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tags/tag167.xml" ContentType="application/vnd.openxmlformats-officedocument.presentationml.tags+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tags/tag463.xml" ContentType="application/vnd.openxmlformats-officedocument.presentationml.tags+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tags/tag495.xml" ContentType="application/vnd.openxmlformats-officedocument.presentationml.tags+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tags/tag496.xml" ContentType="application/vnd.openxmlformats-officedocument.presentationml.tags+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tags/tag589.xml" ContentType="application/vnd.openxmlformats-officedocument.presentationml.tags+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28"/>
  </p:notesMasterIdLst>
  <p:sldIdLst>
    <p:sldId id="267" r:id="rId3"/>
    <p:sldId id="268" r:id="rId4"/>
    <p:sldId id="269" r:id="rId5"/>
    <p:sldId id="271" r:id="rId6"/>
    <p:sldId id="272" r:id="rId7"/>
    <p:sldId id="273" r:id="rId8"/>
    <p:sldId id="274" r:id="rId9"/>
    <p:sldId id="275" r:id="rId10"/>
    <p:sldId id="276" r:id="rId11"/>
    <p:sldId id="277" r:id="rId12"/>
    <p:sldId id="279" r:id="rId13"/>
    <p:sldId id="280" r:id="rId14"/>
    <p:sldId id="281" r:id="rId15"/>
    <p:sldId id="470" r:id="rId16"/>
    <p:sldId id="471" r:id="rId17"/>
    <p:sldId id="282" r:id="rId18"/>
    <p:sldId id="283" r:id="rId19"/>
    <p:sldId id="472" r:id="rId20"/>
    <p:sldId id="284" r:id="rId21"/>
    <p:sldId id="285" r:id="rId22"/>
    <p:sldId id="286" r:id="rId23"/>
    <p:sldId id="287" r:id="rId24"/>
    <p:sldId id="474" r:id="rId25"/>
    <p:sldId id="477" r:id="rId26"/>
    <p:sldId id="473" r:id="rId27"/>
    <p:sldId id="288" r:id="rId28"/>
    <p:sldId id="476" r:id="rId29"/>
    <p:sldId id="475" r:id="rId30"/>
    <p:sldId id="289" r:id="rId31"/>
    <p:sldId id="290" r:id="rId32"/>
    <p:sldId id="291" r:id="rId33"/>
    <p:sldId id="292" r:id="rId34"/>
    <p:sldId id="293" r:id="rId35"/>
    <p:sldId id="294" r:id="rId36"/>
    <p:sldId id="295" r:id="rId37"/>
    <p:sldId id="478" r:id="rId38"/>
    <p:sldId id="479" r:id="rId39"/>
    <p:sldId id="480" r:id="rId40"/>
    <p:sldId id="296" r:id="rId41"/>
    <p:sldId id="297" r:id="rId42"/>
    <p:sldId id="388" r:id="rId43"/>
    <p:sldId id="481" r:id="rId44"/>
    <p:sldId id="482" r:id="rId45"/>
    <p:sldId id="298" r:id="rId46"/>
    <p:sldId id="299" r:id="rId47"/>
    <p:sldId id="300" r:id="rId48"/>
    <p:sldId id="483" r:id="rId49"/>
    <p:sldId id="302" r:id="rId50"/>
    <p:sldId id="303" r:id="rId51"/>
    <p:sldId id="389" r:id="rId52"/>
    <p:sldId id="488" r:id="rId53"/>
    <p:sldId id="304" r:id="rId54"/>
    <p:sldId id="305" r:id="rId55"/>
    <p:sldId id="306" r:id="rId56"/>
    <p:sldId id="307" r:id="rId57"/>
    <p:sldId id="308" r:id="rId58"/>
    <p:sldId id="309" r:id="rId59"/>
    <p:sldId id="310" r:id="rId60"/>
    <p:sldId id="311" r:id="rId61"/>
    <p:sldId id="312" r:id="rId62"/>
    <p:sldId id="313" r:id="rId63"/>
    <p:sldId id="315" r:id="rId64"/>
    <p:sldId id="317" r:id="rId65"/>
    <p:sldId id="318" r:id="rId66"/>
    <p:sldId id="319" r:id="rId67"/>
    <p:sldId id="320" r:id="rId68"/>
    <p:sldId id="321" r:id="rId69"/>
    <p:sldId id="324" r:id="rId70"/>
    <p:sldId id="325" r:id="rId71"/>
    <p:sldId id="326" r:id="rId72"/>
    <p:sldId id="327" r:id="rId73"/>
    <p:sldId id="328" r:id="rId74"/>
    <p:sldId id="383" r:id="rId75"/>
    <p:sldId id="322" r:id="rId76"/>
    <p:sldId id="385" r:id="rId77"/>
    <p:sldId id="485" r:id="rId78"/>
    <p:sldId id="486" r:id="rId79"/>
    <p:sldId id="487" r:id="rId80"/>
    <p:sldId id="489" r:id="rId81"/>
    <p:sldId id="329" r:id="rId82"/>
    <p:sldId id="330" r:id="rId83"/>
    <p:sldId id="331" r:id="rId84"/>
    <p:sldId id="332" r:id="rId85"/>
    <p:sldId id="333" r:id="rId86"/>
    <p:sldId id="334" r:id="rId87"/>
    <p:sldId id="336" r:id="rId88"/>
    <p:sldId id="337" r:id="rId89"/>
    <p:sldId id="338" r:id="rId90"/>
    <p:sldId id="339" r:id="rId91"/>
    <p:sldId id="340" r:id="rId92"/>
    <p:sldId id="341" r:id="rId93"/>
    <p:sldId id="342" r:id="rId94"/>
    <p:sldId id="343" r:id="rId95"/>
    <p:sldId id="344" r:id="rId96"/>
    <p:sldId id="346" r:id="rId97"/>
    <p:sldId id="347" r:id="rId98"/>
    <p:sldId id="348" r:id="rId99"/>
    <p:sldId id="349" r:id="rId100"/>
    <p:sldId id="360" r:id="rId101"/>
    <p:sldId id="353" r:id="rId102"/>
    <p:sldId id="354" r:id="rId103"/>
    <p:sldId id="355" r:id="rId104"/>
    <p:sldId id="356" r:id="rId105"/>
    <p:sldId id="357" r:id="rId106"/>
    <p:sldId id="358" r:id="rId107"/>
    <p:sldId id="359" r:id="rId108"/>
    <p:sldId id="361" r:id="rId109"/>
    <p:sldId id="362" r:id="rId110"/>
    <p:sldId id="363" r:id="rId111"/>
    <p:sldId id="364" r:id="rId112"/>
    <p:sldId id="365" r:id="rId113"/>
    <p:sldId id="367" r:id="rId114"/>
    <p:sldId id="369" r:id="rId115"/>
    <p:sldId id="371" r:id="rId116"/>
    <p:sldId id="370" r:id="rId117"/>
    <p:sldId id="372" r:id="rId118"/>
    <p:sldId id="373" r:id="rId119"/>
    <p:sldId id="374" r:id="rId120"/>
    <p:sldId id="375" r:id="rId121"/>
    <p:sldId id="376" r:id="rId122"/>
    <p:sldId id="377" r:id="rId123"/>
    <p:sldId id="350" r:id="rId124"/>
    <p:sldId id="351" r:id="rId125"/>
    <p:sldId id="352" r:id="rId126"/>
    <p:sldId id="390" r:id="rId127"/>
  </p:sldIdLst>
  <p:sldSz cx="12192000" cy="6858000"/>
  <p:notesSz cx="6858000" cy="9144000"/>
  <p:custDataLst>
    <p:tags r:id="rId1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37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90" autoAdjust="0"/>
    <p:restoredTop sz="94660"/>
  </p:normalViewPr>
  <p:slideViewPr>
    <p:cSldViewPr snapToGrid="0" showGuides="1">
      <p:cViewPr varScale="1">
        <p:scale>
          <a:sx n="90" d="100"/>
          <a:sy n="90" d="100"/>
        </p:scale>
        <p:origin x="706" y="62"/>
      </p:cViewPr>
      <p:guideLst>
        <p:guide orient="horz" pos="2188"/>
        <p:guide pos="373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ags" Target="tags/tag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36 102,'3'1,"0"-1,0-1,0-2,0 0,0 1,0 0,0 3,-7-1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119 79,'4'-2,"0"0,0 0,-2 5,-5 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838 312,'3'0,"2"1,-5 2,-3-1,-1 0,0-1,7-1,2 0,-2 0,0 1,-3 2,-5 1,2-3,0 0,0 0,0 0,6-5,1 0</inkml:trace>
</inkml:ink>
</file>

<file path=ppt/ink/ink10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326 389,'3'2,"-6"-3,3 4</inkml:trace>
</inkml:ink>
</file>

<file path=ppt/ink/ink10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343 397,'0'7,"0"-4,0 0,0 0,-1 0,-2-1,0-1</inkml:trace>
</inkml:ink>
</file>

<file path=ppt/ink/ink10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318 399,'0'9,"0"-5,0-1,0 1,2 1,1-4,0-1,2 0,1-3</inkml:trace>
</inkml:ink>
</file>

<file path=ppt/ink/ink10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474 438,'3'0,"4"1,-4-1,0 0,-4 3</inkml:trace>
</inkml:ink>
</file>

<file path=ppt/ink/ink10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469 451,'4'0,"0"0,-1 0,1-1,-1 1,0 0</inkml:trace>
</inkml:ink>
</file>

<file path=ppt/ink/ink10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516 403,'1'3,"-1"2,-1 5,1-5,-1-2,0 0,0 0,0 0,0 0,1 0,-3 5,2-5,1-6</inkml:trace>
</inkml:ink>
</file>

<file path=ppt/ink/ink10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521 439,'1'3,"-1"0,-1 2,1-2,-2 1,2-7,2 0,0-2,0 1,1 1,2 9,-3-3,-1 0,0 0,0 1,2-8</inkml:trace>
</inkml:ink>
</file>

<file path=ppt/ink/ink10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558 423,'-1'3,"0"1,-1 1,1 0,0-2,1 0,2 4,0-4,1-1,5-2,-4-2</inkml:trace>
</inkml:ink>
</file>

<file path=ppt/ink/ink10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617 422,'2'3,"0"6,-2-6,0 1,0 0,0-1,-2 3,1-3,-2-2,0-1</inkml:trace>
</inkml:ink>
</file>

<file path=ppt/ink/ink10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641 433,'3'2,"0"-1,0 0,1 1,-1-3</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852 304,'3'5,"0"0,-2-2,-1 1,0 1,0-2,3-3,-2-3,1 0,1-4,0 4,-4 7,1-1,1 3,2-4,2-7,-3 2,1-1,-2 0,-1 0,-1-3,-1 4,0 0,-1 1,0 3,2 2</inkml:trace>
</inkml:ink>
</file>

<file path=ppt/ink/ink10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650 428,'-2'5,"1"-1,0-1,0 0,1 2,0-2,3-4</inkml:trace>
</inkml:ink>
</file>

<file path=ppt/ink/ink10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682 400,'-1'3,"0"1,0-1,-1 1,1-1,1 0,-4 10,3-10,0 0,-1 1,1 0,2 1,0-8</inkml:trace>
</inkml:ink>
</file>

<file path=ppt/ink/ink10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690 442,'-1'3,"-1"0,0 0,0 0,1 0,2-7,3-4,-3 5,3 0,0 1,-1 3,-1 2,-2 0,-1 2,0-2</inkml:trace>
</inkml:ink>
</file>

<file path=ppt/ink/ink10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722 442,'3'2,"0"-1</inkml:trace>
</inkml:ink>
</file>

<file path=ppt/ink/ink10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750 442,'3'0,"0"-1,0 2</inkml:trace>
</inkml:ink>
</file>

<file path=ppt/ink/ink10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774 441,'3'-1</inkml:trace>
</inkml:ink>
</file>

<file path=ppt/ink/ink10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795 441,'3'0,"0"-1</inkml:trace>
</inkml:ink>
</file>

<file path=ppt/ink/ink10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821 440,'3'1,"0"-2,0 0</inkml:trace>
</inkml:ink>
</file>

<file path=ppt/ink/ink10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871 447,'-1'-3,"5"3</inkml:trace>
</inkml:ink>
</file>

<file path=ppt/ink/ink10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897 444,'0'-3</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902 311,'2'4,"-4"-1,-2-1,1-1,0 0,7-3,1 2,-1 1,-2 2,-7 1,2-2,0-1,-2 0,4-6,5 0</inkml:trace>
</inkml:ink>
</file>

<file path=ppt/ink/ink10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246 532,'-1'3,"4"-2,0-1,0 0,0 0</inkml:trace>
</inkml:ink>
</file>

<file path=ppt/ink/ink10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239 555,'6'3,"-3"-2,0-2,0 1,0-1,0 0</inkml:trace>
</inkml:ink>
</file>

<file path=ppt/ink/ink10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299 539,'3'-1,"1"1,-1 0,0 1,0 0,0-2,0 1,1 0,-1 0,0 0,0 0,0-1,1 1,-1 0,0 0,0-1,0 1,0 0,0 1,-7 0,1 0</inkml:trace>
</inkml:ink>
</file>

<file path=ppt/ink/ink10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302 545,'3'0,"0"3,0-1,0 0,0 0,0-1,0 0,0 0,0 0,-3 2,-3-2,0 1,0-1,0 2,0-1,0 0,0 1,0-1,0-1,0 1,0-1,-1 2,1-1,0-1,7-3,-1 1,0 0,0 0,0 1,0-1,1 1,-1 0,1-1,-1 1,0 0,0-2,0 2,0-1,0 1,0 0,1-1,-1 1,0-1,0 1,0 1,0-2,0-1,0 2,0 1,0-1,-6 1,0 0</inkml:trace>
</inkml:ink>
</file>

<file path=ppt/ink/ink10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320 520,'-3'2,"2"1,0 0,0 0,0 1,0-1,3-6,0 0,2-3,-2 9,-1 3,-1-3,0 0,3-10,-1 4,-1 0,1 0,0-1,1 7,-1 0,0 0,-2 0,1 2,-2-2</inkml:trace>
</inkml:ink>
</file>

<file path=ppt/ink/ink10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313 594,'-2'3,"1"1,1-1</inkml:trace>
</inkml:ink>
</file>

<file path=ppt/ink/ink10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312 582,'-1'3</inkml:trace>
</inkml:ink>
</file>

<file path=ppt/ink/ink10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330 598,'4'1,"-1"-2,-3 4</inkml:trace>
</inkml:ink>
</file>

<file path=ppt/ink/ink10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323 606,'3'-2,"0"1,2 1,-2-1,1 1,-1-1,0 1</inkml:trace>
</inkml:ink>
</file>

<file path=ppt/ink/ink10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351 582,'-1'6,"1"-1,1-1,-1 0,0 3,0-3,0-1</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938 309,'3'0,"1"-1,1 1,-1-1,-1 0,0 1,1-1,1 0,-2 0,0 1,-6 0,0 1,0-1</inkml:trace>
</inkml:ink>
</file>

<file path=ppt/ink/ink10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371 508,'4'-1,"0"2,1 1,-1 0,-4 1</inkml:trace>
</inkml:ink>
</file>

<file path=ppt/ink/ink10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376 520,'-1'3,"0"4,0-4,2 0,-1 0,0 1,0-1,-1 0,1 1,0-1,0 1,0 0,0-1,0 0,0 0,0 1,0-1,0 0,-1 1,0-1,1 0,-3-1,2 1,5-3,-1 0,0 0,0 0,0 1,0 0,-1-4</inkml:trace>
</inkml:ink>
</file>

<file path=ppt/ink/ink10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402 534,'-4'7,"3"-4,1 0,-1 0,1 3,0-2,-1-1,1 1,0-1,-1 2,0-2,1 0,0 0,-1 0,5-7</inkml:trace>
</inkml:ink>
</file>

<file path=ppt/ink/ink10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407 568,'-1'6,"0"-3,1 0,-1 0,1-6,7-6,-5 6,1 5,-1 3,-1-2,0 0,-1 0,1 0</inkml:trace>
</inkml:ink>
</file>

<file path=ppt/ink/ink10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433 520,'7'-3,"-4"1,0 1,0 1,1 0,1 2,-2 1,-4 1,-1-1,-2 0,1-1,-4 2,4-3,2-4,1 0,2 0,-2 6,-1 1,0 0,1-1,0 1,0-1,-1 5,1-4,0 0,0 0,1 0</inkml:trace>
</inkml:ink>
</file>

<file path=ppt/ink/ink10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445 559,'3'1,"0"1,-2 1,-1 0,0 0,0 0,-2-6,3 0,0 0,1 0,0 0,1 3,-1 3</inkml:trace>
</inkml:ink>
</file>

<file path=ppt/ink/ink10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464 565,'0'3,"0"1,-1 0,0-1,4-5</inkml:trace>
</inkml:ink>
</file>

<file path=ppt/ink/ink10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466 548,'0'3,"1"1,1 2</inkml:trace>
</inkml:ink>
</file>

<file path=ppt/ink/ink10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484 569,'0'-3,"0"-1,-3 3,0 3,-4 5,10-5,0-2,0-2,0 1,0-1,-9 13,4-7,1-1,0 0,-1 3,2-9,-1 0,3-5,-1 5</inkml:trace>
</inkml:ink>
</file>

<file path=ppt/ink/ink10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498 549,'3'6,"-2"-3,-1 0,-1 1,-1 3,1-4,-1 0,0 0,1-6,3 0,0 0,1 1,0 1,0 4,-2 1,-1-1</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955 293,'-1'5,"0"-1,0-1,0 1,0 4,1-5,0 0</inkml:trace>
</inkml:ink>
</file>

<file path=ppt/ink/ink10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503 570,'4'-1,"2"1,-2 0,4 0,-5 0,0 0,-6-1</inkml:trace>
</inkml:ink>
</file>

<file path=ppt/ink/ink10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523 555,'0'4,"-1"0,1-1,-1 0,-2 5,2-5,1 0</inkml:trace>
</inkml:ink>
</file>

<file path=ppt/ink/ink10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546 497,'3'3,"2"1,-1-1,-1-2,-6 1,0-1,-1 6,3-4,0 0,0 0,0 0,1 0,-1 1,1-1,-1 3,0-3,1 0,0 1,-1-1,0 2,1-1,0-1,0 1,0 0,0-1,0 0,0 1,-1-1,0 0,0 0,1 0,0 0,-3-5,0 2,-1 1,1 0,0 0,0 0,4-5</inkml:trace>
</inkml:ink>
</file>

<file path=ppt/ink/ink10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491 498,'1'3,"-2"1,1 0,0-1,0 0</inkml:trace>
</inkml:ink>
</file>

<file path=ppt/ink/ink10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489 486,'-1'3,"3"0,0-6,-3 0,2 7</inkml:trace>
</inkml:ink>
</file>

<file path=ppt/ink/ink10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508 496,'4'3,"-3"0,-1 0,-3 2,0-2,0-3,-1 1</inkml:trace>
</inkml:ink>
</file>

<file path=ppt/ink/ink10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475 493,'-3'6,"1"-2,2 0,1 0,1 1,1-3,0 0,2-2,-2-1,0 1,0 0</inkml:trace>
</inkml:ink>
</file>

<file path=ppt/ink/ink10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220 633,'3'2,"3"0,-2-1,-1 0,1 0,2-1,-2 1,0 0,1 0,-1-1,7 1,-6 0,-2-1,0-1,0 1,0 0,0 0,7-1,-7 0,0 1,0-1,0 0,0 1,0-1,0 1,0-1,10-2,-10 2,0 1,0 0,0-1,0 1,1 0,-1 0,9-2,-8 2,0-1,0 1,0 0,-1 0,1 0,-1 0,0 0,0 0,6 0,-4 1,0-1,0 0,-2 0,0 0,9-1,-9 1,0 0,2 0,-2 0,2 1,3 0,-5-1,2 1,-2 0,2-1,-2 0,7 0,-7-1,2 0,-1-1,-1 2,2-1,4-2,-5 2,-1 1,0 0,1 0,-1 1,0 0,-7 1</inkml:trace>
</inkml:ink>
</file>

<file path=ppt/ink/ink10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594 567,'3'-1,"5"3,-5-2,1 0,-1-1,0 1</inkml:trace>
</inkml:ink>
</file>

<file path=ppt/ink/ink10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592 583,'4'2,"1"-2,-2 0,1-1,2 0,-3 1,0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989 291,'1'6,"-1"-3,0 0,-1 0,0 3,1-3,3-4,-1-2,0 0,-1-1,2 0,-2 1,-1 7,0-1,1 3,2-4,0-2,0-3,0 1,0-2,-1 1,-2-3,0 3,-2-1,0 1,-1 1</inkml:trace>
</inkml:ink>
</file>

<file path=ppt/ink/ink10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606 545,'5'5,"-1"-1,-1-1,3 1,-4-1,-1 2,-1-2,-1 1,-1 1,0-2,-4 8,4-7,1-1,4-7,0 1</inkml:trace>
</inkml:ink>
</file>

<file path=ppt/ink/ink10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661 512,'2'4,"1"0,-2-1</inkml:trace>
</inkml:ink>
</file>

<file path=ppt/ink/ink10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666 496,'4'0,"2"-1,0 1,-6 3,-3 0,0 0,0-1,-3 2,3-3,0 0</inkml:trace>
</inkml:ink>
</file>

<file path=ppt/ink/ink10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667 503,'0'3,"-1"0,-3 3,0-3,1 0,-1 0,1-1,6-3,7-5,-7 5,1-2,0 1,-1 1,-6 3,0-1,2 4,2-2,-1 0,-1 0,1 0,0-6,1 0,0-2,0 2,3 7,-2-1,-1 1,0 1,0-2,-1 0,0 0,-3-4,0-1,-5-2,5 3</inkml:trace>
</inkml:ink>
</file>

<file path=ppt/ink/ink10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660 531,'3'-1,"0"-1,6-2,-8 7,-3 2,-2-3,1 1,-1-1,1 0,-1-1,6-4,2-1,-1 2,1 0,-1 0,2-2,-2 1</inkml:trace>
</inkml:ink>
</file>

<file path=ppt/ink/ink10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684 517,'5'0,"-1"0,-1 0,-3 3,-4 0,0 0,-1-1,2-1,3-4,4 5,0 1,-1-2,0 1,0 0,2 0,-2-1,0-1</inkml:trace>
</inkml:ink>
</file>

<file path=ppt/ink/ink10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724 491,'1'5,"-1"-1,1 0,0 0,-1-1,0 2,0 3,0-5,-2-6,1 0,-4-4,1 3,2 1,-1 4,1 3,1-1,-1 1,0 2,2-3,5-7,-2 0,0 0,0 0</inkml:trace>
</inkml:ink>
</file>

<file path=ppt/ink/ink10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723 508,'1'3,"2"2,0-2,0-2,0 0,0-2</inkml:trace>
</inkml:ink>
</file>

<file path=ppt/ink/ink10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757 489,'-3'2,"-2"2,2-1,0-1,6-4,0 2,0-1,0 3,-3 1,-1 2,1-2,-1 1,4-5</inkml:trace>
</inkml:ink>
</file>

<file path=ppt/ink/ink10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781 489,'-2'4,"-4"7,2-8,0-1,1 0,0 0,0-3</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1030 295,'0'3,"-2"1,-2 3,2-4,1 0,4-1,0-3,0 0,3-1,-3 1,0 0</inkml:trace>
</inkml:ink>
</file>

<file path=ppt/ink/ink10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772 494,'0'3,"-1"2,0-2,0 1,0 0,2-1,2-3,2 0,0-1,0 0,-2 1,1 0,3 0,-4-1,-5-2,0-3,1 1,0 1,1 1,0 0,-2 0</inkml:trace>
</inkml:ink>
</file>

<file path=ppt/ink/ink10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782 589,'3'0,"0"0,0-1,0 0,0 0</inkml:trace>
</inkml:ink>
</file>

<file path=ppt/ink/ink10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815 545,'-2'4,"1"1,1 0,-1-2,1 0,-1 1,1 1,-1 1,0-3,1 1,-1-1,0 0,1 0,0 0,-1 0,2-6,0 0,0 0</inkml:trace>
</inkml:ink>
</file>

<file path=ppt/ink/ink10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819 584,'0'3,"0"3,0-3,0 0,0-6,1-1,3-3,-1 6,-1 4,-1 0,1 0,-1 0,0 0</inkml:trace>
</inkml:ink>
</file>

<file path=ppt/ink/ink10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867 514,'4'1,"-1"0,5 2,-8 0,-3-3,-1 1</inkml:trace>
</inkml:ink>
</file>

<file path=ppt/ink/ink10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866 527,'0'3,"-1"0,1 0,-1 0,0 4,1-4,0 0,-1 1,1-1,0 2,0-2,0 0,0 0,0 0,1 2,-1-2,0 0,0 1,0-1,-2 1,2-1,-2 1,-1-2,1 1,8-1,-3-1,0-1,1 0,-1 0,0-1,0 1,0 0,-6-1</inkml:trace>
</inkml:ink>
</file>

<file path=ppt/ink/ink10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897 542,'3'1,"0"-1,1 1,0-1,1 1</inkml:trace>
</inkml:ink>
</file>

<file path=ppt/ink/ink10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906 549,'-1'3,"1"1,-1 0,1-1,0 0,0 1,0 1,0-2,3-1</inkml:trace>
</inkml:ink>
</file>

<file path=ppt/ink/ink10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914 553,'-1'3,"0"4,0-3,1-1,0 3,0-3,1 0,-1 0,1 0</inkml:trace>
</inkml:ink>
</file>

<file path=ppt/ink/ink10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903 522,'-1'3,"-1"1,1-1,-1 1,5-7,0-2,0 2,0 0,-2 6,-1 0,0 0,0 0,2-6,2-1,0 0,-1 2,0 3,-4 2,1 2,-1-2,0 0</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1035 300,'-1'3,"-1"1,1-1,0 0,-1 0,1 1</inkml:trace>
</inkml:ink>
</file>

<file path=ppt/ink/ink10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899 598,'-2'3,"1"0,1 0</inkml:trace>
</inkml:ink>
</file>

<file path=ppt/ink/ink10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893 578,'2'3,"-1"0</inkml:trace>
</inkml:ink>
</file>

<file path=ppt/ink/ink10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909 603,'3'1,"0"-1</inkml:trace>
</inkml:ink>
</file>

<file path=ppt/ink/ink10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907 610,'4'-1,"1"0,2 1,-4 1</inkml:trace>
</inkml:ink>
</file>

<file path=ppt/ink/ink10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931 588,'-1'4,"1"-1,0 1,0 0,-1 1,2-2</inkml:trace>
</inkml:ink>
</file>

<file path=ppt/ink/ink10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945 550,'3'-2,"0"1,0-1,0 1,1 0,0 0,0 0,-1 2,-1 3,-4-1,-1 0,-1 0,1-1,0 0,0 0,0-2,2-3,2 0,3-3,-1 13,-2-3,-1-1,0 1,-1 4,0-4,0-1,1 0,2-7</inkml:trace>
</inkml:ink>
</file>

<file path=ppt/ink/ink10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969 566,'5'6,"-4"-2,-1-1,-3-1,0-3,4-2,1 0,1-1,0 1,0 2</inkml:trace>
</inkml:ink>
</file>

<file path=ppt/ink/ink10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986 568,'-1'11</inkml:trace>
</inkml:ink>
</file>

<file path=ppt/ink/ink10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986 553,'1'4,"0"1,0-1</inkml:trace>
</inkml:ink>
</file>

<file path=ppt/ink/ink10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1005 571,'-3'-2,"0"1,0 3,1 1,2 0,3-2,0-2,0 0,2-3,-7 7,-1 1,1-1,1 2,0-2,1 0,-3-4,3-3,0 1,1-1,-1 1,1 0</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539 433,'14'-6,"-11"8</inkml:trace>
</inkml:ink>
</file>

<file path=ppt/ink/ink10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1020 544,'2'4,"-2"0,-1 1,0-1,-1 0,-1 3,1-4,1 0,3-8,0 1,1 1,0 1,0 1,1 7,-3-3,0 0,-1 0,-1-6</inkml:trace>
</inkml:ink>
</file>

<file path=ppt/ink/ink10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1029 567,'4'0,"-1"0,1 0,-1 0,0 0,0 0,0-2,-6 2</inkml:trace>
</inkml:ink>
</file>

<file path=ppt/ink/ink10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1047 561,'-3'3,"2"0,-1 1,0 2,1-3</inkml:trace>
</inkml:ink>
</file>

<file path=ppt/ink/ink10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1085 510,'1'3,"0"0,2 1,0-1,-6-2,0 2,1 0,1 4,1-4,0 1,0-1,-1 1,1-1,-1 4,0-2,0-1,0 0,1 0,-1 1,1-1,-1 0,1 0,-1 0,0 2,1-2,0-1,0 0,-3-2,0-2,-1 2,-12-2,13 0,0 1,0-1,2-2</inkml:trace>
</inkml:ink>
</file>

<file path=ppt/ink/ink10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989 495,'0'3,"-2"3,2-3,0 0,0 2,-1-2</inkml:trace>
</inkml:ink>
</file>

<file path=ppt/ink/ink10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986 480,'3'3,"-7"-5,6 8</inkml:trace>
</inkml:ink>
</file>

<file path=ppt/ink/ink10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1004 499,'3'2,"0"1,-5 1,-1-1,0-1,0-2</inkml:trace>
</inkml:ink>
</file>

<file path=ppt/ink/ink10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968 497,'-2'3,"4"1,0 0,1-1,1 1,-1-2,0-1</inkml:trace>
</inkml:ink>
</file>

<file path=ppt/ink/ink10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718 586,'3'0,"2"0,-2 0</inkml:trace>
</inkml:ink>
</file>

<file path=ppt/ink/ink10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713 605,'5'1,"-2"-1,0 0,1 0,-1-1</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542 448,'7'-4,"-4"2,0 0,1 0,-1 1,0 2</inkml:trace>
</inkml:ink>
</file>

<file path=ppt/ink/ink10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623 574,'-2'5,"2"-1,0 0,-1-1,0 4,1-4,0 0,-1 1,1-1,-1 4,0-4,0 1,0-1,4 0,0-2,0-1,1 1,-1-1,0 0,-4-3</inkml:trace>
</inkml:ink>
</file>

<file path=ppt/ink/ink10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642 595,'-2'3,"0"4,1-3,0-1,0 1,-1 1,2 2,1-4,2-2,2-1,-2-1,0 0,0-1,1 1</inkml:trace>
</inkml:ink>
</file>

<file path=ppt/ink/ink10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662 603,'6'2,"-3"-1,0 1,0 2,-3 0,0-1,-1-6,-1 0,4 0,-1 0,1 0,-1 0,-1 9,0-3,1 0,-1 0,0 0,3-1,0-4,-1-1,0 0,-1-3,-2 3,1 0,0 0,-3 4</inkml:trace>
</inkml:ink>
</file>

<file path=ppt/ink/ink10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697 588,'4'4,"3"7,-6-8,-1 0,0 0,-1 2,-2-3,0 0,-4-2</inkml:trace>
</inkml:ink>
</file>

<file path=ppt/ink/ink10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757 653,'4'-1,"-1"1,1 0,6 0,-7-1,0 1,1 1,-1-1,2 1,-2 0,1 0,-1 0,0-1,2 0,2-1,-4 1,0-1,1 0,0 0,-1 1,5-1,-3 0,-1 1,-1 0,0-1,2 1,4-1,-6 1,0 0,0 0,0 0,0 0,0 0,0 1,0-1,8 1,-8-2,0 1,0 0,1 0,-1 0,0 0,0 0,7 0,-5 1,0-1,-2 0,0 1,1-1,-1 0,6 0,-6 0,0 0,0-1,1 0,-1 1,0-1,1 0,-1 0,7-1,-7 1,0 0,0 1,0 0,2 0,0 0,3 2,-5-2,1 1,0-1,0 1,8 0,-9-2,0 1,2 0,-1 0,-1 0,6 0,-4 1,0-1,-1 1,-1-2,6 1,-6 0,1 0,0-1,-1 1,0 1,-8-1</inkml:trace>
</inkml:ink>
</file>

<file path=ppt/ink/ink10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1133 458,'3'0,"-3"3,-1 0,0 0,0 3,1-3,-1 0,0 0,1 0,-1 2,0-1,1 1,-1 0,0 0,1 3,-1-5,1 0,0 0,-1 0,1 1,0-1,-1 1,1-1,0 0,0 6,-1-6,1 0,0 0,0 2,0-2,0 0,-1 7,0-7,0 2,1-2,-1 2,0 0,0 0,1-1,0-1,0 0,-1-6,-6-10,5 10,0-1,0 1,1 0,1 0,-1 0,6 4,-1 3,-1 0,-1 0,0 1,0 2,0-3,-2 0,1-1,0 0,2-10,-3 4,1-2,1 1,0 0,4-5,-1 4,0 0,-2 3,1-2,3-4</inkml:trace>
</inkml:ink>
</file>

<file path=ppt/ink/ink10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42 105,'3'-3,"0"-1,0 2,3-3,-3 3,0 1,2 1,-2 2,-2 1,-2 0,-1 0,0 0,-2 2,1-1,1-1,-1-1,1-5,2 0,2 7,-2-1,1 2,-1-2,-1 0,1 0,0 1,-1-1,1 0,-1 2,1-1,0-1,-1 1,2-1,-1-6,0 0</inkml:trace>
</inkml:ink>
</file>

<file path=ppt/ink/ink10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99 60,'2'3,"0"1,-2-1,0 0,0 1,-2 3,1-3,-1 1,1-1,0-1,-4 6,2-5,1-1,0 0,2-6,3 2,0 0,0 1,1 3,-2 0,-2 0,0 1,0 1,0 0,-1-1,1 8,0-9,0 0,0 0,0 0,0 2,0-2,1 6,-1-6,0 2,0-2,0 0,0 2,0-2,0 4,0-4,0 2,0-2,0 0,1-7,1 0,1-5</inkml:trace>
</inkml:ink>
</file>

<file path=ppt/ink/ink10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129 74,'2'3,"1"-1,-1 2,-2-1,0 0</inkml:trace>
</inkml:ink>
</file>

<file path=ppt/ink/ink10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145 70,'-1'3,"0"1,0 0,0-1,0 0,-2 1,-7 5,6-5,1-2,0-1,2-5</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116 91,'3'-1,"2"-2,-2 1,0 1,-1-2</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578 422,'4'-1,"8"2,-8 0,-1 0,0 2,-1 1,2 2,-3-3,-1 1,-1-1,-1 1,1-8,0 0,1 1</inkml:trace>
</inkml:ink>
</file>

<file path=ppt/ink/ink1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128 175,'-1'3,"0"0,-1 2,1-1,1 0,1 2,0-3,2-1,0-2,1-2,-1 1,1-1,-1 1</inkml:trace>
</inkml:ink>
</file>

<file path=ppt/ink/ink1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150 168,'-1'4,"1"0,-2 7,2-8,0 0,0 0</inkml:trace>
</inkml:ink>
</file>

<file path=ppt/ink/ink1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155 183,'3'1,"1"-1,0 0,-1-1</inkml:trace>
</inkml:ink>
</file>

<file path=ppt/ink/ink1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183 166,'4'-1,"-1"0,0 1,0 0,1 1,-2 2,-4 2,0-1,0-1,-1 0,0-1,0-4,2-1,0 0</inkml:trace>
</inkml:ink>
</file>

<file path=ppt/ink/ink1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183 170,'1'5,"0"-1,0 11,-2-12,1 0,-1 0,1 1,0 0,0 0</inkml:trace>
</inkml:ink>
</file>

<file path=ppt/ink/ink1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218 171,'4'4,"0"0,-2 0,-1-1,-4 6,1-4,-1-2,-1 0,1-2,-3-4,4 0,1-2,1 2,0 0,0 0</inkml:trace>
</inkml:ink>
</file>

<file path=ppt/ink/ink1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289 57,'4'8,"-1"-6,-2 1</inkml:trace>
</inkml:ink>
</file>

<file path=ppt/ink/ink1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305 48,'0'4,"-2"6,1-7,0 1,-1-1,-1 1,1 0,-2-1</inkml:trace>
</inkml:ink>
</file>

<file path=ppt/ink/ink1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311 73,'3'0,"0"-1,2 1,-1 1</inkml:trace>
</inkml:ink>
</file>

<file path=ppt/ink/ink1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307 84,'3'-1,"1"1,-1-1,1 0,5 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606 418,'-3'4,"0"-1,-1 1,1 0,-1-1,-2 4,4-4,5-3,1-3</inkml:trace>
</inkml:ink>
</file>

<file path=ppt/ink/ink1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342 57,'-1'10,"1"-5,-1-2,1 0,0 0,-1 1,-1 3,1-4</inkml:trace>
</inkml:ink>
</file>

<file path=ppt/ink/ink1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295 167,'3'1,"0"2,0 0,0-1</inkml:trace>
</inkml:ink>
</file>

<file path=ppt/ink/ink1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312 157,'0'5,"0"-1,0-1,-1 1,0-1,0 0,-4 3,2-2,0 0,0-2,-1-2,3-4</inkml:trace>
</inkml:ink>
</file>

<file path=ppt/ink/ink1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331 178,'3'-1,"0"-1,0 2,2-1,-4 4</inkml:trace>
</inkml:ink>
</file>

<file path=ppt/ink/ink1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332 187,'3'0,"1"-2,0 2,5-2,-6 2</inkml:trace>
</inkml:ink>
</file>

<file path=ppt/ink/ink1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360 173,'0'4,"0"6,2-7,4-6,-3 0,-1-1,0 0,-1 1,-1-3,-3 4,0 1,0 2,0 0,0 1,1 1</inkml:trace>
</inkml:ink>
</file>

<file path=ppt/ink/ink1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431 135,'3'-1,"2"-1,-2 2,2 0,-2 0,0 0,5-1,-4 1,1-1,-2 1,1 0,-1-1,3 1,-2-1,1 1,-1 0,0-1,3 0,-3 1,0-1,-1 0,0 0,2 0,-1 1,-1-1,0 1,1 1,-1 0,0 0,0-1,0 0,0-1,2 1,-8 2,0-2</inkml:trace>
</inkml:ink>
</file>

<file path=ppt/ink/ink1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553 107,'1'3,"2"2,2 2,-2-6,0 0,0 1,-5 1,-1-1,0-1,0 1,0-1,-9 5,9-5,0 1,0 0,6-4</inkml:trace>
</inkml:ink>
</file>

<file path=ppt/ink/ink1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613 133,'3'1,"1"-3,0 1,0 1,-1-1,1 1,0 1</inkml:trace>
</inkml:ink>
</file>

<file path=ppt/ink/ink1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644 103,'5'1,"-1"-1,0 0,-1-1,0 1,0 0,1 0,4 0,-5 1,0-1,-6 2,0-1</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628 422,'1'3,"-1"3,-1-3,1 0,1 1,-1-1,3-2,2-6,-2 1,-1 0,-1 1,0 0,-1 6,0 2,1-2,2 0,0-1,0-3,0-2,0-2,-1 0,-1 2,0-4,-1 3,-2 0,0 0,-2 0,0 4,2 3</inkml:trace>
</inkml:ink>
</file>

<file path=ppt/ink/ink1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651 110,'4'2,"-1"0,1 0,-1-1,1 0,-1 0,0 0,3-1,-3 1,-6 0,0 0,0 1,-1 2,1-2,-2 2,2-2,0 0,0 1,-2 0,10-4,-1 1,0-1,2-1,-2 1,-1 0,0 0,3 0,-3 0,0 1,0 1,0-1,0-1,-6 1,0-1</inkml:trace>
</inkml:ink>
</file>

<file path=ppt/ink/ink1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660 80,'-1'4,"1"-1,-1 0,-1 2,1-2,0 0,3-6,4-7,-4 7,0 6,-2 3,0-3,-1 0,2-6,2-2,-1 1,1 1,0 0,2 1,-3 5,-2 4,0-4,-1 0,0 0,1-6</inkml:trace>
</inkml:ink>
</file>

<file path=ppt/ink/ink1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656 160,'1'3,"-2"1,1-1</inkml:trace>
</inkml:ink>
</file>

<file path=ppt/ink/ink1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652 150,'2'3,"1"-3,-1-3,-5 2</inkml:trace>
</inkml:ink>
</file>

<file path=ppt/ink/ink1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671 159,'3'1,"0"-1,1 0</inkml:trace>
</inkml:ink>
</file>

<file path=ppt/ink/ink1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670 168,'4'-1,"0"0,1-1,-1 2</inkml:trace>
</inkml:ink>
</file>

<file path=ppt/ink/ink1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693 142,'0'9,"0"-5,0-1,0 1,-1-1,0 0</inkml:trace>
</inkml:ink>
</file>

<file path=ppt/ink/ink1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715 67,'3'1,"0"-1,0 1,1-1,1 2</inkml:trace>
</inkml:ink>
</file>

<file path=ppt/ink/ink1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724 78,'-2'6,"2"-2,-1 0,1 2,0-3,-1 0,1 0,0 1,-1 4,1-5,0 1,0-1,0 3,1-2,-1-1,1 1,-1 1,0-1,0-1,0 0,-1 2,0-2,1 0,-2 1,2-1,0 0,3-3,0-1,0 0,1 0,0 0,-1 1,-4-3</inkml:trace>
</inkml:ink>
</file>

<file path=ppt/ink/ink1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748 103,'0'4,"0"2,0-2,-1 0,0 0,1 1,-2 2,1-2,0-1,1-1,-1 1,1 1,0-2,0-6,2-3</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691 446,'-3'-1</inkml:trace>
</inkml:ink>
</file>

<file path=ppt/ink/ink1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751 140,'3'3,"-3"0,1 3,-2-3,1-6,1 0,0-1,0 1,2 1,0 2,0 1,0 1,-2 3,0-2</inkml:trace>
</inkml:ink>
</file>

<file path=ppt/ink/ink1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783 80,'5'1,"-2"0,1 0,-1-1,1 1,-1 0,-5 2,-1 0,-1 0,1-1,-1 1,-1 0,3-6,3 0,0 0,-3 6,1 8,2-6,-1-2,1 0,-1 0,0 0,0 0,0 8,0-7,-1-1,1 0,-1 1,0-1,-1-6,4 0</inkml:trace>
</inkml:ink>
</file>

<file path=ppt/ink/ink1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796 135,'2'3,"1"1,-2 2,-4-6,4-5,1 1,0 1,0 0,1 2</inkml:trace>
</inkml:ink>
</file>

<file path=ppt/ink/ink1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813 139,'0'3,"0"0,-1 4</inkml:trace>
</inkml:ink>
</file>

<file path=ppt/ink/ink1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813 119,'1'3,"1"1,-1-1</inkml:trace>
</inkml:ink>
</file>

<file path=ppt/ink/ink1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832 142,'0'-3,"0"0,-3 3,0 2,-2 2,2-1,2 0,5-4,-1-1,0 0,0 1,-2 4,-2 1,1-1,0 0,-1 0,0 1,0-1,-2 0,0-3,0-1,2-8,1 6,1 0,0 0</inkml:trace>
</inkml:ink>
</file>

<file path=ppt/ink/ink1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845 122,'1'4,"-1"-1,0 0,-1 3,0-3,-1 1,0-1,0 0,-1 1,4-8,1 1,0-1,4-2,-3 6,0 3,-2 0,-1 0,0 0</inkml:trace>
</inkml:ink>
</file>

<file path=ppt/ink/ink1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848 141,'6'0,"-2"0,-1 1,1-2,-1 0,3-1,-9 3</inkml:trace>
</inkml:ink>
</file>

<file path=ppt/ink/ink1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866 135,'-1'3,"0"2,1-2,0 1,-1-1,0 0</inkml:trace>
</inkml:ink>
</file>

<file path=ppt/ink/ink1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813 126,'1'3,"1"-6</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74 125,'3'-1,"1"0,4-2,-5 3,0-2,1 1,-4-2,-3 2,0 0,0 0,4 11,0-7,0 1,1 0,-2-1,1 0,-1 0,0 0,-3-3,0 0,0 0,0-1,0 0,2-2,3 0,2-2,1-1,-3 3</inkml:trace>
</inkml:ink>
</file>

<file path=ppt/ink/ink1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851 45,'0'4,"0"0,-1 0,1-1,-1 0,1 2,1-2</inkml:trace>
</inkml:ink>
</file>

<file path=ppt/ink/ink1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849 33,'3'1,"-6"-1,2 4</inkml:trace>
</inkml:ink>
</file>

<file path=ppt/ink/ink1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862 49,'1'4,"0"1,0-2,-2 0,0 0,-2-1,0-1,0 0,0-1</inkml:trace>
</inkml:ink>
</file>

<file path=ppt/ink/ink1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837 53,'1'8,"-1"-5,1 0,-1 1,0 0,3-1</inkml:trace>
</inkml:ink>
</file>

<file path=ppt/ink/ink1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893 65,'6'3,"-2"-2,-3 2,-4 0,0-2,1 2,0 0,2 2,1-2,-2 0,1 1,-1 5,1-5,-1 0,1-1,0 0,-1 4,1-4,0 0,0 0,-1 2,1-2,0 0,0 2,0-2,-1 1,1-1,0 0,0 0,-3-2,0 1,0 1,0-2,0 0,-1-1,1 0,0 0,6-2</inkml:trace>
</inkml:ink>
</file>

<file path=ppt/ink/ink1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618 188,'3'1,"0"-1,1 0,6 0,-7 1,1-1,-1 1,1 0,2-1,-3 0,2 1,0-1,-2 0,0 0,0 0,7 1,-7-1,1 1,-1-1,1 1,-1-1,8 0,-8-1,0 1,0-1,1 0,-1 0,0 1,0-1,1 0,7-1,-7 2,0 0,0-1,-1 2,0-1,0 0,0 0,0 0,5 1,-5-1,0 0,0 0,0-1,0 1,0 0,0-1,0 1,6-1,-6 1,0 0,2 0,0 1,0 0,4 1,-4-1,0 0,-2-1,2 0,-2 0,0-1,6-2,-6 3,0-1,0 0,0 0,0 0,0 0,0 0,7-1,-7 2,0 0,1 0,2 0,-3 0,0 0,1 0,1 0,-2 0,0 0,0 0,0 0,-6-2,-1 0</inkml:trace>
</inkml:ink>
</file>

<file path=ppt/ink/ink1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939 118,'7'0,"-3"1,0-1,-1 0,1 0,-1 1,-7 1,1 0,-4 4,4-4,0 1,0-1,6-3,0-3</inkml:trace>
</inkml:ink>
</file>

<file path=ppt/ink/ink1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955 128,'0'3,"0"0,0 1,-1-1,4-2,0-5</inkml:trace>
</inkml:ink>
</file>

<file path=ppt/ink/ink1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976 129,'0'3,"0"1,0-1,0 1,3-2,-2-5</inkml:trace>
</inkml:ink>
</file>

<file path=ppt/ink/ink1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993 109,'0'4,"-2"-1,1 1,0-1,0 0,0 1,0-1,2 0,2-2,0 1,0-1,0 0,1 1,-1 0,-4-5</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97 109,'3'8,"-2"-5,0-6,-1 0,0 0</inkml:trace>
</inkml:ink>
</file>

<file path=ppt/ink/ink1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1000 121,'1'4,"-1"-1,0 6,0-6,-4-1,1-3,0-1,-4-4</inkml:trace>
</inkml:ink>
</file>

<file path=ppt/ink/ink1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979 126,'3'0,"7"-2,-7 1,0 0,0 1</inkml:trace>
</inkml:ink>
</file>

<file path=ppt/ink/ink1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1007 117,'4'2,"-1"0,0 0,-4 1,-3 0,5 0,2 0,0 0,-1 0,-1 0,0 0,-2 0,-2-1,0-1,0-2,1-2,-1 0,0-3,7 3,9-1,-10 3,0 0</inkml:trace>
</inkml:ink>
</file>

<file path=ppt/ink/ink1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1051 111,'-3'3,"1"0,-1 0,1 0,-1 0,0-1,0 0,6-5</inkml:trace>
</inkml:ink>
</file>

<file path=ppt/ink/ink1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1039 123,'3'2,"-3"2,0-1,-1 0,0 1,2-1</inkml:trace>
</inkml:ink>
</file>

<file path=ppt/ink/ink1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1047 129,'3'0,"1"-1,0 1,-1-1,1 0,-1-1,-6 0</inkml:trace>
</inkml:ink>
</file>

<file path=ppt/ink/ink1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1058 117,'0'4,"1"-1,-1 0,0 5,1-3,-1-1,1-1,0 0,1-6,-2-2</inkml:trace>
</inkml:ink>
</file>

<file path=ppt/ink/ink1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1068 108,'1'3,"0"0,0 1,-1 0</inkml:trace>
</inkml:ink>
</file>

<file path=ppt/ink/ink1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1090 125,'-1'3,"-1"1,-1 2,2-3,-2 0,2-6</inkml:trace>
</inkml:ink>
</file>

<file path=ppt/ink/ink1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1085 109,'3'3,"1"6,-3-6,1 0,-1 0,0 1,1 0,2 0,-1-2,0-3,-2-2</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102 103,'3'3,"-2"0,-2 0,-1 0,0 0,-1-2,7 3,-3-1,-1 0,1 1,0-1,2-8,-4 2,-1 0,1 0,2 0,4-2,-2 4,0 1,0 2,-1 1,-1 0,-2 0,-1 0,0 0,0 1,1-7,1 0,-1 0,0 7,0 0,-2 0,2-1,-1-6</inkml:trace>
</inkml:ink>
</file>

<file path=ppt/ink/ink1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41 267,'3'-1,"4"-1,-4 2,1-1,-1 0,0 1,3-1,-2 0,0 0,0 0,0 0,3-1,-4 2,1-1,-1 1,0 0,0-1,0 0,0 0,8-2,-7 1,-1 1,0 0,0 0,2-1,-2 1,6-2,-6 3,1-1,0 1,-1 0,0 0,3 0,-2-1,-1 1,1-1,-1 1,7-2,-6 1,-1 1,1-1,0 0,-1 0,0 1,4-2,-2 1,-1 1,0-1,-1 1,1 1,-1-1,1 0,0 0,2 0,-2 0,0-1,0 1,0-1,3 0,-4 1,-9 0,1 0</inkml:trace>
</inkml:ink>
</file>

<file path=ppt/ink/ink1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86 267,'1'4,"-2"-1,-3 1,1-2,-1 0,-1 0,2-1,6-3,5-1,-5 1,0 2</inkml:trace>
</inkml:ink>
</file>

<file path=ppt/ink/ink1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80 281,'0'3,"0"2,1-2</inkml:trace>
</inkml:ink>
</file>

<file path=ppt/ink/ink1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87 283,'1'3,"0"1,-1-1,0 0</inkml:trace>
</inkml:ink>
</file>

<file path=ppt/ink/ink1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74 291,'0'5,"0"-2,3-7,0 1</inkml:trace>
</inkml:ink>
</file>

<file path=ppt/ink/ink1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88 287,'3'-1,"-4"4,-1 0,-1 0,0 0,-2 1,7-7,6 2,-5 1,0 3,-3 0,-3-1,0 0,0-2,0 0,-2 0,1 0,6-3,2 2,0 4,-1 0,2 0,-2-2,0-1,0-2,-2-1</inkml:trace>
</inkml:ink>
</file>

<file path=ppt/ink/ink1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105 290,'4'0,"1"1,-1-1,-1-1,0 0</inkml:trace>
</inkml:ink>
</file>

<file path=ppt/ink/ink1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115 274,'4'-1,"0"0,1 0,5-2,-7 3,0 0,-5 3,-1-2,1 3,1 0,2 0,0 0,-1-1,1 0,-2 1,2-1,0-6</inkml:trace>
</inkml:ink>
</file>

<file path=ppt/ink/ink1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138 289,'3'1,"2"0,-2-1,1 1,-1-1</inkml:trace>
</inkml:ink>
</file>

<file path=ppt/ink/ink1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85 349,'1'-4,"7"-3,-5 6,1-1,0 1,-1 0,2 1,-2 1,0 1,-2 1,-3 0,0 0,-1-1,0 1,-2 1,3-7,1 0,1 0,1 9,-1-2,0-1,0 0,0 0,0 1,0-1,-1 8,1-7,0 0,1-1,-1-6,2-3</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108 133,'3'4,"-2"-1,2-1,0-2,0 0,0 0,0 2</inkml:trace>
</inkml:ink>
</file>

<file path=ppt/ink/ink1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123 374,'3'-2,"1"2,0 1,0 1,-2 1,-2 0,2-12,0 5,1 3</inkml:trace>
</inkml:ink>
</file>

<file path=ppt/ink/ink1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152 370,'0'4,"1"-1,0 1,-1-1</inkml:trace>
</inkml:ink>
</file>

<file path=ppt/ink/ink1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152 351,'3'7,"-2"-4</inkml:trace>
</inkml:ink>
</file>

<file path=ppt/ink/ink1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172 367,'-2'-3,"-3"4,2 1,6 0,0-2,0-1,-1 4,-3 1,-1 2,1-3,1 0,1 4,-1-4,0 0,-1 0,-2-2,0-3,1-1,1-2,1 1,0 1,2-5</inkml:trace>
</inkml:ink>
</file>

<file path=ppt/ink/ink1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181 347,'0'4,"1"0,-2 5,1-6,-1 0,1 1,-3 2,0-8,5-2,0 1,1 1,0 1,0 3,-2 1,-1 0,-1 0,1-6</inkml:trace>
</inkml:ink>
</file>

<file path=ppt/ink/ink1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187 368,'3'0,"0"1,0-1,0 0,1-1,0 0,-1 1,-6-2</inkml:trace>
</inkml:ink>
</file>

<file path=ppt/ink/ink1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201 360,'0'4,"0"0,-1 4,1-5,0 0</inkml:trace>
</inkml:ink>
</file>

<file path=ppt/ink/ink1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152 357,'3'2,"-6"-4,6 4</inkml:trace>
</inkml:ink>
</file>

<file path=ppt/ink/ink1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226 363,'3'-1,"0"1,0 0</inkml:trace>
</inkml:ink>
</file>

<file path=ppt/ink/ink1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219 373,'5'-1,"-2"1,0 0,0 0,1 1,-1 1</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141 98,'0'3,"0"0,-1 0,-1 3,1-3,-2 0,6-3,1-1,-1 0,0 0,0 1,0-1,-6 3,-5 3</inkml:trace>
</inkml:ink>
</file>

<file path=ppt/ink/ink1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275 326,'14'-6,"-11"6,1 0,-1 0,0 1,-2 2,-1 0,-3 1,-2 1,3-2,-1 0,-1 0,-1-1,4-5,0-1,1 7,0 1,1-1,-1 0,0 0,1 0,-1 0,0 6,0-5,0 0,1-1,0 0,2-2</inkml:trace>
</inkml:ink>
</file>

<file path=ppt/ink/ink1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315 301,'2'3,"0"0,3 5,-2-6</inkml:trace>
</inkml:ink>
</file>

<file path=ppt/ink/ink1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330 307,'0'3,"-1"0,-1 0,-1 4,0-4,0-1</inkml:trace>
</inkml:ink>
</file>

<file path=ppt/ink/ink1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335 290,'1'3,"0"0,-1 0,-1 0,-2 0,2 0,0 0,0 0,-1 0,-1 0,2 0</inkml:trace>
</inkml:ink>
</file>

<file path=ppt/ink/ink1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316 296,'3'4,"-1"-1,-2 1,1-1,2-1,-1 1</inkml:trace>
</inkml:ink>
</file>

<file path=ppt/ink/ink1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343 335,'-2'3,"1"0,0 1,0-1,0 0,0 0,1 0,1 3,0-3,2-1,5-3,-5-1,0 1,0 0,0 0,0-1</inkml:trace>
</inkml:ink>
</file>

<file path=ppt/ink/ink1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364 339,'-1'3,"1"2,-1 1,0-3,2 0,2-3</inkml:trace>
</inkml:ink>
</file>

<file path=ppt/ink/ink1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366 349,'4'0,"1"-1,-2 0,0 0,2 0,-2 1</inkml:trace>
</inkml:ink>
</file>

<file path=ppt/ink/ink1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399 333,'3'1,"0"0,3 0,-5 2,-3 1,-1-1,0-1,-1 0,0 0,4-5,0 0,0 0,0 0,-2 15,2-9,0 0,0 1,0 0,0-1,1 1,4-8</inkml:trace>
</inkml:ink>
</file>

<file path=ppt/ink/ink1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423 327,'2'3,"0"0,1 1,-1 0,-3 1,-1-2,1 0,-1 0,-2 1,2-7,2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133 129,'3'0,"1"-2,3-1,-4 2,0-1,0 1,-3-2,-3 2</inkml:trace>
</inkml:ink>
</file>

<file path=ppt/ink/ink1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430 287,'0'3,"0"0,-1 0,1 1,1 0</inkml:trace>
</inkml:ink>
</file>

<file path=ppt/ink/ink1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437 294,'3'-2,"2"1,-1 0,-1 0,0 1,0 1</inkml:trace>
</inkml:ink>
</file>

<file path=ppt/ink/ink1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464 275,'4'4,"-1"0,0-1,-2 0</inkml:trace>
</inkml:ink>
</file>

<file path=ppt/ink/ink1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482 271,'-1'3,"0"2,1-2,-1 0,-1 1,-3 1,2-2,-1 0,1-2,-1 1,-2 0</inkml:trace>
</inkml:ink>
</file>

<file path=ppt/ink/ink1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52 445,'3'-1,"1"1,-1-1,0 1,0 0,-3 3,-1 1,0-1,0 0,0-6</inkml:trace>
</inkml:ink>
</file>

<file path=ppt/ink/ink1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59 450,'0'4,"-1"-1,1 1,2-7,1 0,0 3,-1 3,-1 1,-1-1,1 0,1 0,-5-4,0 0,0 0,0 1,5-3,1 1,0 0</inkml:trace>
</inkml:ink>
</file>

<file path=ppt/ink/ink1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76 438,'-2'4,"1"0,-1 0,1-1</inkml:trace>
</inkml:ink>
</file>

<file path=ppt/ink/ink1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79 438,'3'2,"2"1,-8-2,0 0</inkml:trace>
</inkml:ink>
</file>

<file path=ppt/ink/ink1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75 450,'3'-1,"0"-1,-4 5,0 0,1 1,0-1,2 1,-1-7</inkml:trace>
</inkml:ink>
</file>

<file path=ppt/ink/ink1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83 455,'0'4,"1"-1,2-2,-2-4,-1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121 67,'1'3,"1"1,-1 0,0-1,-2 0,0 0,0 0,0 0,-2-1,4-5,2 1,0 1,0 0,-3 4,-2 1,0 0,0-1,0 0,0 0,5-5,0-1,0 2,-1 4,-1 0,3-7,-3 0,1 0,-1 1,1-1,-2 1,0-1,-2 1,-1 5,2 1,2 1,0-1,2-1,0 0,0 0,0 0,0 0,0 0,2-1,-2 0,-4-4,-2 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150 110,'0'3,"0"0,0 2,-1-1,-1 0,0 1,1-2,0-6,2 0,0 0,4 4,-1 1,-3 1,2 2,0-4,-4-4</inkml:trace>
</inkml:ink>
</file>

<file path=ppt/ink/ink1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92 452,'0'4,"0"0,0 0,-3-1,0-1,-2 1,2-3,6-1,0 0,0 1,0-1,0 0,1 0,-1 0,0 1,0-1</inkml:trace>
</inkml:ink>
</file>

<file path=ppt/ink/ink1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99 492,'0'3,"0"2,-1-2,1 0,-2 2,1-2,-2 0,0 1,0-1,0-1,0 0,6-3,-1 4,-1 0,-1 2,0-2,1 0,-2 0,2 0,-1 1,-1-1,1 0,0 0,-1 2,0-2,1 0,0 1,0-1,0 0,0 0,0 1,0-1,0 0,0 0,0 0,0 0,1 0,1 0,0 0,1-2,0 0,0 0,-4-4</inkml:trace>
</inkml:ink>
</file>

<file path=ppt/ink/ink1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130 496,'1'3,"0"1,-1-1,-1 0,2 1</inkml:trace>
</inkml:ink>
</file>

<file path=ppt/ink/ink1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140 494,'1'3,"-1"0,-1 0,-1 0,0 0,-1 1,-2 3,2-3,0-1,1 0,-1-2,1-4</inkml:trace>
</inkml:ink>
</file>

<file path=ppt/ink/ink1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152 504,'3'0,"0"0,1 1</inkml:trace>
</inkml:ink>
</file>

<file path=ppt/ink/ink1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147 516,'4'0,"0"-1,1 0,-2 1,1-1</inkml:trace>
</inkml:ink>
</file>

<file path=ppt/ink/ink1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177 489,'0'3,"0"6,-1-6,0 1,0-1,0 0,-1 1</inkml:trace>
</inkml:ink>
</file>

<file path=ppt/ink/ink1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149 514,'3'1,"3"2,-3-3,0 0,0-1,-6 2</inkml:trace>
</inkml:ink>
</file>

<file path=ppt/ink/ink1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256 481,'-3'3,"1"0,0 0,0 0,0 0,-1 3,2-2,1-1,3 2,1-4,-1-1,0-1,0 1</inkml:trace>
</inkml:ink>
</file>

<file path=ppt/ink/ink1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267 493,'0'4,"0"-1,-1 1,2-1</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184 97,'3'1,"0"0,0 1,-6-1,0 2,0-1,-2 0,2-1,7-1,-1 0,2 2,-3 1,-1 0,-1 1,-1-1,-2-3,0-3,0-1,1 1,-1 2,2 5,0 0,1-1,3-3,1-3,0-1,-1 1,0 2,0 2,-2 3,-1-1,0 0,0-6</inkml:trace>
</inkml:ink>
</file>

<file path=ppt/ink/ink1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277 503,'3'0,"0"-1,1 1,1-1</inkml:trace>
</inkml:ink>
</file>

<file path=ppt/ink/ink1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307 484,'3'-1,"0"1,8-2,-8 2,-2 3,-2 0,-2 2,0-3,0-1,-1 0,1-2,1-2</inkml:trace>
</inkml:ink>
</file>

<file path=ppt/ink/ink1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309 488,'0'3,"1"0,-1 0,0 1,0 0,-1 2,1-3,-1 0,4-6</inkml:trace>
</inkml:ink>
</file>

<file path=ppt/ink/ink1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339 487,'1'4,"0"-1,0 1,0 1,-2-2,1 1,-4 2,2-3,-1-1,0-3,0-2</inkml:trace>
</inkml:ink>
</file>

<file path=ppt/ink/ink1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353 456,'1'4,"-1"-1,1 0,-1 0,-2 2,0-2</inkml:trace>
</inkml:ink>
</file>

<file path=ppt/ink/ink1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361 469,'7'-2,"-4"2,0-1,0 0</inkml:trace>
</inkml:ink>
</file>

<file path=ppt/ink/ink1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384 459,'1'3,"1"0,-1 0,2-1</inkml:trace>
</inkml:ink>
</file>

<file path=ppt/ink/ink1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402 454,'-1'4,"-1"0,0-1,-5 2,3-1,1-3,-2 2,2-1,-1 0</inkml:trace>
</inkml:ink>
</file>

<file path=ppt/ink/ink1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135 613,'3'3,"-2"0,1 1,-1-1,2-4</inkml:trace>
</inkml:ink>
</file>

<file path=ppt/ink/ink1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163 611,'0'4,"1"-1</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164 108,'0'7,"0"-3,0 0,0-1,0 0,1 1,2 2,0-5,1-1,0-2,-1 1,3-3,-2 2,-1 0,0 0,0 0,-1-1</inkml:trace>
</inkml:ink>
</file>

<file path=ppt/ink/ink1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152 591,'1'4,"0"0,0-1,0 0,0 0</inkml:trace>
</inkml:ink>
</file>

<file path=ppt/ink/ink1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169 611,'0'3,"1"1,-1-1,-1-6,1 0</inkml:trace>
</inkml:ink>
</file>

<file path=ppt/ink/ink1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210 579,'3'-1,"1"0,4 0,-5 2,0 0,-1 2,-4 0,-1 0,-4 2,3-2,0-1,1-1,1-4,2 0,0 0,1 7,-1-1,0 1,0-1,0 1,0-1,-1 0,1 0,0 0,-3 9,2-9,0 0,1 0,0-6,2 0</inkml:trace>
</inkml:ink>
</file>

<file path=ppt/ink/ink1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213 615,'3'0,"1"2,1 2,-5-1,-2 1,-1-3,4-4,3-3,-3 3,1 0,2 1</inkml:trace>
</inkml:ink>
</file>

<file path=ppt/ink/ink1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239 614,'0'4,"0"1,-1-1,1-1,1-6</inkml:trace>
</inkml:ink>
</file>

<file path=ppt/ink/ink1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238 596,'3'3,"0"0,-1 1</inkml:trace>
</inkml:ink>
</file>

<file path=ppt/ink/ink1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260 615,'-1'-3,"-2"3,-5 5,5-2,5 0,1-4,0 1,0-2,-4 6,0 0,1-1,-1 0,0 1,1 0,-1-1,-2 0,0-4,0-2,2-1,0-2,2 1</inkml:trace>
</inkml:ink>
</file>

<file path=ppt/ink/ink1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274 594,'0'4,"0"-1,-1 1,1 0,-2 2,1-1,-1-1,1-1,0 0,-1 1,1-8,2 1,2-1,1 0,0 9,-3-2,-1 0,0 0</inkml:trace>
</inkml:ink>
</file>

<file path=ppt/ink/ink1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275 618,'4'1,"0"-1,-1 0,1 0,2 0,-2-1,-1 0,0 0,-6 1,-1-5,1 2,1 6,2 1,-1-1,1 0,-1 0,0 1,-1 1,0-2</inkml:trace>
</inkml:ink>
</file>

<file path=ppt/ink/ink1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335 605,'4'-1,"-1"2,0-1,0 1,0 0</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202 97,'1'3,"0"2,0-1,-1-1,0 4,1-3,-1-1,1 0,0 2</inkml:trace>
</inkml:ink>
</file>

<file path=ppt/ink/ink1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331 619,'3'1,"7"-1,-7-1,0 1,0-1</inkml:trace>
</inkml:ink>
</file>

<file path=ppt/ink/ink1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374 586,'4'1,"5"2,-5-3,-1 0,0 2,-3 1,-4 2,1-3,0 1,-1-1,0 0,-1-1,2-1,0-2,4-2,0 1,0 0,0 8,-1-1,0 0,-1-1,-1 11,1-10,-1 1,2-2,-1 2,0 4,0-12,3-2,1 1</inkml:trace>
</inkml:ink>
</file>

<file path=ppt/ink/ink1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407 573,'1'3,"0"0,-1 0,0 1,1-1</inkml:trace>
</inkml:ink>
</file>

<file path=ppt/ink/ink1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420 573,'-1'4,"0"0,0-1,-2 1,-1-2,-3 1,4-2,3-4</inkml:trace>
</inkml:ink>
</file>

<file path=ppt/ink/ink1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421 607,'-10'14,"9"-11,0 1,2-1,-1 0,3 1,0-3,0-2,1-1</inkml:trace>
</inkml:ink>
</file>

<file path=ppt/ink/ink1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436 613,'-1'5,"0"-2,1 0,0 0,-1 1,1-1,1 0</inkml:trace>
</inkml:ink>
</file>

<file path=ppt/ink/ink1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438 625,'3'0,"1"-1,4 0,-5 1,0 2</inkml:trace>
</inkml:ink>
</file>

<file path=ppt/ink/ink1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468 611,'3'1,"0"-1,0 0,0 1,3 0,-4 2,-5 0,0-2,0 1,-1-1,-4-2,6-2,6 2,-3 5,1 1,-3 0,-1 3,2-4,-1-1,4-4,0-2,-1-1,-1 0</inkml:trace>
</inkml:ink>
</file>

<file path=ppt/ink/ink1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492 615,'4'1,"1"3,1 3,-6-4,0 1,-4 2,1-5,0 1,0-2,0-2,3-1,2-1,-1 1</inkml:trace>
</inkml:ink>
</file>

<file path=ppt/ink/ink1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520 576,'0'13,"-1"-10,2 0,2-2</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209 108,'4'-1,"3"-2,-3 2,5-3,-6 3,0 0</inkml:trace>
</inkml:ink>
</file>

<file path=ppt/ink/ink1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526 587,'3'1,"7"-2,-7 1</inkml:trace>
</inkml:ink>
</file>

<file path=ppt/ink/ink1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547 578,'4'1,"-1"0,0-1</inkml:trace>
</inkml:ink>
</file>

<file path=ppt/ink/ink1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559 571,'1'3,"-1"0,-2 6,1-6,-1 0,0 0,-4 2,3-5,4-3</inkml:trace>
</inkml:ink>
</file>

<file path=ppt/ink/ink1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540 622,'3'1,"0"0,2 0,-2 0</inkml:trace>
</inkml:ink>
</file>

<file path=ppt/ink/ink1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536 638,'3'0,"2"-1,6 0,-8 2</inkml:trace>
</inkml:ink>
</file>

<file path=ppt/ink/ink1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566 627,'2'8,"-1"-5,2-1,2-5,-2 0,0-1,-1 0,-2-4,-2 5,-1 2,-4 3,4 1,0 0,2 0,4-1</inkml:trace>
</inkml:ink>
</file>

<file path=ppt/ink/ink1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691 477,'-1'8,"-1"-4,1 0,0-1,-3 3,1-4,-1 1,1-1,-1 0,7-2,0 1,-1 2,1-1,-2 1,-2 0,1 0,0 0,0 0,0 0,0 2,0-2,-1 0,0 4,0-4,0 0,1 2,-1-2,0 0,1 0,0 0,0 0,0 0,0 0,1 0,0 0,1 0,1 0,0-1,-1 1,1-2</inkml:trace>
</inkml:ink>
</file>

<file path=ppt/ink/ink1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723 470,'1'3,"0"0,0 0,-1 0,0 1,0-1,1 0,-1 0</inkml:trace>
</inkml:ink>
</file>

<file path=ppt/ink/ink1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736 475,'3'-1,"-6"5,1 0,-1-1,2 0,-1 1,-2 1,2-2,-1 0,0 0,2-6</inkml:trace>
</inkml:ink>
</file>

<file path=ppt/ink/ink1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743 488,'4'-1,"-1"1,0 0,0-1,0 2</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228 89,'1'4,"0"-1,0 0,-1 0,1 2,0-2,-4-5,0-1,1 0,0 0,0 0,1 0,2 6,-1 0,0 0,0 1,0-1,3-3,0-3,3-3,-3 4,-5 5,0 1,-1 0,1-1,0 0,0 0,4 0,3-3,-2 0,0 0,0 0,3 1,-3-2,0-1,-4-1,-2 1,0 1,0-1</inkml:trace>
</inkml:ink>
</file>

<file path=ppt/ink/ink1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739 499,'5'0,"-2"0,8-2,-8 2,0-1,0 1</inkml:trace>
</inkml:ink>
</file>

<file path=ppt/ink/ink1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770 492,'1'4,"0"0,-1 0,2-1,1-2,1-2,2-4,-4 2,0-1,-2 1,0 0,-2 0,-1 1,-1 2,-1 1,0 1,0 1,3 0,5 0</inkml:trace>
</inkml:ink>
</file>

<file path=ppt/ink/ink1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803 491,'0'3,"-1"1</inkml:trace>
</inkml:ink>
</file>

<file path=ppt/ink/ink1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812 486,'3'4,"1"0,-7-4,0-1,6 3,1-1,-1-2,2-3,-2 1,0-1,-2-2,-4 4,1 5,0 7,3-6,-1-1,0 1,0 0,0 0,-1-1,-2-2,0-2,0 0,1-2,7-1,-2 3,0 0,0 0,0 2</inkml:trace>
</inkml:ink>
</file>

<file path=ppt/ink/ink1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850 507,'2'3,"-5"-1</inkml:trace>
</inkml:ink>
</file>

<file path=ppt/ink/ink1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916 480,'3'-1,"1"-1,0 1,0 0,0 0,0 2,-4 2,-4 2,1-2,-1 0,1-1,-4 2,6-7,2 0,0 0,1 0,-2 9,-1-1,1-1,-1 0,-1 3,1-4,1 0,3-5,0-1</inkml:trace>
</inkml:ink>
</file>

<file path=ppt/ink/ink1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956 447,'-1'9,"0"-6,1 1,4-3</inkml:trace>
</inkml:ink>
</file>

<file path=ppt/ink/ink1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970 452,'-5'5,"1"-2,1-1,0 0,0 1</inkml:trace>
</inkml:ink>
</file>

<file path=ppt/ink/ink1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964 490,'4'0,"1"1,-1-1,-1 2</inkml:trace>
</inkml:ink>
</file>

<file path=ppt/ink/ink1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960 502,'3'-1,"1"1,1-1,0 1,-1-1,0 2,-1 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238 108,'1'3,"1"1,-1-1,-2 0,0 1,-2-2,0-2,-2-1,1 0,1-1,0 0,0 1,9-1,-3 2,0-1,0 1,1-2,-1 1,1-1,-1 0,0 0</inkml:trace>
</inkml:ink>
</file>

<file path=ppt/ink/ink1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997 477,'0'8,"0"-5,-1 1,0-1,1 0,-1 0,-1 2,0 1,1-3,0 0,-2 0</inkml:trace>
</inkml:ink>
</file>

<file path=ppt/ink/ink1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965 454,'-3'1,"0"1,0 0,0 1,0-2,0 0,0 0,0 1,0 1,0-2,0 2</inkml:trace>
</inkml:ink>
</file>

<file path=ppt/ink/ink1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738 578,'-3'1,"2"2,-1 3,2-3,-1 0,0 0,-1 1,1-1,1 0,-1 1,0-1,3-7</inkml:trace>
</inkml:ink>
</file>

<file path=ppt/ink/ink1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748 591,'2'0</inkml:trace>
</inkml:ink>
</file>

<file path=ppt/ink/ink1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775 583,'-3'1,"-2"5,2-1,1-1,0 0,0 0,2 3,1-4,2-2,1-1,-1-1,0-1,0 0,0 1</inkml:trace>
</inkml:ink>
</file>

<file path=ppt/ink/ink1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787 585,'3'-2,"-2"-1,-2 6,0 1,0 0,2 1,-2-2,1 0,0 0,-1 0</inkml:trace>
</inkml:ink>
</file>

<file path=ppt/ink/ink1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793 596,'3'0,"0"1,0-1,0 1</inkml:trace>
</inkml:ink>
</file>

<file path=ppt/ink/ink1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814 587,'2'3,"-1"0,0 0,0 0</inkml:trace>
</inkml:ink>
</file>

<file path=ppt/ink/ink1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818 581,'3'0,"1"1,1 0,-1 1,-3 1,-2 0,-4 1,2-2,0-1,0 0,2-4,1 0,1 0,0-1,-1 8,0-1,0 1,0 0,-1 0,1 0,-1-1,0 1,0 1,1-2,-2 0,1 0,1-6,2-1</inkml:trace>
</inkml:ink>
</file>

<file path=ppt/ink/ink1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852 584,'3'7,"-2"-4,0 0,-1 1,-1 1,-1-2,0 0,-1-1,0-1,0-1,0-2</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254 89,'-1'3,"-3"2,2-2,1 0,-2 0,0-1,6-5,1 1,-1 1,2-1,-1 3,-2 2,-4 2,0-2,-1 0,-1 1,1-3,1-4,2 0,1 0,3 4,0 2,0-1,2 0,-1-1,-2 0,1 0,0 0,0-1,-7-3,0 2,0 0</inkml:trace>
</inkml:ink>
</file>

<file path=ppt/ink/ink1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874 564,'1'4,"-2"1,1-1,-2 0</inkml:trace>
</inkml:ink>
</file>

<file path=ppt/ink/ink1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895 594,'3'0,"0"2,-1 1</inkml:trace>
</inkml:ink>
</file>

<file path=ppt/ink/ink1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887 610,'5'-1,"0"1,-1-1,-1 1,0-1,3 1,-2 0,-1 1,0-1,1 0</inkml:trace>
</inkml:ink>
</file>

<file path=ppt/ink/ink1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947 582,'-2'5,"0"-1,1-1,1 1,-1-1,0 1,-2 4,2-5,0 1,0 0,1 0</inkml:trace>
</inkml:ink>
</file>

<file path=ppt/ink/ink1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950 600,'3'1,"2"-1,-2 0,1 0,2 0,-3 0</inkml:trace>
</inkml:ink>
</file>

<file path=ppt/ink/ink1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990 585,'3'0,"0"0,1 0,0 0,3 3,-5 0,-1 0,-4 0,0 0,-1-1,-2 0,3-1,0-4,3 0,2-4,-1 4,-1 6,-1 0,0 1,0-1,0 1,0-1,0 0,1 0,-3 5,2-4,0-1,4-5</inkml:trace>
</inkml:ink>
</file>

<file path=ppt/ink/ink1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725 656,'2'-3,"1"2,0 0,2 0,-2 1,2 0,-2 3,-2 0,-2 0,0 0,0 0,-2 1,0-1,0 0,-5 2,5-3,0-2,1-3,3 0,-1 0,1 0,0 0,1 9,-2-2,-1 1,1-1,-1-1,-1 8,1-6,0 0,0-1,0 1,-2 6,2-7,0 0,0 2,1-3,-2-6,4-1,1-1</inkml:trace>
</inkml:ink>
</file>

<file path=ppt/ink/ink1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735 704,'5'5,"-3"-2,-2 0,0 0,-1 0,0-8,3 1,0 0,0 1,2 3</inkml:trace>
</inkml:ink>
</file>

<file path=ppt/ink/ink1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760 704,'1'3,"-1"7,3-14</inkml:trace>
</inkml:ink>
</file>

<file path=ppt/ink/ink1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760 685,'-1'3,"2"2,0-1,2-1</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114 171,'1'3,"-1"0,1 1,0 5,-1-4,-1 0,1-2,-1 0,0 1,-1 5,1-6,1 0,-3-5,6-2,1 2,0-1,-1 1,2 1,-2 0</inkml:trace>
</inkml:ink>
</file>

<file path=ppt/ink/ink1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783 703,'0'-3,"-3"4,0 1,-1-1,1 1,-1 1,7-1,1-3,3-3,-3 3,-1-1,0 1,-3 4,-1 0,-1 1,-2 1,2-1,-1 0,1-1,1 0,-2-4,2-3,1 1,3-8,0 8,1-1</inkml:trace>
</inkml:ink>
</file>

<file path=ppt/ink/ink1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798 683,'1'3,"-1"0,0 6,0-5,-1 0,-1 0,1 0,-1 1,1-2,1-6,1 0,4-5,-3 5,1 3,-2 3,0 0,0 0,-2 2,2-8,0-1</inkml:trace>
</inkml:ink>
</file>

<file path=ppt/ink/ink1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806 706,'3'1,"1"-1,-1 1,0-1,0-1,0 1,0-1,0-1,-6 1,1-2,0 7,1-1,1 0,-1 0,1 0,-2 5,2-5,0-6</inkml:trace>
</inkml:ink>
</file>

<file path=ppt/ink/ink1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858 698,'4'0,"1"1,-2-1,1 0,-1 0</inkml:trace>
</inkml:ink>
</file>

<file path=ppt/ink/ink1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853 712,'9'0,"-6"0,1 0,-1 0,0 0,1 0,-1 0</inkml:trace>
</inkml:ink>
</file>

<file path=ppt/ink/ink1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899 693,'4'0,"-1"0,12-3,-12 2,0 1,0 0,-1 4,-2-1,-2 0,0 0,-1 0,0-1,-1 1,-1-4,4-2,2 0,0 0,1 0,-2 7,0-1,0 1,-1-1,1 1,-1-1,0 2,0-2,0 4,0-3,9-10,-7 3,1 0</inkml:trace>
</inkml:ink>
</file>

<file path=ppt/ink/ink1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950 659,'1'4,"-1"-1,2 1,-2-1,0 0,3-4</inkml:trace>
</inkml:ink>
</file>

<file path=ppt/ink/ink1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962 668,'-5'7,"3"-4,0 0,-1 1,-1-1,1-1</inkml:trace>
</inkml:ink>
</file>

<file path=ppt/ink/ink1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972 685,'-3'2,"0"4,0-1,1 0,0-1,1-1,0 5,1-5,0 0,1 2,0-2,2-1,7-1,-7-2,1 0,-1-1,0 0</inkml:trace>
</inkml:ink>
</file>

<file path=ppt/ink/ink1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1002 695,'-1'11,"1"-8,-1 0,1 0</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137 193,'-1'3,"0"0,-2 4,3-3,0-1,1 0,1 0,1-3,0-3,2-2,-3 2</inkml:trace>
</inkml:ink>
</file>

<file path=ppt/ink/ink1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1015 696,'9'3,"-6"-3,2 1,-2-2,1 1</inkml:trace>
</inkml:ink>
</file>

<file path=ppt/ink/ink1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1047 693,'3'-2,"0"1,10-2,-10 5,-3 1,1 0,-3 0,0 0,-5 1,4-3,0-1,2-3,2 0,2-2,-3 10,-1 0,0-1,0 0,1-1,-1 5,1-5,0 0,3-4</inkml:trace>
</inkml:ink>
</file>

<file path=ppt/ink/ink1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1102 683,'1'4,"1"-1,-1 1,-1-1,0 0,0 0,-2 5,1-3,-2 0,2-2,-1 0,0 0,-6 7,5-7,0-2,0-2,0-7</inkml:trace>
</inkml:ink>
</file>

<file path=ppt/ink/ink1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1115 665,'0'3,"0"0,0 0,-2 3,2-3,3-3</inkml:trace>
</inkml:ink>
</file>

<file path=ppt/ink/ink1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1124 671,'3'0,"1"0,-1 0,0 0</inkml:trace>
</inkml:ink>
</file>

<file path=ppt/ink/ink1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1148 658,'1'3,"0"2,0-1,1-1</inkml:trace>
</inkml:ink>
</file>

<file path=ppt/ink/ink1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1163 656,'-3'5,"1"0,-1-1,1 0,-4 3,2-4,-1 0,2-1</inkml:trace>
</inkml:ink>
</file>

<file path=ppt/ink/ink1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638 710,'2'5,"-1"-2,-1 3,1-3</inkml:trace>
</inkml:ink>
</file>

<file path=ppt/ink/ink1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663 716,'3'1,"0"2,-1 1,-3-1</inkml:trace>
</inkml:ink>
</file>

<file path=ppt/ink/ink1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658 689,'2'3,"2"5,-2-5,-2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167 74,'3'0,"1"0,-1-2,2-1</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150 194,'2'4,"-1"0,-1-1,1 0,-1 0,2-6,-1 0,0-1,0 1,2 6,-1 0,1-1,0-2,-2-3,-1 0,1-1,-1 1,-1 0,-2-2,0 4</inkml:trace>
</inkml:ink>
</file>

<file path=ppt/ink/ink1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636 722,'4'2,"0"1,-1-1,0-1,2 0,-2 0,1-1,-1 0,0 0,0 1,0 0,1-1,0 1,-1 0,4-1,-3 1,1-1,-1 0,-1 0,1 1,-1-1,0 1,0 0,3 1,-3-2,0 0,1-1,-1 1,3 0,-2 0,-1 0,1 1,1-1,3 1,-5-1,0 0,1 0,-1 0,0 0,1 1,-1-1,0 0,4 0,-2 0,-1 1,0-1,-1 0,2-1,-2 1,0-1,0 0,2 1,-2-1,0 0,1 1,1 0,-1-1,0 1,0 0,7-1,-8 1,1 0,0 0,-1 0,3 1,-2 0,-1 0,0-1,0 0,0 0,0-1,0 0,0 0,2 0,-1 0,0 0,0 1,-1-1,5 0,-4 1,0 0,-1 0,1 0,0 0,-1 1,0-1,0 0,1 1,0 0,-1 0,1 0,-1-1,3 1,-3-1,0 0,0 0,1 0,1-1,-1 0,-1 1,0-1,3 0,-3 1,0 0,3 1,-2-1,0 1,-1-1,0 0,4-1,-4 1,0 0,0 0,2 1,-2 0,0-1,1 0,4 0,-5 0,1-1,-1 0,0 0,2 1,-2 0,0 0,2 1,-2-1,0 0,1-1,0-1,6-1,-7 3,2-1,-1 1,-1 0,1 1,-1 1,-13-5</inkml:trace>
</inkml:ink>
</file>

<file path=ppt/ink/ink1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1156 721,'3'0,"-1"-3,-1 0,2 0,-2 0,1 0,-1 0,1 0,-1 0,1 0,-1 0,0-1,1 1,-1-1,1 0,-2 1,2-2,-2 1,1 0,1-3,-1 4,1 0,-1 0,1-2,-2 2,1-1,-1-3,0 4,1 0,-1 0,0 0,1-1,-1 1,0-1,0 1,-1-5,1 5,0 0,0-1,0 1,0 0,0 0,-1 0,-1-7,1 5,0 2,1 0,-1-2,0 1,1-1,0 2,-1 0,1-5,-1 4,1 0,-1-1,0 1,0-3,0 4,-1-1,1 1,1 0,-2-4,1 3,0 0,1 1,-4-10,2 8,1 0,0 1,0 0,-1-4,2 4,-1-1,1 1,-1 0,-1-3,1 4,-1-1,1 1,0-2,0 1,-2-5,1 5,1 1,-1-1,1 0,-1-2,0 2,0 0,0 0,1 0,0 0,-1 0,1 0,-1-3,1 4,0 0,0 0,-3-4,3 4,-1-1,1 0,-1-3,0 4,1-1,-3-4,2 5,1 0,-2 1,0 0,0 0,-1-1,1 2,-2-2,1 0,-7-4,8 5,0 0,0 1,-1-1,1 1,-1 0,1 0,-7-3,6 2,1 2,-1-2,0 0,-2-1,2 1,0 0,0 1,1 0,-1 0,1 1,0 0,-2 2,1-1,1 1,-1-1,-6 1,7-2,0 0,0-1,-2 0,2 0,-1 0,0-1,1 0,0 0,0 0,-1 0,1 1,-2 0,2 0,0 1,-1-1,1-1,0 1,0-2,1 0,0 0,-1 2,0-1,2 5,2 1,-1-1,0 0,0 1,0-1,1 0,0 0,0-6,-1 0,0-6,1 6,-1 0,0 0,-2 0,5 2,2 0,-1 0,-1 1,0 0,0 0,-6-1,-1-2</inkml:trace>
</inkml:ink>
</file>

<file path=ppt/ink/ink1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1157 244,'1'5,"-2"0,0-2,-1 0,-3 6,3-6,0 0,-1 2,1-2,-1 1,0 0,4-8,-1 1</inkml:trace>
</inkml:ink>
</file>

<file path=ppt/ink/ink1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1141 285,'2'6,"-2"-3,3-6,2-1,-2 1,0 1,0-2,-2 1,-2 0,-2 3,2 3,0 1,1-1,-1 7,1-5,0-1,1-1,1 1,1-3,-2-5,-1 1,0 0</inkml:trace>
</inkml:ink>
</file>

<file path=ppt/ink/ink1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1169 267,'2'3,"-2"0,1 0,0 0</inkml:trace>
</inkml:ink>
</file>

<file path=ppt/ink/ink1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1190 283,'-1'4,"0"0,1-1,-1 0,-4 1,2-2,1-5,2 0,1-3,0 3</inkml:trace>
</inkml:ink>
</file>

<file path=ppt/ink/ink1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1189 265,'3'3,"1"2,-1 0,-1-1,4 6,-5-7,2 2,0-1,0 0,3 1,-3-3,0-1,-4-4,-1 0,0 0,-1 2</inkml:trace>
</inkml:ink>
</file>

<file path=ppt/ink/ink1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743 207,'0'3,"-2"1,-1 1,1-2,-1 0,1 0,5-1,3 0,-3-2,0 1,0-1,-3-3</inkml:trace>
</inkml:ink>
</file>

<file path=ppt/ink/ink1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744 221,'-1'3,"0"1,0-1,-4 1,2-3,0-2,0 1,0 0</inkml:trace>
</inkml:ink>
</file>

<file path=ppt/ink/ink1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732 226,'3'-1</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183 185,'6'3,"-2"0,-1 0,-3 0,-2 1,1-1,-2-1,-3 0,3-3,3-2</inkml:trace>
</inkml:ink>
</file>

<file path=ppt/ink/ink1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753 210,'4'1,"-1"0,3-1,-6 3,0 0,0 0,1 0,1 1,-1-1,0 0,-4-2,-1-1,1-2,-1 0,-1-1,10-1,-2 3,0 1,0-1,0 0,1-1</inkml:trace>
</inkml:ink>
</file>

<file path=ppt/ink/ink1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788 205,'-4'4,"1"-1,0-1,-1 1,7-2,0-1,0 2,-3 3,-1-2</inkml:trace>
</inkml:ink>
</file>

<file path=ppt/ink/ink1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788 221,'3'0,"0"-1,0 0,0-1</inkml:trace>
</inkml:ink>
</file>

<file path=ppt/ink/ink1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797 210,'1'4,"1"1,-1-2,2 3,-2-3,0 0,1 0,2-1,-2-5</inkml:trace>
</inkml:ink>
</file>

<file path=ppt/ink/ink1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808 205,'2'4</inkml:trace>
</inkml:ink>
</file>

<file path=ppt/ink/ink1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828 211,'-1'4,"1"1,-2-1,-2-2,1 0</inkml:trace>
</inkml:ink>
</file>

<file path=ppt/ink/ink1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827 201,'1'4,"1"-1,-1 0,1 0,0 1,2 1,-1-2,0-2,0-1,0-2</inkml:trace>
</inkml:ink>
</file>

<file path=ppt/ink/ink1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759 267,'3'0,"0"-1,0 0,0 1,0 1</inkml:trace>
</inkml:ink>
</file>

<file path=ppt/ink/ink1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785 256,'0'3,"0"8,0-8,2 0</inkml:trace>
</inkml:ink>
</file>

<file path=ppt/ink/ink1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781 254,'1'3,"-2"2,-1 1,0-3,3 0,2-3,0-1,1-1,-1 0,0 1,0-2,0 1,0-1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216 181,'3'-2,"0"2,1-1,0 1</inkml:trace>
</inkml:ink>
</file>

<file path=ppt/ink/ink1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802 247,'-4'3,"1"2,1-1,5-1,0-2,0 2,-1 0,-1-6</inkml:trace>
</inkml:ink>
</file>

<file path=ppt/ink/ink1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789 277,'3'1,"0"-2,1-1,-1 1,0 0,-7 3,1 0,1 1,6-3,-1-1,0 0,-7 1,1 2,0 0,0 0,0 0,0 0,0 1,7-1,0-3,1 0,-2 0,6-4,-5 3,-1 0,0 0,1-1</inkml:trace>
</inkml:ink>
</file>

<file path=ppt/ink/ink1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838 276,'2'0</inkml:trace>
</inkml:ink>
</file>

<file path=ppt/ink/ink1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135 382,'1'-3,"5"-3,-3 3,0 1,2 0,-2 2,0 3,-2 0,-1 0,0 0,-1 2,0-1,-1-1,1 1,-2-1,1-6,1 0,1 0,-1-1,1 1,2 8,0-2,-1 1,1 1,1 6,-3-8,1 0,0 2,0-1,0 0,1 0,0-1</inkml:trace>
</inkml:ink>
</file>

<file path=ppt/ink/ink1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168 403,'3'0,"0"2,0 1,1 3,-5-3,2 0,-2-6,1 0,0-1,1-3,-1 4,1 0,2 2</inkml:trace>
</inkml:ink>
</file>

<file path=ppt/ink/ink1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189 401,'2'4,"-1"0,0-1,0 0</inkml:trace>
</inkml:ink>
</file>

<file path=ppt/ink/ink1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183 378,'4'6,"-2"-2</inkml:trace>
</inkml:ink>
</file>

<file path=ppt/ink/ink1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210 395,'-3'-1,"0"2,-1 2,1 1,3-1,3-3,1-4,-1 1,-1 0,-1 6,-1 2,1-2,-1 1,1-1,0 2,1-2,-2 0,-5-1,0-9,3 3</inkml:trace>
</inkml:ink>
</file>

<file path=ppt/ink/ink1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212 369,'1'4,"0"-1,1 6,-1-6,-1 0,1 1,-1 3,0-4,0-6,0-3,1 2,1 1,1 1,3 6,-3-1,-1 0,-1 1,-1-7</inkml:trace>
</inkml:ink>
</file>

<file path=ppt/ink/ink1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234 385,'3'-1,"1"-1,-1 1,0 0,0 0,0-2,0 2,-6-1</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213 194,'3'0,"1"-1,-1 0,2-1,-2 2,0 0</inkml:trace>
</inkml:ink>
</file>

<file path=ppt/ink/ink1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248 369,'-1'3,"2"0,-1 0,0 0,1 2,-1 1,0-3,0 0</inkml:trace>
</inkml:ink>
</file>

<file path=ppt/ink/ink1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189 384,'2'0</inkml:trace>
</inkml:ink>
</file>

<file path=ppt/ink/ink1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543 332,'9'-3,"-6"4,0-1,0 4,-4 0,0 0,-4 3,2-5,0 1,0-1,-2 0,4-5,0 0,1 0</inkml:trace>
</inkml:ink>
</file>

<file path=ppt/ink/ink1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537 345,'-1'9,"1"-6,0 2,1 0,0-2,-1 0,0 0,1 6,-1-5,0-1,0 0,3-4</inkml:trace>
</inkml:ink>
</file>

<file path=ppt/ink/ink1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548 370,'11'-5,"-8"4,0 1,-3 3</inkml:trace>
</inkml:ink>
</file>

<file path=ppt/ink/ink1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558 366,'0'3,"-1"2,1-1,-1 0,1-1,0 1,2-8,-1 1</inkml:trace>
</inkml:ink>
</file>

<file path=ppt/ink/ink1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563 376,'1'3,"-1"0,0 0,2 1,1-4,0-7,-2 4,0 0,-3 0,-1 2,0 3,1 1</inkml:trace>
</inkml:ink>
</file>

<file path=ppt/ink/ink1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574 371,'3'1,"0"-2,0 0,1-1,3-2</inkml:trace>
</inkml:ink>
</file>

<file path=ppt/ink/ink1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588 357,'-1'3,"1"0,-1 1,1-1,-1 1,1 0,0 3,3-6</inkml:trace>
</inkml:ink>
</file>

<file path=ppt/ink/ink1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604 374,'0'-3,"-2"-1,-1 2,-3 8,4-3,2 0,0 0,3-3,0-4,-1 0,0 1,0 7,-2 0,1-1,2-1,0-4,-2-1,-1 0</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253 145,'5'-1,"-2"0,1 1,1-2,-1 1,-1 0,-6 5,0-1,0-1</inkml:trace>
</inkml:ink>
</file>

<file path=ppt/ink/ink1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615 340,'-1'5,"0"-1,1 0,-1-1,1 1,0-1,-1 0,1 4,-1-4,1 0</inkml:trace>
</inkml:ink>
</file>

<file path=ppt/ink/ink1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625 327,'6'1,"0"-2,-2 1,-1 1,0 2,-4 1,-1-1,-4 4,3-4,0-1,0 0,0-2,3-3</inkml:trace>
</inkml:ink>
</file>

<file path=ppt/ink/ink1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628 344,'1'3,"-1"2,-1-2,1 0,0 8,-1-7,1-1,2-6</inkml:trace>
</inkml:ink>
</file>

<file path=ppt/ink/ink1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631 360,'3'3,"0"1,1 1</inkml:trace>
</inkml:ink>
</file>

<file path=ppt/ink/ink1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646 361,'1'5,"-1"-1,0 0,1-8</inkml:trace>
</inkml:ink>
</file>

<file path=ppt/ink/ink1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644 343,'0'3,"1"0,1 1</inkml:trace>
</inkml:ink>
</file>

<file path=ppt/ink/ink1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667 357,'-3'-1,"0"0,0 3,0 1,3 0,3-4,0-1,0 1,-2 5,-2-1,0 1,0 0,0 0,-1 3,2-4,-1-6,0 0,-1-1,-1-4,2 5,1 0</inkml:trace>
</inkml:ink>
</file>

<file path=ppt/ink/ink1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671 334,'2'4,"-2"-1,1 1,-1-1,0 0,0 6,-1-5,0-1,-1-6,3 0,1-1,0 1,1 7,-2-1,-1 0,0 0,0-6</inkml:trace>
</inkml:ink>
</file>

<file path=ppt/ink/ink1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679 356,'3'0,"5"0,-4-1,-1 0,1 0,-1 0,-6 0,1-2,0 6,1 0,0 0,1 0,0 0,-1 1,1 2</inkml:trace>
</inkml:ink>
</file>

<file path=ppt/ink/ink1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576 322,'2'7,"-2"-4,0 0,1 2</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262 152,'0'3,"0"6,0-4,-1-1,1-1,0 1,1 1,-1-2,1 0,0 0,-1-6,-1 0</inkml:trace>
</inkml:ink>
</file>

<file path=ppt/ink/ink1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572 308,'2'3,"-5"-3,7 1</inkml:trace>
</inkml:ink>
</file>

<file path=ppt/ink/ink1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597 320,'3'2,"0"2,0 1,-2-2,-1 0,-2 0,-1-3,0-1</inkml:trace>
</inkml:ink>
</file>

<file path=ppt/ink/ink1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571 323,'-2'4,"2"-1,-2 2,2-2,0 0,1 0,-1 0,3-1,1-1,0-2</inkml:trace>
</inkml:ink>
</file>

<file path=ppt/ink/ink1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548 542,'3'1</inkml:trace>
</inkml:ink>
</file>

<file path=ppt/ink/ink1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541 569,'7'-2,"-4"1,0 0</inkml:trace>
</inkml:ink>
</file>

<file path=ppt/ink/ink1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545 548,'4'1,"-1"-1,0 1,0 0,0 0</inkml:trace>
</inkml:ink>
</file>

<file path=ppt/ink/ink1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579 545,'3'1,"0"-1,0-1,0 0,0-1,0 1,0 1,0 0</inkml:trace>
</inkml:ink>
</file>

<file path=ppt/ink/ink1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589 542,'0'3,"1"0,1 4,-2-4,0 1,1-7</inkml:trace>
</inkml:ink>
</file>

<file path=ppt/ink/ink1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602 536,'0'3,"-1"0,2 0,0 0,0 0,0 2,0-2,0 0,-1 2,1-2,0 0,-1 3,1-3</inkml:trace>
</inkml:ink>
</file>

<file path=ppt/ink/ink1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585 525,'1'3,"-1"1,0-1,0 0,0 0,1-10,0 4,0-1,0 1,1 6,0 3,-1-3,0-8,-1 2,1-1,1 1,0 6,1 5,-2-5,0 0,0-6</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261 171,'3'-1,"2"0,-1-1,-1 1,2 0,-5 4,-3-1</inkml:trace>
</inkml:ink>
</file>

<file path=ppt/ink/ink1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587 587,'2'3,"-2"0,1 0,-1 0</inkml:trace>
</inkml:ink>
</file>

<file path=ppt/ink/ink1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580 572,'3'1,"-6"-1</inkml:trace>
</inkml:ink>
</file>

<file path=ppt/ink/ink1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601 587,'3'-1,"0"0</inkml:trace>
</inkml:ink>
</file>

<file path=ppt/ink/ink1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600 594,'3'-1,"0"0,0 1,0-2,0 2</inkml:trace>
</inkml:ink>
</file>

<file path=ppt/ink/ink1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622 571,'0'3,"1"2,0-2,-1 0,1 0,0 3,0-3</inkml:trace>
</inkml:ink>
</file>

<file path=ppt/ink/ink1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636 529,'5'-2,"-2"1,0 0,0 1,0 0,0 3,-3 0,-1 0,-1 1,-1-1,0-1,1 1,-3-2,4-4,1 0,1 0,1 12,-2-6,0 0,1 1,-1 0,2 2,-1-3</inkml:trace>
</inkml:ink>
</file>

<file path=ppt/ink/ink1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650 555,'4'4,"-1"-1,-2 0,-3-6,2 0,3 0</inkml:trace>
</inkml:ink>
</file>

<file path=ppt/ink/ink1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668 555,'2'4,"0"0,-1-1</inkml:trace>
</inkml:ink>
</file>

<file path=ppt/ink/ink1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662 542,'3'3,"0"0</inkml:trace>
</inkml:ink>
</file>

<file path=ppt/ink/ink1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686 548,'-4'-1,"1"3,-1 0,1 1,3 0,3-1,0-3,0 0,0-2,-1 10,-2-4,0 0,1 4,-1-4,0 0,-1 0,-2-2,0-2,1-2,1-1,0 1,0 0,1 0,0-3</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257 196,'3'-1,"1"0,-1 0,6-3,-6 3,1 0,-1 0,1 1,-7-2,0 0</inkml:trace>
</inkml:ink>
</file>

<file path=ppt/ink/ink1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696 530,'1'5,"-1"-2,0 1,0-1,1 2,-1-2,-1 0,0 0,-1-6,5-2,-1 2,0 7,-1-1,-1 0,2 0,-3-6,1 0</inkml:trace>
</inkml:ink>
</file>

<file path=ppt/ink/ink1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704 545,'5'-1,"-2"1,0-1,0 1,0-1,0 1,0 0,-6-2</inkml:trace>
</inkml:ink>
</file>

<file path=ppt/ink/ink1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717 539,'-1'3,"0"2,1-1,0 2,-1-3,0 0</inkml:trace>
</inkml:ink>
</file>

<file path=ppt/ink/ink1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660 543,'1'3</inkml:trace>
</inkml:ink>
</file>

<file path=ppt/ink/ink1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676 508,'2'3,"-1"3,-1-3</inkml:trace>
</inkml:ink>
</file>

<file path=ppt/ink/ink1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673 494,'4'5,"-7"-7</inkml:trace>
</inkml:ink>
</file>

<file path=ppt/ink/ink1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690 500,'1'3,"1"2,-2-2,-1 0,-1 0,-1-4</inkml:trace>
</inkml:ink>
</file>

<file path=ppt/ink/ink1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660 501,'1'8,"-1"-4,1-1,-1 1,0-1,1 1,2-4,0-2</inkml:trace>
</inkml:ink>
</file>

<file path=ppt/ink/ink1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982 366,'3'0,"0"1,0-2,0 2,0 0,0-1,0-2</inkml:trace>
</inkml:ink>
</file>

<file path=ppt/ink/ink1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1014 325,'2'3,"-2"0,0 1,-1 2,1-2,0 0,-1 0,1-1,-3 9,2-8,0 0,1 0,0 2,0-3,0 0,0 0,-2-6,1 0,2 0</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321 155,'3'-2,"1"0,0 2,-1 0,1 0</inkml:trace>
</inkml:ink>
</file>

<file path=ppt/ink/ink1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1021 371,'0'3,"1"2,-1-1,0-1,-1 0,1-6,1 0,1-3,0 3,1 3,-1 4,-1 0,0-1,-1 0,-1-7</inkml:trace>
</inkml:ink>
</file>

<file path=ppt/ink/ink1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1060 336,'-2'3,"-1"1,1 0,1-1,-2 6,3-6,0 1,0 0,0 0,-1 2,1-3,0 0,2 0,1-2,0-1</inkml:trace>
</inkml:ink>
</file>

<file path=ppt/ink/ink1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1075 336,'5'-1,"-2"1,0 0,0 1,-1 3,-2-1,-2 0,-1 0,-1 0,1-2,0 0,-2-1,5-3</inkml:trace>
</inkml:ink>
</file>

<file path=ppt/ink/ink1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1074 346,'0'5,"-1"0,0-2,0 4,0-2,1-2,0 0,-1 2,0-1,0 1,1-2,1 0,0-6,-1 0</inkml:trace>
</inkml:ink>
</file>

<file path=ppt/ink/ink1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1083 373,'3'1,"-1"3,-1-1,0 3,-1-3,-1-6,2 0,0-1,0 1,2 1</inkml:trace>
</inkml:ink>
</file>

<file path=ppt/ink/ink1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1101 377,'-1'4,"1"1,0-2,0 0</inkml:trace>
</inkml:ink>
</file>

<file path=ppt/ink/ink1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1100 362,'0'3,"1"0,-1 1</inkml:trace>
</inkml:ink>
</file>

<file path=ppt/ink/ink1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1116 382,'0'-3,"-3"1,0 3,-2 3,1 2,7-4,2-3,-2-3,0 2,-1-1,-2 6,-3 5,2-5,0 0,0 0,1 0,-1 0,-2-5,2-6,2 5,-1 0</inkml:trace>
</inkml:ink>
</file>

<file path=ppt/ink/ink1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1128 356,'0'4,"1"5,-1-5,-1 0,1-1,-1 1,-2 3,1-4,2-6,7-6,-5 6,1 1,-1 6,-2 0,-1-1,1 0,-1-6</inkml:trace>
</inkml:ink>
</file>

<file path=ppt/ink/ink1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1135 377,'3'1,"0"0,0-1,0 0,5-1,-5 1,0-1,-4-2,-2 1,0-1,0 6,1 2,1-1,0 1,0-2</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321 171,'3'-1,"2"-1,-1 0,4-2,-5 4,0 1</inkml:trace>
</inkml:ink>
</file>

<file path=ppt/ink/ink1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1170 352,'3'-1,"1"-1,1 1,-2 1,3 0,-3 0,-5 3,-1-2,0 0,1 2,0 1,0 3,1-3,0 0,-1 1,0 1</inkml:trace>
</inkml:ink>
</file>

<file path=ppt/ink/ink1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1185 378,'2'4,"-1"-1,2-4,-1-2,0-2,-2 2,-2 0,-1 2,0 3,2 1,5-4</inkml:trace>
</inkml:ink>
</file>

<file path=ppt/ink/ink1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1196 372,'3'2,"0"-2,2 0,0 0,-2-2</inkml:trace>
</inkml:ink>
</file>

<file path=ppt/ink/ink1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1211 361,'-3'12,"2"-8,1-1,-2 1,1 0,1-1,3-6,-1 0</inkml:trace>
</inkml:ink>
</file>

<file path=ppt/ink/ink1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1224 378,'1'-3,"-1"0,-1-1,-2 5,0 4,0 1,3-3,3-4,-1-2,3-2,-4 8,-1 2,0-2,3-2,-1-4,0-1,0 1</inkml:trace>
</inkml:ink>
</file>

<file path=ppt/ink/ink1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1245 350,'-2'4,"2"-1,-1 0,-1 0,1 0,0 0,-2 5,2-5,0 1,0-1,1 0</inkml:trace>
</inkml:ink>
</file>

<file path=ppt/ink/ink1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1258 347,'0'5,"0"-2,0 2,-2 2,1-3,-1 0,1 1,-1-1,-2 2,1-5,0-2,0-3</inkml:trace>
</inkml:ink>
</file>

<file path=ppt/ink/ink1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943 358,'0'3,"3"-1,1-1,-1 0,0-2,0 2</inkml:trace>
</inkml:ink>
</file>

<file path=ppt/ink/ink1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942 390,'7'1,"-3"-2,-1 1,0 0</inkml:trace>
</inkml:ink>
</file>

<file path=ppt/ink/ink1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886 348,'-2'7,"2"-4,-1 2,0-2,1 0,-2 5,1-4,-1 0,0-1,1 1,-1 2,1-3,0 0,0 0,0 0,4-4,0 0,6-3,-6 2,0 1</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177 67,'0'4,"-1"-1,1 1,0-1,-1 0,-1 1,1-7,3 0,0 0,4 5,-4 1,1-2,-3-4,-4 1</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360 149,'1'3,"-1"5,0-4,-1-1,0 1,0-7,1-1,1-1,0 2,1 6,-1 1,-1-1,1-6,0 0,0-1,0 1,1-1,2 10,-2-3,-1 0,0 0,-1 0,-1 0</inkml:trace>
</inkml:ink>
</file>

<file path=ppt/ink/ink1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894 379,'-2'7,"1"-4,0 1,1 0,-1-1,2 0,-1 2,3-3,1-4,-1 0,1-2</inkml:trace>
</inkml:ink>
</file>

<file path=ppt/ink/ink1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903 384,'0'3,"1"0,-1 0,1 0,0 1,-1 0,3-6,-1-2,-2 0,1-2,-1 9,1 1,1-1,1-2,0-3,-2-1,0-3,-2 3,-1-1,0 1,0 0,-1 0,3 6</inkml:trace>
</inkml:ink>
</file>

<file path=ppt/ink/ink1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927 367,'3'4,"-1"-1,0 0,1 4,-2-4,-1 1,0 0,-1 0,-1 1,0-1,-1-2,0-1,-1-1</inkml:trace>
</inkml:ink>
</file>

<file path=ppt/ink/ink1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997 571,'2'3,"1"-2,0-3,0 0,0 0,0 0</inkml:trace>
</inkml:ink>
</file>

<file path=ppt/ink/ink1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1019 525,'3'3,"-2"0,-1 1,0 2,1-2,-1 0,0 1,0-1,-1 3,1-3,0 0,0-1,1 0,-3-6</inkml:trace>
</inkml:ink>
</file>

<file path=ppt/ink/ink1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1029 562,'4'10,"-4"-7,0 0,0-6,1-1,0 0,0 1,2 1,0 1,1 3,-2 1,0 1,-1-1,-3-6</inkml:trace>
</inkml:ink>
</file>

<file path=ppt/ink/ink1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1055 498,'1'3,"3"-2,-1-1,0 0,-6 0</inkml:trace>
</inkml:ink>
</file>

<file path=ppt/ink/ink1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1057 509,'2'5,"-1"-1,0-1,0 0,-1 2,1-1,0 0,-1 2,2-3,0 0,0 2,-1-2,0 0,2 3,-3-2,1-1,-2 0,1 0,-2 0,1 0,0 0,0-6,4 2,1-1,0 0,-1 1,0 1,-1-3</inkml:trace>
</inkml:ink>
</file>

<file path=ppt/ink/ink1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1089 527,'5'1,"-1"-2,0-1,-1 1,2-1,-2 1,-4 4,-2-1</inkml:trace>
</inkml:ink>
</file>

<file path=ppt/ink/ink1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1099 527,'2'3,"-1"3,-1-3,1 0,-2 2,2-2</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342 153,'4'-3,"-1"2,0-1,1 0,1 1,-1 0,0 1,0 0,0 1,1-1,-2 0,0 0,0-1,-6 0,0 2,0-1</inkml:trace>
</inkml:ink>
</file>

<file path=ppt/ink/ink1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1109 522,'2'6,"-2"-3,0 0,1 2,-1-2,0 0,1 1,-1 0,1-1</inkml:trace>
</inkml:ink>
</file>

<file path=ppt/ink/ink1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1090 504,'1'4,"-1"1,0-2,0 0,0 2,1-8,2-8,-1 8,-1 8,-1-2,0 0,2-6,-1-1,3-3,-1 8,-3 2,0 1,1 1,-1-2</inkml:trace>
</inkml:ink>
</file>

<file path=ppt/ink/ink1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1103 563,'0'3,"0"3,0-3</inkml:trace>
</inkml:ink>
</file>

<file path=ppt/ink/ink1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1095 554,'3'1,"-4"2</inkml:trace>
</inkml:ink>
</file>

<file path=ppt/ink/ink1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1112 563,'3'0,"1"-3,-1 2</inkml:trace>
</inkml:ink>
</file>

<file path=ppt/ink/ink1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1110 571,'3'-2,"0"1,0-1,0 1,4-1</inkml:trace>
</inkml:ink>
</file>

<file path=ppt/ink/ink1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1132 544,'0'4,"0"-1,0 1,-1 1,1-2,0 4</inkml:trace>
</inkml:ink>
</file>

<file path=ppt/ink/ink1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1138 504,'3'-2,"1"1,-1 0,0 0,2 3,-6 1,0 0,-1 3,0-3,-1 0,0 0,0-1,0 0,2-5,1 0,1 0,0 0,0 6,-1 0,1 1,1 4,-1-4,-1-1,0 1,1-1,-1 1,0-7</inkml:trace>
</inkml:ink>
</file>

<file path=ppt/ink/ink1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1156 530,'3'-1,"0"3,-2 1,-2 0,1 0,0-6,0 0,2-2,1 3</inkml:trace>
</inkml:ink>
</file>

<file path=ppt/ink/ink1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1172 529,'0'3,"0"0,0 1</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359 126,'2'4,"-2"1,0-2,1 0,-1 0</inkml:trace>
</inkml:ink>
</file>

<file path=ppt/ink/ink1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1169 514,'1'3</inkml:trace>
</inkml:ink>
</file>

<file path=ppt/ink/ink1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1185 526,'0'-3,"-3"2,-4 10,8-6,2-4,0-2,0 0,-4 8,1-1,-1-1,1 0,-1 2,1-2,-2 0,-1-1,2-5,2-1,-1 1,1-1,1-3</inkml:trace>
</inkml:ink>
</file>

<file path=ppt/ink/ink1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1190 506,'4'7,"-4"-4,1 0,-1 1,-1-1,-1 4,1-4,1-6,2-3,0 2,1 2,-2 6,0 0,-1-1,1 0,0-6,-1 0</inkml:trace>
</inkml:ink>
</file>

<file path=ppt/ink/ink1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1199 522,'5'-1,"-2"1,0-1,0 0,0 0,0-1,-4-1,-1 0,-2 10,3-3,1 0,0-1,0 0,-1 0</inkml:trace>
</inkml:ink>
</file>

<file path=ppt/ink/ink1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1167 522,'3'2,"-1"-5,-5 5</inkml:trace>
</inkml:ink>
</file>

<file path=ppt/ink/ink1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1175 476,'1'5,"0"-1,-1-1</inkml:trace>
</inkml:ink>
</file>

<file path=ppt/ink/ink1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1163 480,'1'4,"1"1,1-4</inkml:trace>
</inkml:ink>
</file>

<file path=ppt/ink/ink1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1193 473,'0'3,"0"0,0 0,-1 1,-2-4,0 1</inkml:trace>
</inkml:ink>
</file>

<file path=ppt/ink/ink1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1165 475,'-1'3,"0"0,2 1,-1-1,0 0,1 0,2-1,-1-5</inkml:trace>
</inkml:ink>
</file>

<file path=ppt/ink/ink1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1170 460,'3'1,"-3"2</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393 106,'-1'3,"2"1,-1-1,1 2,0-2,0 1,0 0,0 0,1 4,-2-4,1 0,-1-1,0 1,0 1,0-2,1 0,-3-6,2 0,1-2,-1 2</inkml:trace>
</inkml:ink>
</file>

<file path=ppt/ink/ink1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1216 457,'1'3,"4"0,-2-2,0 0,0 0,-3 2,-1 0,2 0,-1 0,-1 0,1 0,1 1,-1-1,1 0,-1 1,0-1,0 0,0 3,1-3,-1 0,1 1,-1-1,1 0,-1 2,1-2,-1 0,1 1,0-1,-1 1,1-1,-1 0,-3-2,-1 0,1 1,0 0,0-1,1-4</inkml:trace>
</inkml:ink>
</file>

<file path=ppt/ink/ink1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
  </inkml:definitions>
  <inkml:trace contextRef="#ctx0" brushRef="#br0">0 112,'0'8</inkml:trace>
</inkml:ink>
</file>

<file path=ppt/ink/ink1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
  </inkml:definitions>
  <inkml:trace contextRef="#ctx0" brushRef="#br0">49 218,'3'-1,"0"1,0-1,0-1,1-1,3 1,-4 1,0 1,2-1,-2 0,0 1,0 0,3-1,-3 1,0-1,1 1,1 0,-2-1,0 1,0 0,1 0,-1 0,0 0,0 1,3 0,-2 0,-1 0,0-1,1 1,4-1,-4 0,0 0,0 0,2 0,-2 0,-1 0,1 0,0 0,2-1,-1 1,-1 0,0-1,1 1,0 0,-2 0,0 0,1 0,5 0,-6-1,0 1,1 0,2 0,-3 0,0 0,0 0,4-2,-4 2,1-1,-1 1,0 0,1 0,-1 0,0 1,0-1,2 0,-2 0,1 0,-1-1,3 1,-2 1,-1-1,0 0,2 0,-1 1,-1-1,0 0,2-1,-2 1,0 0,0 0,4-1,-3 0,-1 1,2 0,-2 1,0-1,3 0,-3 0,0 0,0 0,2-1,-2 1,0 0,0-1,2 1,-2-1,0 1,0-1,2 1,-2 0,0 0,4 0,-4 0,0 0,0 0,0 0,0-1,0 0,-12 3</inkml:trace>
</inkml:ink>
</file>

<file path=ppt/ink/ink1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
  </inkml:definitions>
  <inkml:trace contextRef="#ctx0" brushRef="#br0">449 186,'7'0,"-3"0,-1 1,-1 2,0 0,-2 0,0 0,-1 0,-2 1,0-1,0 0,-1 0,1-1,-1 0,1-1</inkml:trace>
</inkml:ink>
</file>

<file path=ppt/ink/ink1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
  </inkml:definitions>
  <inkml:trace contextRef="#ctx0" brushRef="#br0">136 37,'1'3,"-1"0,-1 0,1 0,-1 1,0-1,0 0,1 3,0-3,0 0,-1 0,1 3,-1-3,1 0,-1 0,1 2,0-2,1 1,-1 0,-1 0,0-1,0 0,1 0,0 4,-1-4,1 0,0 1,0 3,0-4,0 0,0 0,0 1,0-1,0 0,0 0,0 1,0-1,0 0,1 3,-1-3,0 0,0 0,0 1,0-1,0 1,0 0,0 1,0-2,1 0,-1 0,0 5,0-5,0 0,0 5,0-4,-1 0,1 0,0-1,0 0,0 0,0 1,0-1,0 0,0 0,-1 1,1-1,0 0,0 1,-1-1,1 0,-1 1,1-1,-1 0,0 2,1-1,-1-1,0 2,1-2,-1 0,0 0,0 1,1-1,-1 1,1-1,0 0,0 0,1 0,-1 0,0 0,-1 1,1-1,0 0,0 3,0-3,0 0,0 1,-1-7</inkml:trace>
</inkml:ink>
</file>

<file path=ppt/ink/ink1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
  </inkml:definitions>
  <inkml:trace contextRef="#ctx0" brushRef="#br0">133 30,'-2'4,"0"-1,-1 1,-2 2,2-2,0 0,1 0,5-4</inkml:trace>
</inkml:ink>
</file>

<file path=ppt/ink/ink1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
  </inkml:definitions>
  <inkml:trace contextRef="#ctx0" brushRef="#br0">139 30,'3'0,"-1"3,0 2,0-2</inkml:trace>
</inkml:ink>
</file>

<file path=ppt/ink/ink1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
  </inkml:definitions>
  <inkml:trace contextRef="#ctx0" brushRef="#br0">176 47,'0'3,"0"0,0 0,-1 0,1 0,1 0,-1 0,1 0,0 0,-1 0,1 1,0-1,-1 1,1-1,0 0,0 0,-1 0,2 1,-2-1,1 1,0-1,0 2,0-2,1 1,-2-1,2 1,-1-1,0 0,-1 0,0 0,1 1,0-1,0 0,0 0,0 0,-1 0,2 0,-1 0,2 2,-2-2,1 2,-1-2,0 0,0 0,1 0,-1 1,0-1,1 1,0-1,0 1,-2-1,1 0,1 0,-1 0,1 0,-1 0,2-1,-2 1,0 0,0 0,0 0,-1 0,2 1,-1-1,1 0,1 0,0-1,1 1,-1-1,0 0,0-1,0 1,0-1,0-1,1 2,-1-2,0 1,1-1,-1 0,1-1,-1 0,0 1,0 0,0 0,1-1,-1 1,0-1,1 2,-1-2,1 1,-1-1,0 1,0-1,0 0,1 0,-1 0,0 0,0 1,0-1,0 0,0-1,0 0,1-1,-1 2,2-3,-2 1,-1 0,1-1,0 2,0-1,-1 0,0 0,2-2,-2 1,0 1,0-1,0 1,3-3,-4 3,2-1,0 1,0 0,-2 0,1 0,-1 0,1 0,0 0,2-3,-2 3,0 0,0 0,-1 0,1 0,0 0,0 0,0 0,-1 0,1 0,0-1,-1 1,2 1,-2-1,1 0,0-1,0 1,0 0,1-2,-2 2,0 0,0 0,3-1,-2 1,-1 0,1 0,0 0,0 0,0 0,5-8,-6 8,-1 0,2 0,0 0,-1 0,0 0,1 0,-1 0,0 0,0 0,0 0,0-1,1 1,-2 0,1 0,0 0,-1 0,-3 5</inkml:trace>
</inkml:ink>
</file>

<file path=ppt/ink/ink1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319 121,'-3'1,"0"0</inkml:trace>
</inkml:ink>
</file>

<file path=ppt/ink/ink1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306 147,'2'0</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401 102,'0'3,"0"0,0 0,-1 0,1 1,1-1,-1 0,1 0,0 0,0 0,0 0,-1 0,1 2,-2-1,2 0,0 1,2-2,-1 0,-2 0,0 0,0-7</inkml:trace>
</inkml:ink>
</file>

<file path=ppt/ink/ink1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295 221,'2'0</inkml:trace>
</inkml:ink>
</file>

<file path=ppt/ink/ink1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297 254,'1'3,"0"0,-3 0</inkml:trace>
</inkml:ink>
</file>

<file path=ppt/ink/ink1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299 270,'1'-5,"0"0</inkml:trace>
</inkml:ink>
</file>

<file path=ppt/ink/ink1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301 208,'1'-3</inkml:trace>
</inkml:ink>
</file>

<file path=ppt/ink/ink1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307 176,'0'-3</inkml:trace>
</inkml:ink>
</file>

<file path=ppt/ink/ink1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309 157,'2'0</inkml:trace>
</inkml:ink>
</file>

<file path=ppt/ink/ink1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309 148,'2'0</inkml:trace>
</inkml:ink>
</file>

<file path=ppt/ink/ink1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308 146,'-2'3,"0"0</inkml:trace>
</inkml:ink>
</file>

<file path=ppt/ink/ink1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307 138,'2'0</inkml:trace>
</inkml:ink>
</file>

<file path=ppt/ink/ink1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302 97,'3'-1,"1"0,1-1,0 0,-2 2,-1 3,-3 0,1 1,-2-1,0 0,0-7,3 1,-1-1</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423 125,'2'4,"3"3</inkml:trace>
</inkml:ink>
</file>

<file path=ppt/ink/ink1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319 82,'-3'2,"0"2,1-1,-4 5,4-5,0 1,1 1</inkml:trace>
</inkml:ink>
</file>

<file path=ppt/ink/ink1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301 288,'-1'5,"1"-2,-3 3,2-3,0 0</inkml:trace>
</inkml:ink>
</file>

<file path=ppt/ink/ink1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305 290,'3'1,"0"-1,-8 7,3-4,1 0,-4 4,2-4,1 0</inkml:trace>
</inkml:ink>
</file>

<file path=ppt/ink/ink1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309 299,'4'0,"-1"1</inkml:trace>
</inkml:ink>
</file>

<file path=ppt/ink/ink1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310 309,'2'5,"-2"-2,-1 0</inkml:trace>
</inkml:ink>
</file>

<file path=ppt/ink/ink1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316 308,'4'2,"-3"1,-4 0,0-2,0-3,3-2</inkml:trace>
</inkml:ink>
</file>

<file path=ppt/ink/ink1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330 281,'1'4,"-3"2,1-3,0 0,1 0,-1-6</inkml:trace>
</inkml:ink>
</file>

<file path=ppt/ink/ink1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328 291,'3'-1,"0"0,5-2,-5 2</inkml:trace>
</inkml:ink>
</file>

<file path=ppt/ink/ink1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332 303,'-1'4,"0"-1</inkml:trace>
</inkml:ink>
</file>

<file path=ppt/ink/ink1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340 302,'-1'3,"-2"-1,-2 2,2-2</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434 115,'0'3,"-1"1,1 1,-1-1,0-1,0 0,-3 7,3-7,-1 2,-1-1,1-1,-3 2</inkml:trace>
</inkml:ink>
</file>

<file path=ppt/ink/ink1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338 310,'1'4,"-1"-1,2-6</inkml:trace>
</inkml:ink>
</file>

<file path=ppt/ink/ink1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352 307,'2'4,"1"-6,0-1</inkml:trace>
</inkml:ink>
</file>

<file path=ppt/ink/ink1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370 302,'0'3,"0"0,3-4,0 0,0-2</inkml:trace>
</inkml:ink>
</file>

<file path=ppt/ink/ink1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384 300,'0'3,"-4"2,2-2</inkml:trace>
</inkml:ink>
</file>

<file path=ppt/ink/ink1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503 59,'-3'-1,"0"-1,0 1,0 1,0 2,0 0,1 1,2 0,1 0,1 0,1-2,0-1,0 0,0-1,0-1,-1-1,-2 0,0 0,-2 0,-1 1,0 2,0 0</inkml:trace>
</inkml:ink>
</file>

<file path=ppt/ink/ink1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495 74,'-1'3,"-2"0,1 0,0 0,0 1,0-1,0 0,-1 0,1 0,1 0,-1 0,0 1,1-1,-1 0,1 0,-1 0,1 0,-1 0,0 0,1 0,-1 0,0 0,4-6,0 0,0 0,0 0,1 0,-1 0,-1 0,1 0,1-1,-1 1,1 0,-1 0,0 0,0 0,-1 0,2 0,-1 0,0 0,1 1,-2-1,1 0,0 0,0 0,-1 0,-4 5,-1 3,1-2,1 0,-2 1,2-1,0 0,-2 1,2-1,1 0,-2 0,2 0,-1 0,1 0,-1 0,0 0,0 0,0 0,0 0,1 0,3-6,1-1,-1 1,0 0,2-1,-3 1,2 0,0-2,-1 2,1-1,0 1,0-1,-2 1,2 1,-1-1,1 1</inkml:trace>
</inkml:ink>
</file>

<file path=ppt/ink/ink1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459 117,'0'3,"0"0,0 0,0 0,-1 0,1 0,0 0,0 0,0 0,3-5,0 0,0 1,0-1,0 1,-1-2</inkml:trace>
</inkml:ink>
</file>

<file path=ppt/ink/ink1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499 114,'-2'3,"1"0,-1 1,0-1,0 1,4-7,1-1,0 1,0 0,0 3,-2 3,-3 0,-1-1,-2 3</inkml:trace>
</inkml:ink>
</file>

<file path=ppt/ink/ink1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491 135,'1'4,"-1"0,0-1,2 0,-2-6,0 0</inkml:trace>
</inkml:ink>
</file>

<file path=ppt/ink/ink1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499 128,'3'0,"0"1,1-1,-2 4,-3-1,-2 1,0-3,1-4</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443 132,'7'-1,"-3"-1,-1 0,0 1</inkml:trace>
</inkml:ink>
</file>

<file path=ppt/ink/ink1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498 130,'0'4,"0"0,0-1,-2 2,0-2,-1-3,4-3,0 0,1-1</inkml:trace>
</inkml:ink>
</file>

<file path=ppt/ink/ink1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499 137,'3'6,"-1"-1,0-1,1-3,-1-4</inkml:trace>
</inkml:ink>
</file>

<file path=ppt/ink/ink1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517 124,'8'-3,"-5"2,0 0</inkml:trace>
</inkml:ink>
</file>

<file path=ppt/ink/ink1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526 114,'-1'4,"1"1,-1 3,1-4,1 0,-1-1,0 0,-2-6,-3-9,4 9,2 6,-3 4,1-4,-2 0,3-6,1-1</inkml:trace>
</inkml:ink>
</file>

<file path=ppt/ink/ink1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528 129,'1'3,"2"-2,0 0</inkml:trace>
</inkml:ink>
</file>

<file path=ppt/ink/ink1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536 110,'0'9,"3"-7,0-6</inkml:trace>
</inkml:ink>
</file>

<file path=ppt/ink/ink1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550 109,'0'3,"-1"0,-2 0,-2-1,2-1,0 0,0-1,6-1,1 1,0-1,-1 2,-6 1,0 0,1 1,1 0,0 1,4-7,-2 0,2 0,0 3,1 1,-2 2,-4 0,2 0,-3 0,1-6,2-1,0-2,0 3,0 7,-1-1,0 0,1 0,-1 0,0 2,1-8,-1-2,0 2,0 0,-7 13,5-6,2-1,-2 0,6-7,-1 1,1 0</inkml:trace>
</inkml:ink>
</file>

<file path=ppt/ink/ink1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565 104,'3'3,"-2"1,-1-1,-4 0,1-2,0 0,0 0,0 0,6-3,0 1,0 1,4 0</inkml:trace>
</inkml:ink>
</file>

<file path=ppt/ink/ink1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562 121,'1'3,"-1"4,-1-3,0-1,0 0,1 1,0-7,0 0</inkml:trace>
</inkml:ink>
</file>

<file path=ppt/ink/ink1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563 130,'3'-2,"0"1,0 1</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478 118,'6'-1,"-2"1,0 0,-1 0,0 0,0 0,0 2,-1 1,-1 0,-2 0,-3 0,1-2,0-3</inkml:trace>
</inkml:ink>
</file>

<file path=ppt/ink/ink1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569 125,'-1'4,"1"-1,-2 0,3-6</inkml:trace>
</inkml:ink>
</file>

<file path=ppt/ink/ink1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571 128,'3'2,"0"-2,-6 2,2 1,-2-1,0-1,0-1,7-2,-1 3,0 1,0 0,0 0,1 0,0 0,-1-1</inkml:trace>
</inkml:ink>
</file>

<file path=ppt/ink/ink1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507 71,'3'-2,"-1"-1,0 0,0 0,-1 0,1 0,-1 0,1 0,-1 0,1 0,0 0,0 0,0 0,-1 0,2 1,-1-1,1-1,-1 1,1 0,-1 0,-1 0,1 0,0 0,0 0,1 3,-8 0,3 3,0 0,-1 0,2 0,-2-1,1 1,1 0,-2 1,0-1,0 0,1 0,1 0,-1 0,0 0,0 0,1 0,0 0,-1 0,1 0,-1 0,1 0,-1 0,1 0,3-6,-1 0,3-2,-2 1,0 1,0 0,-1 0,3-2,-3 2,1 0,1 1,-2-1,0 0,2 0,-1 0,0 0,0 0,-1 0,1 0,-1 0,1 0,1 1,-6 2,0 0,0 0,-1 3,0 1,1-2,0 0,0 1,0 0,0-1,6-4,0 1,0-1,3-3,-3 3,1-2,-1 3,0 0,0 0,0 1,-3 4,1-1,-1 1,1-1,-1 0,0 0,2 0,-3-6,0 0,1 0,-1-1,1 1,-1 0,0 0,4 6,-2 0,-1 0,1 0,-1 0,0 0,1-6,-1 0,0 0,-1 0,0 0,-1 0,-1 2,0 1</inkml:trace>
</inkml:ink>
</file>

<file path=ppt/ink/ink1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574 22,'3'-1,"0"0,1 0,-1 0,1-1,-3-1,-3 0,0 0,1 6,0 1,1 2,0-3,0 0,0 0,-1 0,-2-5,2-1,0 0,-2 1,-1 6,-2 3,4-4,5-4</inkml:trace>
</inkml:ink>
</file>

<file path=ppt/ink/ink1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599 7,'1'5,"-1"-2,3-3</inkml:trace>
</inkml:ink>
</file>

<file path=ppt/ink/ink1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610 1,'-1'3,"0"0,-2 1,0-2,-1 0,1-1,0 0,5-4,2 2,3 0,-5 4,-5-1,-1 0,1-1,0 0,6-1,-6-1,1 4,0 0,5-5,0 0,6-1,-8 6,-1 0,-3-1,2-5,-1 0,2 11,0-5,-3-5,0 0,-1 2,1 3,-1 0,3 0,4-4</inkml:trace>
</inkml:ink>
</file>

<file path=ppt/ink/ink1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616 2,'1'3,"-1"0,-3-1,6 0,0-2,0 0,1-2,-5 5,-2-2</inkml:trace>
</inkml:ink>
</file>

<file path=ppt/ink/ink1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618 16,'0'3,"0"1,-2 5,1-6,1 0,-1 0,3-6,-2 0,-1-3,1 3,2 0,1 3,0-1,1-1</inkml:trace>
</inkml:ink>
</file>

<file path=ppt/ink/ink1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624 19,'-1'4,"0"-1,0 0,5-5,-1 2,1 1,-1-1,-5 3,-1-1,0-1,-2 1,2-1,2-5,1 1,3 4,5 5,-5-3,0-1,2 1,-2-2,0 0,-6-3,0-1</inkml:trace>
</inkml:ink>
</file>

<file path=ppt/ink/ink1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570 46,'5'0,"0"0,-2 1,0-1,0 0,7-1,-7 1,1 0,-1 0,1 1,-1-1,2 3,-2-2,1 0,4-1,-5 0,0-1,0 1,1 1,-1 1,-6-3</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495 114,'-3'4,"0"0,1-1,0 0,1 1,0-1,4-4</inkml:trace>
</inkml:ink>
</file>

<file path=ppt/ink/ink1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694 0,'4'0,"0"1,-1 0,-1 2,-7 2,1-3,1 0,0 1,0-4,6 1,0-2,0 1,0 0</inkml:trace>
</inkml:ink>
</file>

<file path=ppt/ink/ink1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690 13,'-1'4,"-2"2,0-3,6-3,1-1,-1 1,0 1,-6 2,-2-2,1 0,7-1,1-1,2-1,-3 1,0 0,1-2,-7 3,1 3,2 1,-1 4,0-5,-2-2,0-2,0 1,1-3,6 0,-1 1,1-1</inkml:trace>
</inkml:ink>
</file>

<file path=ppt/ink/ink1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709 11,'4'1,"1"-1,-1-1,-1 0,-2-2</inkml:trace>
</inkml:ink>
</file>

<file path=ppt/ink/ink1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723 0,'0'5,"0"2,1-4,-1 0,1 0,-4-6,2-1,-1 1,-1-4,4 10,-1 0,0 0,3-2,0-2,-2 4,-6 2,2-3,0 1,3 0,2 0,1-1,0 0,0 0,0-1,0 0,0-1,-3-3,-1 0</inkml:trace>
</inkml:ink>
</file>

<file path=ppt/ink/ink1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716 26,'-4'3,"1"-1,3-5,3 3,5-3,-4 1,-1 1,0-1,0 0</inkml:trace>
</inkml:ink>
</file>

<file path=ppt/ink/ink1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743 8,'-1'3,"-1"0,1 0,-2-1,0 0,6 0,0-1,1 0,-5 3,-1-1,-1-1,-2 1,2-2,0-2,3-2,1 0,0 0,2 4,-1 3,1-1,-1 0,0 0,4 0,-3-3,-4-3</inkml:trace>
</inkml:ink>
</file>

<file path=ppt/ink/ink1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759 8,'3'2,"-8"6,2-6,-1-2,0 0,-3 0,12-1,-2 1,0 0,0-1,1 1,-1 0,1 2,-1-2,0 1</inkml:trace>
</inkml:ink>
</file>

<file path=ppt/ink/ink1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756 31,'6'1,"-3"-1,0 1,0 0,-1 2,-5 0,0-1,0 0,0-1,0-2,3-3,1 1</inkml:trace>
</inkml:ink>
</file>

<file path=ppt/ink/ink1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759 27,'-4'5,"1"-1,1-1,-1 0,8-4</inkml:trace>
</inkml:ink>
</file>

<file path=ppt/ink/ink1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801 5,'-2'3,"-1"1,0-1,0-2,-1 1,1-1,6-3,1 2,-2 4,-2-1,-4 3,3-3,0 0,3-6,-1-1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160 76,'1'3,"-2"3,2-3,1 0,1 0,2-1,-1-2,0 0,0-2,0 1,3-4,-4 3,0 0,-5-1,-1 2,-6-3</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517 112,'0'3,"1"0,0 3,2-6,-1-3,0-1,0 1,0-1,-1 0,-1 7,1 3,1-3,1-3,-1-3,0 0,-1-1,1 0,-3-2,0 3,-2 0,0 2</inkml:trace>
</inkml:ink>
</file>

<file path=ppt/ink/ink1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796 18,'3'-1,"2"1,-2 0,1 1,-1 1,-2 1,-1 0,-1 0,0 0,-1 2,0-2,0 0,-1-3,-1 1,0-1</inkml:trace>
</inkml:ink>
</file>

<file path=ppt/ink/ink1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799 30,'-2'3,"-1"1,6-2,0-2,0-1,0-1</inkml:trace>
</inkml:ink>
</file>

<file path=ppt/ink/ink1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801 27,'3'0,"0"3,-5 0,0 0,1 0</inkml:trace>
</inkml:ink>
</file>

<file path=ppt/ink/ink1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867 19,'-3'9,"1"-5,1-1,0 1,0-1,0 0,2 2,2-4,0-2,1-2,-1 1</inkml:trace>
</inkml:ink>
</file>

<file path=ppt/ink/ink1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877 35,'4'0,"1"0,2 0</inkml:trace>
</inkml:ink>
</file>

<file path=ppt/ink/ink1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902 18,'7'2,"-4"-2,1 1,-1 1,-6 1,-1-1,-8 2,9-3,0 0,-1 0,7 0,0-1,2-1,4-1,-6 2,-4 3,-2-1,-2 3,2-2,0 0,-1 0,1 0,5-6,3 0,1-2,-3 2</inkml:trace>
</inkml:ink>
</file>

<file path=ppt/ink/ink1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911 38,'-2'3,"0"1,2 2,2-3,1-2,2-3,-1-1,-1 0,0 1,-1-1,-2 0</inkml:trace>
</inkml:ink>
</file>

<file path=ppt/ink/ink1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942 16,'5'10,"-4"-7,0 0,0 0,-1 0,-5 6,3-6,-2 0,1-1,-1-1,5-4</inkml:trace>
</inkml:ink>
</file>

<file path=ppt/ink/ink1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981 21,'3'0,"0"2,-4 1,-2-1,0 0,-1 0,1-1,-1-1,7 0,6-1,-6 1</inkml:trace>
</inkml:ink>
</file>

<file path=ppt/ink/ink1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971 25,'-1'3,"0"0,0 0,0 0,-1 0,5-1,0-2,0-1,4 0,-4 0,0 1,0 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555 82,'0'3,"0"0,1 0,-1 0,1 0,-1 1,0-1,1 1,-1-1,1 0</inkml:trace>
</inkml:ink>
</file>

<file path=ppt/ink/ink1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977 47,'7'-1,"-4"0,0 1</inkml:trace>
</inkml:ink>
</file>

<file path=ppt/ink/ink1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989 42,'1'3,"-2"3,1-2,-2 1,2 0,-1-2,1 0,-1-6,-4-2,2 3,1-1,5 1,2 1,-1 0,-1-1</inkml:trace>
</inkml:ink>
</file>

<file path=ppt/ink/ink1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992 37,'4'1,"0"-1,-1 0,2-1,-2 1</inkml:trace>
</inkml:ink>
</file>

<file path=ppt/ink/ink1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1007 33,'1'3,"0"0,-1 3,-3-6,1-4</inkml:trace>
</inkml:ink>
</file>

<file path=ppt/ink/ink1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995 32,'0'7,"-1"-4,4-1,0-3,0-2,0 1,-3 8,-1-3,0 0,-2 0,3 0,3 0,0-2,0-1,1 0,-1-1,-3-2</inkml:trace>
</inkml:ink>
</file>

<file path=ppt/ink/ink1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1011 49,'-3'1,"0"1,0-1,-2 0,2-2,2-2,4 2,7 0,-7 0,1 1,-1-1,2-1</inkml:trace>
</inkml:ink>
</file>

<file path=ppt/ink/ink1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1032 33,'-2'3,"0"0,-3 0,2-2,6 1,2 0,-4 1,-2 0,-2-1,0 0,0-1,0-1,-1-1,2-2</inkml:trace>
</inkml:ink>
</file>

<file path=ppt/ink/ink1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1014 49,'3'3,"0"0,0 1,-1-1,1-2,0 0,1-1,-1 0,-6-2</inkml:trace>
</inkml:ink>
</file>

<file path=ppt/ink/ink1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885 89,'3'0,"0"1,0-1,0 3</inkml:trace>
</inkml:ink>
</file>

<file path=ppt/ink/ink1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873 111,'3'0,"0"-1,2 0,-2 0,0 0,1-1,-1 2</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565 66,'1'3,"0"0,-1 1,0-1,0 1,0 0,0 0,2 6,-2-6,1-1,0 1,-1-1,1 1,0-1,0 0</inkml:trace>
</inkml:ink>
</file>

<file path=ppt/ink/ink1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907 85,'4'-1,"-1"1,0 0,1 1,-8 3,-1-1,2-2</inkml:trace>
</inkml:ink>
</file>

<file path=ppt/ink/ink1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901 101,'3'0,"0"0,2-1,-2 0,0 1,-5 3,-1 0,1 0,-2 3,1-3,6-6</inkml:trace>
</inkml:ink>
</file>

<file path=ppt/ink/ink1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922 97,'-1'3,"-1"1,0-1,1 2,5-2,-1-3,1-1,-1-1,1-4,-3 3</inkml:trace>
</inkml:ink>
</file>

<file path=ppt/ink/ink1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868 88,'0'4,"1"0,-1 0,1-1,0 6,-1-5,0 0,1-1,2 1,0-4,1-1,0-1,-1 1,1-1</inkml:trace>
</inkml:ink>
</file>

<file path=ppt/ink/ink1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951 75,'0'3,"-1"1,1 0,-1 0,1 0,-2 6,1-7,0 0,-1 0,0 2,-1-2,-3 5,3-5,0-1,0-2,0 0,0-3</inkml:trace>
</inkml:ink>
</file>

<file path=ppt/ink/ink1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957 103,'4'0,"-1"0,0-1,0 1,0-1,0 0,-3-2,1 0</inkml:trace>
</inkml:ink>
</file>

<file path=ppt/ink/ink1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975 90,'0'4,"-1"5,1-5,0 0,0-1,0 1,-3-5,0-3,1 1,1 0,0 0,1 6,-2 2,1-1,-3 1,1-3,9-7</inkml:trace>
</inkml:ink>
</file>

<file path=ppt/ink/ink1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991 84,'2'4</inkml:trace>
</inkml:ink>
</file>

<file path=ppt/ink/ink1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1001 82,'-2'3,"-4"4,3-4,0-2,11-4,-12 6,0-1,0 1,7-3,1-1,-5 4,-3 0,0 1,7-4,1-3,2-2,-2 11,-4-3,0 1,-1 0,-1-7,0-2,2 1,0 1</inkml:trace>
</inkml:ink>
</file>

<file path=ppt/ink/ink1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995 100,'-1'5,"-1"5,2-6,-1-1,1-6,-3 1,0 3,0 1,-1-1,0 1,7-3</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577 34,'3'-1,"0"1,1 0,-2 3,-1 3,-2-3,-1 0,-1 0,-1 0,1-2,0 0,4-4,3 0,-1 1,1 0,0 1,0-1,5-1,-5 2,-1 0</inkml:trace>
</inkml:ink>
</file>

<file path=ppt/ink/ink1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1020 84,'2'3,"-2"0,-6-1,1-1,2 0,0-1,6-2,7 2,-7 0,0 1</inkml:trace>
</inkml:ink>
</file>

<file path=ppt/ink/ink1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1012 101,'1'3,"-1"0,-1 1,-2 0,2 0</inkml:trace>
</inkml:ink>
</file>

<file path=ppt/ink/ink1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1017 100,'3'-1,"2"0,-2 1</inkml:trace>
</inkml:ink>
</file>

<file path=ppt/ink/ink1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1023 97,'-2'3,"1"0,0 1,0-1</inkml:trace>
</inkml:ink>
</file>

<file path=ppt/ink/ink1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1025 103,'4'1,"-1"2,-3 0,-1 0,-1 0,-2-1,1-2,0 0,0 0,0-2,1-1</inkml:trace>
</inkml:ink>
</file>

<file path=ppt/ink/ink1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1015 110,'2'3,"2"1,-1-2,0 0,1 1,0-1,0 0,-1-1,-3-4,-2 0</inkml:trace>
</inkml:ink>
</file>

<file path=ppt/ink/ink1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455 114,'-3'-1,"0"1,1 3,0 0,2 0,0 0,1 0,1 0,1-1,0 0,0-5,-1 0,0 0,-1 0,-1 0,-1 0,-2 1,0 0,0 1,0 1,0 3</inkml:trace>
</inkml:ink>
</file>

<file path=ppt/ink/ink1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426 88,'3'-1,"2"2,3-1,-6 3,-1 1,-2-1,0 0,2-10,0 3,0 1</inkml:trace>
</inkml:ink>
</file>

<file path=ppt/ink/ink1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444 77,'-2'3,"0"0,-1 1,2-1,-1 2,1-2,-1 0,5-4</inkml:trace>
</inkml:ink>
</file>

<file path=ppt/ink/ink1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456 91,'2'3,"-3"3,1-3,0 0</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586 137,'2'0</inkml:trace>
</inkml:ink>
</file>

<file path=ppt/ink/ink1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412 119,'1'3,"-1"0,0 0,1 0,0 0,1 0,-1 0,0 1,0-1,0 0,-1 0,0 0,0 0,0 0,2 0,-2 0,0 0</inkml:trace>
</inkml:ink>
</file>

<file path=ppt/ink/ink15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385 102,'3'-1,"1"2,-1 0,1 0,-2 2,-1 0,-2 0,0 0,-1 0,5-10,-1 3</inkml:trace>
</inkml:ink>
</file>

<file path=ppt/ink/ink15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400 94,'-3'4,"0"1,1-1,0 0,1-1,6-4</inkml:trace>
</inkml:ink>
</file>

<file path=ppt/ink/ink15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412 96,'4'2,"-1"0,0 2,-4-1,-2 0,0 0,0-1,6-4,0 0,0 1,0-1</inkml:trace>
</inkml:ink>
</file>

<file path=ppt/ink/ink15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389 148,'0'3,"0"1,0-1,0 0,0 0,1 0,0 2,0-2,0 0,0 0,0 0,-1 0,0 0,1 0,-1 0,2 2,-2-2,0 0,0 0,1 1,0-1,0 0,-1 0,1 0,-3-8</inkml:trace>
</inkml:ink>
</file>

<file path=ppt/ink/ink15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361 150,'3'-1,"0"3,0-1,-1 2,0 0,-4 0,-1 0,2 0,-1 0,2 0,3-4,2-2,-2 0,-1 0,2-1</inkml:trace>
</inkml:ink>
</file>

<file path=ppt/ink/ink15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382 135,'-4'4,"0"0,-2 5,4-5,0 0,0-1,1 0,-2 1,1-1</inkml:trace>
</inkml:ink>
</file>

<file path=ppt/ink/ink15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392 141,'2'3,"1"0,-2 0,-6 2,2-2,0-2,0 0,7-2,-1 1,0 1,1 0,-2 2,-4 0,-1 0,-1 0,-2 1,8-7,1 2</inkml:trace>
</inkml:ink>
</file>

<file path=ppt/ink/ink15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371 213,'2'3,"2"4,-3-4,1 0,-3 0,-1 0</inkml:trace>
</inkml:ink>
</file>

<file path=ppt/ink/ink15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352 226,'3'3,"0"0,1 3,-2-3,-1 0,-1 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580 141,'-5'2,"2"-1,0 1,0-1,-3 1,2 0,-1 0,1 0,1 0,-6 1,6-3,-1 1,0 0,-1 0,2-1,0 0,0 0,0 0,-2 1,2 0,0-1,0 1,-3 0,3-1,-5 0,5 0,0 1,-1-1,0 1,1 0,0-2,0 1,0 0,-1 0,1 0,-1 1,1-2,0 0,0 0,0 0,0 1,0-1,0 0,0 1,-1-2,1 2,0-1,0-1,0 1,-1-2,1 0,0 1,0-1,1 0,-1 0,1 0,1 0,0 0,0 0,1-2,-1 2,1 0,1 0,1 0,-1 0,2 0,0-1,0 1,0 0,0 0,4-2,-4 3,1 0,0 1,2-2,-3 1,0 0,1 0,-1 1,2-3,-2 3,1-1,0 0,0 0,4 0,-5 1,0 0,2 0,-2 0,0 1,1-2,0 1,1-1,-1 1,1 1,-1-1,-1 0,4-1,-2 1,-1 0,0 0,-1 0,4-1,-3 1,-1 1,1-1,-1 0,2 0,-2 1,0-1,0 1,5-2,-5 2,0-1,0 1,0 0,3-1,-2 0,0 1,-1 0,0-1,1 1,-1 0,0 0,0 0,0 0,0 1,0-1,0 2,0-1,0 0,0 1,-1 1,-1 0,0 0,-1 0,0 1,-1-1,1 0,0 0,-2 1,1-1,-1 1,-4 2,4-3,-1 0,1 0,0 0,0 1,0-1,0 0,0 0,-2 0,1 0,0 0,-1-1,-1 1,3 0,-1 0,-1 0,1 0,0-1,-2 3,3-2,-1 0,0 0,0 0,0-1,-3 2,2-1,0-2,-3 0,4 0,0-1,-1 0</inkml:trace>
</inkml:ink>
</file>

<file path=ppt/ink/ink15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347 237,'2'4,"1"2,-1-2,-2 1,-1-2,-2-1</inkml:trace>
</inkml:ink>
</file>

<file path=ppt/ink/ink15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335 242,'0'5,"0"-2,0 0,1 4,-1-4,0 0,0 0,-1 0</inkml:trace>
</inkml:ink>
</file>

<file path=ppt/ink/ink15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457 173,'3'2,"-3"1,0 0,-1 0,1 0,-1 0,1 1,-1-1,1 0,0 0,-1 0,0 0,1 1,-1-1,1 0,1 1,-2-1,1 1,0-1,0 0,0 2,0-2,0 1,0-1,-1 0,1 0,0 0,0 0,0 0,0 0,0 1,-1-1,1 0,0 0,-1 0,1 0,1 0,-1 0,0 0,0 1,0-1,-1 0,1 0,0 0,-2-6,0 0,1 0,-1-1,0 1,0 0,6 7,-2-1,0 0,0 0,0 0,-1 0,1-6,1-1,-2 1,1-1,1 1,0 0,-6 3,0 1</inkml:trace>
</inkml:ink>
</file>

<file path=ppt/ink/ink15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481 262,'3'-1,"1"0,-1 0,0 1,-2 4,-1-1,1 0,-1 0,1 2,-1-2,0 0,-1 0,0-6,0 0,1-3,1 3,2 2,0 3,0 0,-1 2,-1-7</inkml:trace>
</inkml:ink>
</file>

<file path=ppt/ink/ink15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511 243,'3'0,"1"2,-1-2,0 2,-4 1,-2-1,0 0,0-1,-1 1,8-3,0 0,-1 1,0 1,-2 2,-3 0,-1-1,0-1,0-1,1-3,1 0,0 0,0 0,3 7,-2-1,0 0,1 0,-1 1,0 0,1 2,-1-3,2 0,-3-6,3-2</inkml:trace>
</inkml:ink>
</file>

<file path=ppt/ink/ink15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535 236,'-3'2,"0"1,-2 1,8-3,0-2,0 1,0 0,-1 3,-2 0,-2 0,-2-1,1 1,0-1,0-1,0-1,3-3,2 0,1-1,0 5,1 1,2-1,-2 0,-1-1,3 1,-3-1,-6-2,0 3,0 1</inkml:trace>
</inkml:ink>
</file>

<file path=ppt/ink/ink15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522 269,'3'-1,"4"-3,-4 3,0-1,0 3,-5 2,-1 2,1-2,-1 0,1 0,1 0,0 0,3 0,1-4,0-1,0 0,0 0,0-1,-3 0,0 0,0-1,0 1</inkml:trace>
</inkml:ink>
</file>

<file path=ppt/ink/ink15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542 258,'0'3,"1"0,0 5,-1-5,0 0,0 0,-1 0,1 0,-1 0,1 6,0-6,-1-6,0 0</inkml:trace>
</inkml:ink>
</file>

<file path=ppt/ink/ink15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294 335,'3'-1,"7"1,-7 0,0 1,1 0,-1-1,0-1,0 0,2 0,-2 0,0 0,1 2,0-1,-1 0,3-1,-3 1,0 0,0 1,0 0,0 0,2-2,-2 0,0 0,0 0,2-1,-2 2,0 0,0 1,0-1,0 0,0 0,0 0,-5-3,0 0</inkml:trace>
</inkml:ink>
</file>

<file path=ppt/ink/ink15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562 241,'1'6,"0"-3,-1 0,-1 0,-1 0,-2 2</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665 85,'7'4,"-4"-3,2 2,-1 0,0-1,0 1,0-1,-1 0,0-1</inkml:trace>
</inkml:ink>
</file>

<file path=ppt/ink/ink15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558 256,'3'-3,"5"-2,-5 4,0 0,0 1,-6 3,0-1</inkml:trace>
</inkml:ink>
</file>

<file path=ppt/ink/ink15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559 260,'4'1,"1"-2,-2 0,0 1,0-2,-1-1</inkml:trace>
</inkml:ink>
</file>

<file path=ppt/ink/ink15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575 243,'0'3,"-1"0,1 0,-3 5,2-5,-1 0</inkml:trace>
</inkml:ink>
</file>

<file path=ppt/ink/ink15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575 261,'3'4,"1"1,-1-7,-1-1</inkml:trace>
</inkml:ink>
</file>

<file path=ppt/ink/ink15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553 250,'0'6,"0"-3,1 0,-1 0,1 0,1 3,1-2,0-1,3-1,-3-2,0-1,1-1,3-2,-4 2,0 1,-2-2,-3 0</inkml:trace>
</inkml:ink>
</file>

<file path=ppt/ink/ink15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544 230,'1'3,"0"1,1-1,0 1,1-2,0-5</inkml:trace>
</inkml:ink>
</file>

<file path=ppt/ink/ink15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603 226,'1'5,"-1"-2,-2 1,0-1,-1 0,0 0,0-1,0 0,5-5,1 0,0 3,0 23,-1-26</inkml:trace>
</inkml:ink>
</file>

<file path=ppt/ink/ink15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598 255,'3'-1,"0"1,0-1,6-2,-8 0,1 0,-5 2</inkml:trace>
</inkml:ink>
</file>

<file path=ppt/ink/ink15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610 244,'0'4,"1"0,0 0,0 0,0 1,-1-1,1-1,1-6,-2 0</inkml:trace>
</inkml:ink>
</file>

<file path=ppt/ink/ink15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620 232,'3'2,"1"5</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698 75,'-5'5,"2"-2,0 0,0 0,-3 3,2-2,0 0,0-1,2 0,4-6</inkml:trace>
</inkml:ink>
</file>

<file path=ppt/ink/ink15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202 440,'3'-1,"1"1,-1-1,0 0,0-2,-1 0,-1 0,-2 0,-1 0,-1 2,0 1,0 2,-1 3,1-1,4 1,1-2,1-2,1 1,-1-3,0 0,0 0,0-1,0 1</inkml:trace>
</inkml:ink>
</file>

<file path=ppt/ink/ink15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244 420,'1'-3,"-1"0,-3 2,0 1,-2 1,2 1,6 0,0 0,0 6,-3-4,1 0,-1 0,0 0,1 1,-1-2,0 0,-1 0,-2-1,0-2,-1 0,0-1,1 0,-1-1,4-1,0 0</inkml:trace>
</inkml:ink>
</file>

<file path=ppt/ink/ink15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252 426,'3'3,"0"-2,0-1</inkml:trace>
</inkml:ink>
</file>

<file path=ppt/ink/ink15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248 445,'3'-1,"0"0</inkml:trace>
</inkml:ink>
</file>

<file path=ppt/ink/ink15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355 428,'0'-3,"-2"0,1 0,-1 0,0 0,-1 3,1 3,-1 2,1-1,0 1,1-2,1 0,0 0,2 0,1-3,0-2,1-3,-2 1,0 1,0-1,-1 11,0-4,0 0,4-1,-2-6,0-1,-1 2</inkml:trace>
</inkml:ink>
</file>

<file path=ppt/ink/ink15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375 436,'3'3</inkml:trace>
</inkml:ink>
</file>

<file path=ppt/ink/ink15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410 394,'0'3,"-1"0,-1 11,1-11,-1 1,0 0,2-1,1-7,0 0,0 1,2-1,2 0,-2 3,0 2,0 1,0 4,-1-3,0 0,0 0,-4 0,-1-2,0-1,-1-1,1 0,2-2</inkml:trace>
</inkml:ink>
</file>

<file path=ppt/ink/ink15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306 485,'1'3,"0"0,2 2,-3-2,0 1,-4 2</inkml:trace>
</inkml:ink>
</file>

<file path=ppt/ink/ink15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312 493,'1'3,"-2"2,0-2,-1 1,-1-2,4-5,9 0,-6 2,-1 0,2 1,-5 4,-2 0,-1 4,0-5,2-7,4 1,0 1,1 1,1 8,-2-7</inkml:trace>
</inkml:ink>
</file>

<file path=ppt/ink/ink15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343 489,'4'-1,"-1"0,0 1,0-1,1 1</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688 60,'1'3,"0"0,0 0,-1 0,-2 0</inkml:trace>
</inkml:ink>
</file>

<file path=ppt/ink/ink15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353 479,'-1'15,"0"-11,-1-1,-1 3,2-9,3 0,0 0</inkml:trace>
</inkml:ink>
</file>

<file path=ppt/ink/ink15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355 495,'0'3,"0"1,-1 5,1-6,3-6,-1-1</inkml:trace>
</inkml:ink>
</file>

<file path=ppt/ink/ink15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360 490,'3'0,"0"3,0-1,0 3,-3-1,0-1,0 0,0 2,0-2,1 0,-2-6</inkml:trace>
</inkml:ink>
</file>

<file path=ppt/ink/ink15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356 504,'3'-2,"0"0,0 2</inkml:trace>
</inkml:ink>
</file>

<file path=ppt/ink/ink15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360 511,'3'0,"0"-1,0 0,2 0</inkml:trace>
</inkml:ink>
</file>

<file path=ppt/ink/ink15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414 493,'0'-3,"-1"0,-2 1,0 0,-1 1,1 4,0 1,1 8,1-9,1 0,3-2,3-7,-4 2,1 2,-1-1,1 2,-3 4,1 0,-1 0,0 0,4-2,-1-2,1-4,-2 2</inkml:trace>
</inkml:ink>
</file>

<file path=ppt/ink/ink15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341 545,'-3'0,"0"-1,0 2,0 7,3-5,1 0,0 0,0 1,0-1,0 0,0 5,-1-4,0 0,0 0,0-1,-1 2,1-2,-3-2,1-4,1-1</inkml:trace>
</inkml:ink>
</file>

<file path=ppt/ink/ink15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311 580,'4'-1,"8"-1,-8 0,-1 0,1 2</inkml:trace>
</inkml:ink>
</file>

<file path=ppt/ink/ink15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360 558,'-3'2,"0"1,0 1,2 1,2-2,-1 0,0 0,2 0,1-2,0-2,3-3,-3 2,0 2,2-1</inkml:trace>
</inkml:ink>
</file>

<file path=ppt/ink/ink15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386 568,'-1'-4,"0"1,-3 0,1 5,0 0,0 7,4-6,2-1,0-5,0-1,-1 1,0 6,-1 0,4 2,-2-6,0-2,2-3,-1 4</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639 95,'3'1,"2"2,-2-2,4 0</inkml:trace>
</inkml:ink>
</file>

<file path=ppt/ink/ink15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402 546,'4'4,"-3"-1,1 1,-1-1,0 0,-1 3,0-2,-1 0,0-1,0 0,-4 1,2-3,1-4,2-1</inkml:trace>
</inkml:ink>
</file>

<file path=ppt/ink/ink15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430 554,'3'-1,"0"0,0 2</inkml:trace>
</inkml:ink>
</file>

<file path=ppt/ink/ink15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428 568,'3'0,"6"-2,-6 1,1 0,-2-2</inkml:trace>
</inkml:ink>
</file>

<file path=ppt/ink/ink15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479 516,'-3'-1,"0"2,-1 6,2-4,2 0,-1 0,2 5,0-4,-1-1,1 1,-1-1,1 6,-1-4,-1-1,1 0,0-1,-1 4,0-4,1 0,-1 1,1-1,-1 3,0-3,-2-2,1-4,1 0,-1-1,-1-3</inkml:trace>
</inkml:ink>
</file>

<file path=ppt/ink/ink15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462 553,'3'0,"5"1,-5-1,0-2</inkml:trace>
</inkml:ink>
</file>

<file path=ppt/ink/ink15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495 524,'-1'4,"0"-1,1 0,0 0,0 0,0 1,0 0,0-1</inkml:trace>
</inkml:ink>
</file>

<file path=ppt/ink/ink15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514 545,'-2'3,"-2"2,2-1,0 0,1 3,1-4,1 0,5-3,-2-3,-1 1,1-1</inkml:trace>
</inkml:ink>
</file>

<file path=ppt/ink/ink15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535 551,'0'-3,"-2"0,-1 4,-4 6,6-4,1 0,0 1,3-2,1-6,-2 1,0 0,2 0,-2 10,-2-4,0 0,3-3,0-2,-1-1,1-1</inkml:trace>
</inkml:ink>
</file>

<file path=ppt/ink/ink15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556 538,'2'4,"0"1,-2-2,0 1,-1 0,0 4,0-5,-1 0,0 0,-1-2,0-1,0-3</inkml:trace>
</inkml:ink>
</file>

<file path=ppt/ink/ink15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534 481,'-4'8,"3"-5,1 1,-1 2,1-3,0 0,4-1,-1-2,0-1,2-1</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151 63,'3'2,"1"1,1 0</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704 87,'3'1,"0"-1,0 1,1 0,-1 1,-4 1</inkml:trace>
</inkml:ink>
</file>

<file path=ppt/ink/ink16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545 495,'5'2,"-2"-3,2 1,-1-1</inkml:trace>
</inkml:ink>
</file>

<file path=ppt/ink/ink16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567 482,'4'0,"-1"1,6 0</inkml:trace>
</inkml:ink>
</file>

<file path=ppt/ink/ink16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567 496,'4'-1,"3"-1,-4 1,0 0,-6 4,1 0,-2 1,2-1,5-3</inkml:trace>
</inkml:ink>
</file>

<file path=ppt/ink/ink16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589 494,'-2'7,"2"-3,6-3,-3-3,0-1,0 1,0-1</inkml:trace>
</inkml:ink>
</file>

<file path=ppt/ink/ink16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611 475,'3'5,"-1"0,-2 3,0-4,-1 0,-1 0,-3 4,2-5,0-2</inkml:trace>
</inkml:ink>
</file>

<file path=ppt/ink/ink16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371 635,'-3'1,"0"4,2-2,-1 6,3-6,-2 0,1 1,1-1,0 4,0-4,0 0,-1 0,2 4,-2-3,0 0,-1 0,1 0,0 0,0-1,2-6</inkml:trace>
</inkml:ink>
</file>

<file path=ppt/ink/ink16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341 674,'7'-1,"-2"0,0 0,-2 0,0 0,1-1,1 1,-2 2,0 0</inkml:trace>
</inkml:ink>
</file>

<file path=ppt/ink/ink16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388 654,'-3'3,"1"0,0 1,1-1,0 0,0 0,0 4,2-4,2 0,0-3,5-2,-4 0,0 1,-1 0,0 0,0 0</inkml:trace>
</inkml:ink>
</file>

<file path=ppt/ink/ink16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421 663,'-1'-3,"0"0,-2 2,0 2,-1 3,1 0,2 0,1-1,2 0,1-4,0 0,0-2,2-3,-4 3,1 6,-1 0,-1 1,1 1,2-5,-1-3,-1 0,0 0</inkml:trace>
</inkml:ink>
</file>

<file path=ppt/ink/ink16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439 661,'0'4,"0"-1,0 1,-2-1</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673 113,'3'0,"0"1,0 0,0 1,-6-1</inkml:trace>
</inkml:ink>
</file>

<file path=ppt/ink/ink16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459 636,'2'3,"-1"0,0 0,0 4,-2-4,2 1,-1-1,-1 0,0 2,0-2,1-6,0-4,1 4,0 0,0-1,2 2,0 0,0 3,-1 2,0 0,-1 0,-2 1,-1 0,0-1,-1-2,0-3,3-1,1 0,1-1</inkml:trace>
</inkml:ink>
</file>

<file path=ppt/ink/ink16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493 631,'1'3,"1"7,-2-7,1 1,-1 0,-1 5,-1-6,0 1,0-1,0 0,-3 2,1-3,1-1</inkml:trace>
</inkml:ink>
</file>

<file path=ppt/ink/ink16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520 650,'3'-1,"0"0,0 0,0-1,0 2,-4 4</inkml:trace>
</inkml:ink>
</file>

<file path=ppt/ink/ink16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522 665,'3'-2,"0"1,0 0,0 1,2-1</inkml:trace>
</inkml:ink>
</file>

<file path=ppt/ink/ink16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570 604,'3'2,"0"-1,-1 2,-1 0,1 0,-2 0,-2 0,1 1,-1-1,-1-1,0-1,0-1,1-3,2 0,5-1,-2 1,1 1,-1-1,2 6,-2-1,1-3,-1-1,-1-1,1 1,-2-1,0 0,-1 0,0 0,-3 1,0 2,0 1,0 3,2-1,0 0,2 0,0 2,0-1,-1-1,0 1,0 3,0-4,0 0,0 0,-1 1,1-1,0 0,0 0</inkml:trace>
</inkml:ink>
</file>

<file path=ppt/ink/ink16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548 651,'4'-2,"-1"2,2-1,-1 0,-1 1,6-2,-4 1,0 0,0 0,-2 0,0 1,4-2,-3 1,-1 1,0-1,-7 5</inkml:trace>
</inkml:ink>
</file>

<file path=ppt/ink/ink16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644 662,'1'3,"-1"0,-1 3,-1-3,0 0,-1 0</inkml:trace>
</inkml:ink>
</file>

<file path=ppt/ink/ink16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671 621,'8'0,"-4"-1,-1 1,0-1,1 0,-1 0,1 0,-1 1,3-1,-2 0,0 1,-1 0,0-1,-4 4</inkml:trace>
</inkml:ink>
</file>

<file path=ppt/ink/ink16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566 668,'3'-3,"0"1,0 2,0 0,0 1,-2 2,0 0,-1 0,2 0,-1 0,-3 0,0 0,-1-1,0-1,0-2,1-2,1 0,2 0,5 0,-3 2,2 0,-2 0,0 2,1-1,-1-1,0 0,0 1,0-3,-3 0,-3 2,0 2,0-1,0 1,1 2,-1-1,1 1,2 0,0 0,1 0,2-1,0-1,1 0,-1-1,0-1,0 0,-1-3,-1 1,0 0,-1 0,1 0,-4 4,2 2,1 0,1 3,2-3,0-2,0-1,0 0,0-1,-2-2</inkml:trace>
</inkml:ink>
</file>

<file path=ppt/ink/ink16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691 638,'3'1,"0"0,0 1,-2 1,-1 0,0 0,0 1,-1-1,-1 0,-1 0,1 0,-1-2,0-3,1-1,2 0,2 0,1 1,0 0,0 2,0 2,0-2</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510 207,'3'1,"0"0,-2 2</inkml:trace>
</inkml:ink>
</file>

<file path=ppt/ink/ink16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713 627,'0'3,"0"0,-1 0,1 0,0 0,0 0,0 0,-1 1,1-1,0 0,-1 3,1-3,0 0,1-6,-1 0,3-5,-2 5,2 2,0 0,0 1,1 2,-3 1,0 0,-2 1,0-1,-2-1,0 0,0 0,0-1,0-3,3-1,-1 0,2 0</inkml:trace>
</inkml:ink>
</file>

<file path=ppt/ink/ink16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676 596,'1'-3,"2"1,-1-1,1 2,0 2,1 1,-1 1,0-1,-3 1,-1 0,-2 1,0-1,0-1,-1 1,1-2,0-2,2-2,-1 0,3 0,4 1,-2 2,1 0,0 0,2 0,-3-1,0 0,1-3,-5 1,1 0,0 0,-1 0,-2 1,0 3,2 2,1 0,0 2,1-2,-1 0,2 1,-1-1,0 0,0 0,-4-1</inkml:trace>
</inkml:ink>
</file>

<file path=ppt/ink/ink16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526 718,'4'4,"-1"-4,0 0,0 0,7-2,-7 1,1 2,-1 0,4 2,-4-2,1-1,-1 0,1 0,-1 0,6-2,-6 2,2-1,-1 0,0 1,4 0,-5 0,0 0,1-1,4-1,-4 2,-1 0,1-1,-1 1,1 0,1 1,-2 0,0-1,1-1,3-1,-2 1,0-1,-2 1,0 0,0 0,2-1,2 2,-4 0,1 0,-1 1,3-1,-2 0,-1 0,1-2,-1 1,2 0,2-1,-4 3,0 1,0-1,1 0,-1-1,0 0,-10 2,4-1</inkml:trace>
</inkml:ink>
</file>

<file path=ppt/ink/ink16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278 81,'-1'3,"-2"-1,2 1,-2 0,0 0,1 0,-2 1,2-1,-2 1,1-1,0 0,0-1,1 1,-2-1,1 1,0-1,0 0,-1 0,1 0,0-1,0 1,0 0,-2 0,2-1,-1 1,1-1,-1 2,1-2,0 1,0-1,0 1,0-1,0-1,0 1,0 0,-1 1,1-1,0 0,-1 0,1-1,0 0,0 0,0 1,0-1,-1 2,1-1,0-1,0 0,-1 0,1 1,0 0,-1 0,1 0,0-1,-5 1,5-1,0 0,-1 1,1-1,0 0,0 1,0 0,0-1,0 0,0 1,0-1,0 0,0 0,0 0,0 0,0 0,3-4,3-1</inkml:trace>
</inkml:ink>
</file>

<file path=ppt/ink/ink16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208 128,'-3'0,"2"3,1 0,0 1,0-1,1 0,3 1,-1-3,1 0,-1-2,-1-2,0 0,1 0,-2 0,1-2,-3 2,-1-2,-2 1,1 3,0-1,0 1,0 1,0 0,1 3,0 0,0 1,1 1,4-3,0-3</inkml:trace>
</inkml:ink>
</file>

<file path=ppt/ink/ink16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334 65,'1'3,"2"-1,5 0,-5-2,0-2,0 0,1-5,-3 4,0-1,-2 0,-2 2,-2 6,0 0,4-1,-1 0,2 1,0-1,3-2,0 0,2-2,-2 1,0-1,0 0,3 0</inkml:trace>
</inkml:ink>
</file>

<file path=ppt/ink/ink16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399 52,'1'-3,"0"0,-1 0,-2 0,-1 2,0 1,-1 0,1 2,0 0,1 1,4 1,-1-1,0 0,1 1,-2 0,1 2,-1-2,1 0,-2-1,1 1,-1 4,0-5,1 1,-1 0,-2-1,0-3,0 1,0-1,-6 0,6 0,0-1,1-5,5 2,-1 1</inkml:trace>
</inkml:ink>
</file>

<file path=ppt/ink/ink16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413 64,'8'4,"-7"-1</inkml:trace>
</inkml:ink>
</file>

<file path=ppt/ink/ink16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408 83,'3'2,"0"-2,2 0</inkml:trace>
</inkml:ink>
</file>

<file path=ppt/ink/ink16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70 264,'6'-2,"-3"1,1-1,-1 1,0-1,1 0,11-5,-12 6,1 0,0-1,0 1,-1 0,1 0,0 0,0 0,11-4,-9 4,0-1,0 1,0-1,1 0,0 0,1-1,0 0,19-9,-17 8,0 0,0-1,-1 1,-1 1,1 0,-1 0,0 0,20-6,-18 6,0 0,1 1,-1-1,0 0,0 1,0-1,0 1,25-7,-27 7,0 0,0-1,0 1,0-1,-1 1,1-1,13-4,-15 4,0 1,0 0,-1 1,-1-1,0 1,-1 0,0 1,3-1,-3 1,-6-3</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508 225,'1'4,"-3"-1,-1-1,0-1,6-3,0 1,1-2,0 1</inkml:trace>
</inkml:ink>
</file>

<file path=ppt/ink/ink16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343 235,'4'-2,"-1"1,1-1</inkml:trace>
</inkml:ink>
</file>

<file path=ppt/ink/ink16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344 245,'2'4,"-2"-1,0 1,0-1,3-7,-2 0</inkml:trace>
</inkml:ink>
</file>

<file path=ppt/ink/ink16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357 236,'3'3,"-2"0,-1 0,-3-1,1-6,1 0,0 0</inkml:trace>
</inkml:ink>
</file>

<file path=ppt/ink/ink16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351 225,'1'4,"0"7,-1-6,0-1,0 1,-1-2,0 1,3-8,-2 1,-2 0,-1 3,-3 2,2-1,1 1,0-1,-1 1,5-5</inkml:trace>
</inkml:ink>
</file>

<file path=ppt/ink/ink16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380 217,'-1'3,"-1"0,0 1,6-4,-1 0,1 0,-4 3,-3 0,0 1,0-2,0 0,-3 0,4-5,2 0,3 2,1 6,-3-2,-3 1</inkml:trace>
</inkml:ink>
</file>

<file path=ppt/ink/ink16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357 252,'4'1,"1"-2,-1 0,-1 0,0 1,-5 3,0 2,3-2,0 0,0 0,-1 0,0 0,3-5</inkml:trace>
</inkml:ink>
</file>

<file path=ppt/ink/ink16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375 259,'3'-1,"0"0,0 1,0-1</inkml:trace>
</inkml:ink>
</file>

<file path=ppt/ink/ink16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367 252,'1'3,"-3"8,1-7,-2-1,1 0,-2-2,1 0,0-1,8-2,-2 1,1 0,-1 0,0 1,3 0,-2-1,-1 1,0-1,1 0,-1 0,0-1</inkml:trace>
</inkml:ink>
</file>

<file path=ppt/ink/ink16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398 234,'3'-1,"6"0,-5 0,-5 4</inkml:trace>
</inkml:ink>
</file>

<file path=ppt/ink/ink16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396 251,'3'2,"1"-1,-1-2,0-1,0-3,-1 2,-4 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531 202,'-1'5,"0"-1,0-1,-1 2</inkml:trace>
</inkml:ink>
</file>

<file path=ppt/ink/ink16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410 240,'-1'4,"1"-1,-1 2,1-2,0 4,-1-4,4-1,0-5,-1 0,0 0,-1 0,1-3</inkml:trace>
</inkml:ink>
</file>

<file path=ppt/ink/ink16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421 228,'1'8</inkml:trace>
</inkml:ink>
</file>

<file path=ppt/ink/ink16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428 221,'2'3,"0"0,-1 1,-1-1,-6 1,3-2,1 1,6-3,-1-1,1 1,-5 4,4-4,0-3,-2 0</inkml:trace>
</inkml:ink>
</file>

<file path=ppt/ink/ink16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437 239,'0'4,"0"-1,0 1,-1 0,0 0,-2 2,0-4,0-1,7-1,-1 0,3 1,-3-1,1 0,0 0,-1 0,2 0,-6-3,-2 2</inkml:trace>
</inkml:ink>
</file>

<file path=ppt/ink/ink16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470 235,'3'2</inkml:trace>
</inkml:ink>
</file>

<file path=ppt/ink/ink16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470 258,'3'-1,"-1"-2</inkml:trace>
</inkml:ink>
</file>

<file path=ppt/ink/ink16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616 157,'-2'5,"1"-2,0 0,-1 1,0 1,-1-1,1-1,-7 8,8-8,5-5,-2-1</inkml:trace>
</inkml:ink>
</file>

<file path=ppt/ink/ink16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619 184,'-1'3,"3"0,1-1</inkml:trace>
</inkml:ink>
</file>

<file path=ppt/ink/ink16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658 163,'12'1,"-11"2,2-1,-2 1,-1 0,1 1,-2-1,-1 1,-1-1,0-3,3-4,4-4</inkml:trace>
</inkml:ink>
</file>

<file path=ppt/ink/ink16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679 161,'-11'6,"7"-3,0-1,2 1,-1 0,0 0,6-1,0-4</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535 208,'0'3,"-3"4,10-9,-4 2,0 0</inkml:trace>
</inkml:ink>
</file>

<file path=ppt/ink/ink16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686 181,'-2'3,"3"4,0-3,2-3,1-4,-3 0,1 0,-3-1,-2 2,0 2,0 2,1 2</inkml:trace>
</inkml:ink>
</file>

<file path=ppt/ink/ink16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625 247,'8'3,"-6"1,-5-2,0 1,-3 4,3-5,0-1,0 1,6-3,0 1,0-1,4 0,-4 1,0 0,1-1</inkml:trace>
</inkml:ink>
</file>

<file path=ppt/ink/ink16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650 265,'1'3,"0"0,0 1</inkml:trace>
</inkml:ink>
</file>

<file path=ppt/ink/ink16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698 235,'-2'9,"1"-6,-1 1,0-1</inkml:trace>
</inkml:ink>
</file>

<file path=ppt/ink/ink16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699 248,'3'0,"0"-1,0 1,1 1</inkml:trace>
</inkml:ink>
</file>

<file path=ppt/ink/ink16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690 266,'3'-1,"2"0,4-1,-6 1</inkml:trace>
</inkml:ink>
</file>

<file path=ppt/ink/ink16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708 244,'0'5,"-1"-1,0-1,0 0,1 0,-3 3,1-3,1 0</inkml:trace>
</inkml:ink>
</file>

<file path=ppt/ink/ink16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701 266,'2'4,"0"-1,0 0,2-1,-1-2,0-2</inkml:trace>
</inkml:ink>
</file>

<file path=ppt/ink/ink16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684 255,'-2'9,"2"-6,-1 1,1-1,1 1,1 0,1-1,0-2,1-1,3 0,-3-1,0 0,-1-1,0 1,0 0</inkml:trace>
</inkml:ink>
</file>

<file path=ppt/ink/ink16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675 240,'6'11,"-3"-7,0-2,1 1</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522 222,'3'1,"1"-1,-1 0,1 0,-1 0,-5 3,-1 0,0-1,0 0,0-1,-4-1</inkml:trace>
</inkml:ink>
</file>

<file path=ppt/ink/ink16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742 233,'-1'4,"-1"-1,-2 5,2-4,0-1,-1 1,-1-1,0 2,9-11</inkml:trace>
</inkml:ink>
</file>

<file path=ppt/ink/ink16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735 254,'2'6,"-2"-3,0 0,0 0,1 0</inkml:trace>
</inkml:ink>
</file>

<file path=ppt/ink/ink16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743 259,'3'1,"0"-2,1 0,-1-2,-1 0</inkml:trace>
</inkml:ink>
</file>

<file path=ppt/ink/ink16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750 243,'1'4,"-1"0,1 0,0 0,0-1,0 0,0 1,1 3,0-4,1 0,0-1,2-2,-2-1,-2-3</inkml:trace>
</inkml:ink>
</file>

<file path=ppt/ink/ink1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774 230,'1'5,"-1"-1,1-1</inkml:trace>
</inkml:ink>
</file>

<file path=ppt/ink/ink16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635 335,'3'0,"0"0,0 0,1 1,2 0,-3 0,1 0,0 1,-2 1,-3 0,0 0,-1 1,0-1,1-6</inkml:trace>
</inkml:ink>
</file>

<file path=ppt/ink/ink16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661 326,'-2'3,"-1"1,-5 10,7-11,1 0</inkml:trace>
</inkml:ink>
</file>

<file path=ppt/ink/ink16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677 347,'-1'4,"0"1,0-2,2 1,2-7</inkml:trace>
</inkml:ink>
</file>

<file path=ppt/ink/ink16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715 340,'4'0,"4"0,-5 0</inkml:trace>
</inkml:ink>
</file>

<file path=ppt/ink/ink16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717 350,'4'-1,"0"1,-1-1,4-1,-4 2,0-1</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519 228,'5'4,"-2"-2,1 0,-1-1,0 0,1 1,-1-1,-6-2</inkml:trace>
</inkml:ink>
</file>

<file path=ppt/ink/ink16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760 322,'7'1,"-1"0,5 3,-9 0,-3 0,0 0,-1-1,-4 4,3-5,0-1,2-5,1 0</inkml:trace>
</inkml:ink>
</file>

<file path=ppt/ink/ink16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784 314,'-3'1,"0"2,0-1,0 1,-1 0,1 0,0-1,-2 4,8-4,0-4</inkml:trace>
</inkml:ink>
</file>

<file path=ppt/ink/ink16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797 339,'1'3,"-1"0,0 1,3-1,0-4,-1-2,0-2,-2 1,-1 1,-3 1,1 2</inkml:trace>
</inkml:ink>
</file>

<file path=ppt/ink/ink16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828 341,'3'1,"1"-1,0 0,0 0,-1 0,4 0,-4 0</inkml:trace>
</inkml:ink>
</file>

<file path=ppt/ink/ink16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895 327,'-1'3,"-1"-6,-1 1,-1 3,1 2,0 1,2-1,0 0,-1 1,2-1,1 0,2-6,-1 0,2-1,2-2,-4 3,1 0,1 0</inkml:trace>
</inkml:ink>
</file>

<file path=ppt/ink/ink16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916 285,'-1'5,"1"-2,-2 0,1 0,0 0,-1 0,1 0,-3 6,2-6,1 0,0 0,0 0,-1 2,2 0,1 0,2-4,0-2,0 0</inkml:trace>
</inkml:ink>
</file>

<file path=ppt/ink/ink16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941 302,'-1'-3,"-2"2,0 2,0 1,-6 5,8-4,0 0,0 0,-2 5,2-3,0-2,0 0,-1 2,1-2,-1 6,1-5,1-1,-1 1,0-1,1 1,0-7</inkml:trace>
</inkml:ink>
</file>

<file path=ppt/ink/ink16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909 325,'7'5,"-4"-4,1 0,-1-1,0 0</inkml:trace>
</inkml:ink>
</file>

<file path=ppt/ink/ink16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940 324,'-3'2,"-1"3,-3 6,7-7,-1-1,1 0,4 0,-1-3,0-1,0 0,4-2</inkml:trace>
</inkml:ink>
</file>

<file path=ppt/ink/ink16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957 329,'5'2,"1"2,-6-1,0 0,-2 1,-1-2</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558 218,'3'2</inkml:trace>
</inkml:ink>
</file>

<file path=ppt/ink/ink16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967 325,'-3'3,"-1"1,0-1,0 0,1 0,0 0,7-2</inkml:trace>
</inkml:ink>
</file>

<file path=ppt/ink/ink16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979 342,'-1'4,"1"0,3-3,0-4,-1-1,-2 1,-2 0,-1 3</inkml:trace>
</inkml:ink>
</file>

<file path=ppt/ink/ink16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1003 327,'3'2,"2"2,-3-1,1 4,-4-4,-2 1,2-1,-3 1,0-1,-3 0,3-2,1-3,2-1</inkml:trace>
</inkml:ink>
</file>

<file path=ppt/ink/ink16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663 398,'16'0,"-13"3,-2 1,0 0,1-1,-2 3,-2-3</inkml:trace>
</inkml:ink>
</file>

<file path=ppt/ink/ink16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686 390,'-3'4,"0"-1,0 1,0-1,1 0,-2 1,2-1,2 0,3-3</inkml:trace>
</inkml:ink>
</file>

<file path=ppt/ink/ink16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701 413,'3'1,"-1"2,-1 0,-1 0,-3 1,0-3,0 0,0 0,0-2,7-2,8 0,-8 3,-1 0,1 1,0-1</inkml:trace>
</inkml:ink>
</file>

<file path=ppt/ink/ink16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737 404,'3'-1,"1"0,-1 3,-1 1</inkml:trace>
</inkml:ink>
</file>

<file path=ppt/ink/ink16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734 417,'3'-1,"6"0,-6 1,0 0,0 0,0-1</inkml:trace>
</inkml:ink>
</file>

<file path=ppt/ink/ink16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775 395,'6'0,"-2"1,0 0,0 0,0 1,-3 1,1 4,-3-3,0 0,-2-1,-1 0,3-7,2 0</inkml:trace>
</inkml:ink>
</file>

<file path=ppt/ink/ink16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800 387,'-3'2,"-7"11,6-10,2 0,0 0,0 0,7-3</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554 232,'3'-1,"1"-1</inkml:trace>
</inkml:ink>
</file>

<file path=ppt/ink/ink16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814 410,'0'3,"0"1,-1-1,1 1</inkml:trace>
</inkml:ink>
</file>

<file path=ppt/ink/ink16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837 409,'3'3,"0"-3,1 0,6-1,-7 1,0-2</inkml:trace>
</inkml:ink>
</file>

<file path=ppt/ink/ink16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893 406,'-2'-3,"1"0,-2 2,-1 5,0 0,0 3,2-3,1-1,5-3,0-3,0 0,-1 0,2-2,-1 1,-1 0,1 1</inkml:trace>
</inkml:ink>
</file>

<file path=ppt/ink/ink16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918 368,'1'-3,"-4"7,1-1,0 0,-2 6,1-4,2-1,0-1,0 0,0 0,-1 1,4 2,2-5,-1-2,1 0,5-3</inkml:trace>
</inkml:ink>
</file>

<file path=ppt/ink/ink16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942 375,'-4'0,"1"2,0 0,-1 2,1-1,1 2,1-2,0 2,0 0,-3 8,3-10,0 0,0 1,0-1,0 1,-1 1,-1-3,3-5</inkml:trace>
</inkml:ink>
</file>

<file path=ppt/ink/ink16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904 401,'3'0,"2"0,-1 0,-1 0,0 0,0 0,1 2</inkml:trace>
</inkml:ink>
</file>

<file path=ppt/ink/ink16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942 396,'-4'2,"0"3,0-1,3-1,1 3,2-3,1-2,3-2,-3 1</inkml:trace>
</inkml:ink>
</file>

<file path=ppt/ink/ink16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952 394,'3'1,"7"3,-7-3,0 1,-1 1,-3 0,-4 3,2-4,0 0,0-3,4-2</inkml:trace>
</inkml:ink>
</file>

<file path=ppt/ink/ink16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974 387,'-3'2,"-9"9,9-8,0 1,1-1,3 0</inkml:trace>
</inkml:ink>
</file>

<file path=ppt/ink/ink16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979 411,'1'3,"-2"3,0-3,5-5</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198 64,'3'-1,"0"-1,0 2,-2 8,-2-4,-1-1,1 0,-1 0,6-2,-1-4,0 0,2-2,-3 2,0 0,-4 0,-1 2,0 0,-1-2,2 0,-1-1</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596 206,'4'-2,"-1"1,1 0,-1 3,-1 1,-1 1,-1 1,-1-2,1 0</inkml:trace>
</inkml:ink>
</file>

<file path=ppt/ink/ink17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997 393,'5'3,"-3"1,-2-1,0 1,-1 0,0 1,-1-2,-1 0,-1 0,0-5</inkml:trace>
</inkml:ink>
</file>

<file path=ppt/ink/ink17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640 474,'1'3,"-1"0,0 0,-4 2,1-4,0 0,6 0,1-1,3 2,-3-1,-2 2,-7 3,2-4,0 0,0-1,-2 2</inkml:trace>
</inkml:ink>
</file>

<file path=ppt/ink/ink17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658 514,'5'10,"-6"-7,4-2</inkml:trace>
</inkml:ink>
</file>

<file path=ppt/ink/ink17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693 470,'-2'3,"-3"3,2-2,1-1,-1 0,-2 3,8-7</inkml:trace>
</inkml:ink>
</file>

<file path=ppt/ink/ink17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705 478,'-1'4,"-2"-2,0 2,0-3,-2 1,2-2,6-1,1 2,0 1,-2 6,-3-5,0 0,-1 0,5-6</inkml:trace>
</inkml:ink>
</file>

<file path=ppt/ink/ink17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709 467,'3'-1,"0"0,0 1,7-1,-7 2,0 0,-7 2</inkml:trace>
</inkml:ink>
</file>

<file path=ppt/ink/ink17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709 473,'6'11,"-6"-8,-1 2,-1 0,2-1,0 0,3-4</inkml:trace>
</inkml:ink>
</file>

<file path=ppt/ink/ink17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719 482,'3'-1,"1"0,1 0,-1 0</inkml:trace>
</inkml:ink>
</file>

<file path=ppt/ink/ink17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728 472,'1'10,"-2"-4,-1-3,-1 0</inkml:trace>
</inkml:ink>
</file>

<file path=ppt/ink/ink17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722 496,'0'5,"0"-1,3-2</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613 203,'-7'10,"5"-7,-1-1,0 1,6-4</inkml:trace>
</inkml:ink>
</file>

<file path=ppt/ink/ink17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732 485,'3'-1,"0"1,0 5,-3-1,0-1,-1 0,2 3,-1-3,0 0,1 0,-1 1,-1-7</inkml:trace>
</inkml:ink>
</file>

<file path=ppt/ink/ink17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727 493,'3'-2,"0"2,0 4</inkml:trace>
</inkml:ink>
</file>

<file path=ppt/ink/ink17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724 500,'8'0,"-5"0,0 0,-3 3,-3-2,-2 1,9 0,0-2,-1 0</inkml:trace>
</inkml:ink>
</file>

<file path=ppt/ink/ink17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750 477,'3'-1,"2"1,-1 0,1 2,-6 1</inkml:trace>
</inkml:ink>
</file>

<file path=ppt/ink/ink17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750 489,'7'-1,"-3"1,-1 0,0-1</inkml:trace>
</inkml:ink>
</file>

<file path=ppt/ink/ink17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758 484,'-2'4,"2"-1,-1 0,1 0,1 0,2 1,0-3,0-2,0-1,2-3,-3 2,0 0,-3 0</inkml:trace>
</inkml:ink>
</file>

<file path=ppt/ink/ink17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774 468,'3'-1,"1"1,1 1,-1 0,-3 2,-4-1,-1 0,-5 4,8-3,4-4,0-1,0 0,-1 5,-3 1,0 7,1-8,1 0,3-3,-1-2</inkml:trace>
</inkml:ink>
</file>

<file path=ppt/ink/ink17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796 483,'5'2,"-2"3,-2-2,0 0,0 1,0-1</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630 204,'3'0,"0"0,0 1,0-1</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628 217,'3'1,"0"0,1-2,0 0</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658 181,'5'0,"4"0,-8 3</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663 187,'1'3,"-2"1,1-1,0 0,0 1,-1-1,1 0,-1 1,1-1,0 0,0 1,-1-1,1 0,0 0,-1 1,2-1,-1 0,-1 0,4-6,0 2,0 0,0 2,0 0,0-1,0-2,-5-1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689 214,'8'2,"-5"-1,0 0,-3 2,2 0,-2 0</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703 215,'-3'4,"0"-1,1 0,-1-1,0-1</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719 223,'0'3,"-1"0,0 0</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752 211,'4'1,"-1"0,1 0,1 0,-2 0,0 1,1 0,-3 1,-4 0,-1-1,1-1,4-4,0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201 46,'0'-3,"2"7,2 1,-2-2,0 0,0 0,0 1,1-1,-1 1,4 4,-4-5,1 0,-1 0,2 0,-1-1,0 1,0-1,5 3,-5-4,-5-4,0 0,0 0,1 0,-2 0,0-1,1 1</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777 207,'-3'1,"-2"3,1-1,1-1,0 0</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790 222,'3'1,"0"1,-3 1,-9-1,5 0,7-1,2-2,3-1,-5 1</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825 167,'4'3,"-1"0,-5 0,0 0,-1 5,3-5,0 0,-1 2,1-2,0 0,-1 2,0-1,0-1,0 0,0 2,1-2,0 0,1 0,-1 0,-1 1,0-1,1 0,-3-5,0 1,0 1,0 0,0 0</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622 268,'1'3,"-2"0,0 1,1-1,-1 0,-1 1,1-1,0 0,1 1,-1-1,1 0,-1 2,0-2,1 0,1-7</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634 271,'-1'3,"-1"3,1-3,0 0,1 0,0 2,-1-2,0 0,1 1,-1-1,1 0,0 2,0-2</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644 292,'4'3,"-1"-2,0 1,0 0,0 0,-1 1,-5-4</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652 293,'-3'4,"0"-1,1 0</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680 283,'1'3,"-1"0,-1 2,0-1,1-1,-1 0,1 0,-1 1,1-1,2-6</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695 274,'-1'11,"1"-6,-1-2,-1 2,1-1,0 0,0-1,1 2,1-2</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709 293,'3'-1,"1"1,-1-1,0 2,-4 2</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222 46,'3'3,"1"0,-1-1</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709 305,'3'1,"1"-1,0 0,-1 0,1 1</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754 262,'5'3,"-2"-3,0-1,1 1,0 0,-1 0,0 0,3 1,-2-1,-1 1,0-1,1 0,2-1,-2 1,-1-1,1 0,0 1,0-1,-1 1,0 0,0 0,0 0,2-1,-2 1,0 0,0 0,3-1,-3 1,1 0,2 0,-3-1,0 0,1 0,3 0,-4 1,0-1,0 1,2 1,-2-1,0 1,0-1,3 0,-3 0,1 0,0-1,-1 1,0 0,0 0,0-1,0 1,0-1,0 1,0 0,-6 0,-1 0,-1 1</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761 280,'2'3,"-2"0,0 0,1 0,-1 0,0 0,-1 1,2-1,-1 0,0 2,0-2,1 0,-2 0,1 0,-1 0,1 0,0 1,-1-7,-2 0,1 0,-1 0,-1 4,1 2,-1 1,2 0,-2 1,3-2,4-4,0-2</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780 316,'5'0,"-2"0,1 0,0 0,1 1,-2 1,-2 1,-1 0,-3-1</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797 316,'-3'4,"-1"-1,2 0,-2 0,4 0,3-3,0-2</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819 324,'0'3,"0"0,-1 0,4-2</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825 277,'3'1,"0"0,0 0,0 0,2 2,-4 0,-2 0,-2 0,0-1,0-1,0 0,-1-1,7 0,1-1,1 0,-2-1,2 1</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805 305,'-1'3,"-1"0,-4 3,4-3</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855 305,'3'0,"0"0,1 0,0 0,2-1,-3 1</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868 300,'0'3,"-1"0,1 1,-1-1,0 4,1-4,1 0,3-5</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48 87,'0'3,"1"0,-1 1,1-1,-1 0,1 3,0-2,-1 0,0-1,0 0,0 0,-3-5,1-1,0 0,0 0,-1 5,-1 5,2-4,0 1,0-1,2-6,1 0,0-1</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162 153,'3'0,"-2"3,-3 0,1 0,-2-1,6-1,0 0,-4 2,-1 0,-1 2,2-2,4-1,-1-5,-1 0,1 0</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895 301,'3'-2,"0"1,0-1,0 1,1-1,-1 2,0 3,-3 0,-1 0,1 2,0-1,1-1,-1 0,1 0</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916 299,'-3'3,"0"1,1-1,-1 1,2 0,0-1</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932 317,'4'1,"-1"2,-5 0,-1-2,0 0,12-1,-6 0,0-2,0 1,0 0</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962 264,'3'3,"0"6,-4-6,-1 0,-3 1,2-3,0 0,0 0,12-4,-6 3,0-1,1 1,-1-1,0 1</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930 290,'-2'3,"-1"-1,-2 2,2-1</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932 285,'-2'3,"-1"-2,0 1,1 1,-1 0,0-1,0-1,0 2,1 0,0 0,-3 2,2-2</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714 390,'4'1,"-1"0,0-1,0 0,0 0</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715 409,'3'0,"2"-1,-2 0,2 0,-2 0,0 1</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784 402,'9'-3,"-6"2,1 0,-1 0,1 2,-2 2,2 3,-3-2,0-1,-1 0,-1 0,-1 2,-1-3,4-5,1-1</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814 393,'-3'3,"0"0,-7 9,7-9,1 0,-1 0,1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173 150,'0'3,"0"2,-1-1,-2-2,5-5,-1 0</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824 417,'-1'5,"0"-1,2-1</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844 373,'3'0,"0"1,0 0,0 1,-2 1,-2 0,-2 0,0-2,0 1,-2-1,2-1,6-1,0 1,2-1,-1 0,1 1,-2 1</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860 412,'10'0,"-7"0,0-1,0 1,0-1</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875 406,'-1'3,"-1"5,2-5</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905 402,'8'3,"-4"-1,-1 0,1 0,-2 1,0 1,-3-1,-3-4</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929 395,'-3'3,"0"1,-1 0,0 1,1-2,0 0,0 1,0-1,6-4</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946 409,'8'4,"-5"0,-4-1,-5 1,3-3,0-1,0-1,0-1,16-1,-10 3,1-1,-1 1,0 0,3-1,-5-2</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976 364,'3'1,"1"3,0 0,-3-1,-4-1,0 0,0-1,0 0,-2-2,11 1,-3 0,1-1,0 1,-1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849 389,'3'0,"0"0,0-1,0 0,0 1</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611 382,'1'5,"-1"-2,0 0,1 0,-2 0,1 1,0-1,0 1,-1 0,1-1,0 3,0-3,-1 0,1 0,1-6,1-5</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174 155,'1'4,"-2"-1,2 0,2-3,1 0</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619 387,'-1'3,"2"1,-2-1,1 0,-1 2,1-1,0-1,0 0,0 1,0-1,0 0,-1 0,1 0,0-6</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628 398,'8'-1,"-5"1,1 1,0 1,-2 2,0 0,-2-1,0 0,-1 0,-2-1,2-5,1 0,1 0,-1-1</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647 388,'0'3,"-6"10,5-10,0 0,0 1,-1 0,2 0,3-6</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666 389,'0'9,"0"-5,-1 0,0 0,1-1,0 0,2-8</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668 386,'1'3,"1"0,0 5,-2-5,1 1,-1-1,0 0,0 2,-2 5,2-7,0 0,0 0,1-6</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682 357,'3'0,"0"-1,0 1,0 1,0 2,-1 2,-2-2,-1 1,-2 0,-1-2,1-1,0 0,0-1,4-3,5 1,-3 0,6-2,-6 3,1 0,-1 0,-7 3</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700 499,'3'-1,"-2"4,0 0,0 0,0 0,0 0,0 0</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727 486,'-2'3,"1"0,-2 1,1-1,0 1,0-1,-5 5,5-5,0 0,0 0,-1 0,1 0,0 0,0 0,0 0,-4 6,4-6,1 0</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720 522,'-1'3,"1"1,-1 0,1-1</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736 520,'10'0,"-7"0,0 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171 174,'5'-2,"-2"1,-3 4,-2 0,0 0,-1-2,0-2,2-2,1 0,3 3,0 0,2 1,0 0,-2 0,0 1,0-1,0 0,-6-3</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771 516,'7'0,"-2"0,-2 1,0 3,-3-1,1 0,-1 0,-1 1,0-1,-2-1,2-5</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786 515,'-3'3,"-2"1,2-1,0 0,-1 3,3-3,5-4</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800 533,'1'3,"-1"0,0 0,0 0</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821 526,'-1'4,"0"-1,1 0,-1 0,2 0,2-3,-1-4,-1 1,0 0,0 0,-2 6,1 5,1-4,1-1,1-1,2-3,-1-2,0-2,-1 3,-1-1,1-2,-1 1,-2-1,-1 1,-2 0,0 3,-2 2,2 2,2 0</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875 488,'1'3,"0"1,-2-1,1 0,-1 2,1-2,-1 0,0 0,1 1,-2 5,2-5,-1 0,-1 0,0 1,0 1,-1-3,1 0,-1 0,0-2,-2 0,2-1,-1-1</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673 484,'-2'5,"-1"0,2-2,0 1,0-1,0 4,0-4,0 1,1-1,0 0,0 2,0-2,1 4,1-3,0 0,-1-1,2 1,0 0,2 0,-1-1,0-2,-1 0,0-2</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907 450,'3'4,"1"6,-4-7,-2 1,-2 0,-2-1,2-1,1-2,0-1,0-1,14 4,-7-2,-1 1,0-1,1 1</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895 531,'3'0,"0"0,4-1,-4 1,0-1,0 1</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907 523,'-1'3,"1"1,0 0,-1-1,1 1,-2 1,1 2,0-4,2 0,2-5</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970 501,'-3'-1,"0"4,1 0,-1 2,1 0,1 5,1-7,-1 2,2-1,0 0,2 1,0-3,0-1,0 0,1-2</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200 153,'1'4,"-1"-1</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988 512,'0'4,"1"-1,-1 1,1 5,0-6,0 0,1 0,0-7</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1004 513,'-1'3,"-1"1,0 0,-5 7,6-8,-1 0,0 0,-3 4,3-4,1 1,5-7</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1010 536,'3'2,"-2"1,0 1,-2-1,-3-1,0-1,1 1,0-1,7-1,2 0,-3 0,0 0,0 0,1-1</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1064 534,'4'3,"-1"-2,0 0,1-1</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1098 534,'3'2,"0"-1,0-1,1 0,-1 0,0-1</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1139 535,'3'1,"0"0,0 0,0-1,1-1</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1158 506,'3'3,"-2"0,0 1,0 1,-1 0,0 3,0-3,-2 0,0-1,-1 0,-3 1,2-3,-1 0,1-2,0 0,1-6,4 2</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1175 481,'3'2,"1"2,-1 0,-5 0,-1-2,0-1,-1 0,1 0,0-2,6 1,6 0,-6 0,1 0,-1 1,-3 2</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1176 538,'2'3,"1"-1,2-3,-2 0</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1209 540,'3'1,"1"-1,-1 1,0-1,0 0,1-1,0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197 173,'3'1,"0"-2</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1250 539,'3'1,"0"-2,1 0,-1 1,0 1</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1293 540,'3'0,"0"-1,0 1,0-1</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1339 538,'3'2,"1"-4,0 2,-1-1,0 1,0 1</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1365 546,'0'-3</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586 527,'2'3,"-2"0,-1 2,0-2,-1 1,0 0,0 1,0-2,0 0,0 0,0 1,4-7,2-5,-1 3,-1 2,1-1,0 1,0 1,-1 5,-2 0,-1 0,-1 3,2-3,3-4,0-3,1 0,-1 0,3-3,-3 5,0 6,-1 0,-1 0,-1 0,0 0,0 1,1-8</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560 520,'4'0,"-1"0,7 0,-6 0,-1 0,2 1,-2 0,0-1,0 1,5 0,-4 0,-1-1,1 1,1 0,-2-2,-6 0,-1 0</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601 488,'0'5,"0"-2,0 1,-1-1,1 0,-2 1,1-1,0 0</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533 585,'3'0,"1"0,-1-1,1 1,1-1,-1 1,-1 0,7-1,-7 1,0 0,0 1,2-1,-2 1,2 0,2 1,-4-1,0 0,0 0,0-1,0 1,0-1,1 0,-1 1,5 0,-5-1,0 0,0 1,0-1,0 0,0 0,1 1,-1-1,7 1,-7-1,0 1,2-1,-2 0,0 0,0 0,0 0,10 1,-10-1,0 0,2 1,-2-1,2-1,6 0,-8 0,2 0,-2 0,0 0,0 0,0 0,0 0,6-1,-6 1,0 1,0 0,0 0,0 0,0 0,1 0,-1 0,5 1,-5-1,2 0,1 0,-3 1,0-1,0 0,8 0,-8 0,0 0,0 0,0 0,2 0,-2 0,0 0,6 1,-6-1,0 0,0 0,0 1,0-1,0 1,0-1,0 1,5 0,-5-1,0 0,0 0,1 1,-1-1,1 0,0 0,0 0,8 0,-8 0,0 0,-1 0,0 0,0 0,0 0,2-1,3 1,-4-1,0 2,-1-1,3 1,-3-1,1 0,0 1,-1-1,2 0,-1-1,0 0,-1 0,0 0,0 0,7 0,-6 1,-1 0,0 1,0-1,0 0,1 0,-1 1,2-1,-1 0,-1 0,4 0,-2-1,-1 1,-1 0,2-1,3 0,-4 1,0-1,0 1,-1 0,0 1,1 0,0 0,0 0,-1-1,0 0,-4-3</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892 623,'-1'3,"-1"4,1-4,1 1,-1-1,0 1,-1-1,2 0,-1 0,1 0,-1 1,1 0,0-1,-1 0,1-6,0-1,1 1,0 0,1 0,-1 0</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900 625,'1'5,"-1"-2,0 0,-1 1,1-1,-2 0,0 1,1 0,0-1,0 1,0-1,0 0,0 0,1 0,0-6,1-2</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217 140,'3'1,"0"0,0-1,-2 3</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923 639,'-1'3,"1"1,0 3,0-4,4-4</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939 635,'-3'4,"2"0,-1-1,1 0,-1 1,-3 2,3-3,0 0,-2 2,0-1,1-1,-2 1,3-7,3-1,2 0</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937 656,'3'1,"0"0,1-1,0-1,1-1</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978 645,'3'0,"0"1,0 0,4 6,-6-4,-2 0,1 0,0 0,-1-6,3-2</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998 642,'-6'5,"2"-2,0 1,1-1,0 0</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1011 645,'-1'9,"0"-6,1 0,-1 0,4-2,0-4,-1-1,3-1,-3 2,-2 6,-1 0,1 1,0-1,1 0,2-3,1-3,0-2,-2 1,-1 1,0 0,-3 0,-1 2</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1061 637,'1'3,"-2"2,1-2,-1 0,-2 1,1 0,-2 3,3-4,3-6,1 1</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1078 628,'1'3,"-1"2,-2-1,0 2,1-3,-1 2,1-2,0 0,0 0,0 0,-1 1,0 1,1-2</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1101 618,'4'1,"0"2,-4 2,-2-2,-1-1,-1 0,0 0,-1-1,2 0,6-2,0 1,2 0,-2 0,4-1,-4 1,0 0</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828 642,'-1'10,"-1"-7,1 0,0 1,0-1,0 1,0-1,2-6,1-1,2-1,-1 1,2-2,-2 4,0 0,0 1,-3 4,0 0,-1 1,-1 4,0-5,1 0,3-6,0 0,1-1,2-3,-2 5,-1 6,-1 0,-2-1,1 1,0-1,0 1,1-9</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219 151,'0'3,"1"1,-1 0,0 2,-1-2,0-1,1 0,-1 0,1 0,0 0,0 4,-1-3,2-7,2 1,0 1,0 0,0 1,0 1,-4-4</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814 643,'7'0,"-3"-1,-1 1,0-1,0 0,0 1,1 0,-1 0,5 0,-5 1,0 0,0 1,-4-5</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844 611,'0'3,"0"1,-1 0,1 0,0-1,-1 0,0 1,0 0,1-1</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792 642,'3'-2,"0"1,0 0,0 1,-4 3,1 0,-1 0</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781 661,'3'1,"0"-1,4 0,-4 0,0-1</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689 624,'1'3,"-1"0,1 0,-2 6,1-5,-1 1,1-2,-1 0,1 0,-1 2,-1 1,2-3,-1 0,1 0,3-2,3-8,-2 5,-1 0,1 2,-1 2,0-2</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719 641,'-3'7,"2"-4,0 0,1 0,-1 1,1-1,0 1,0 1,1-2,3-2,2-3,-3-1,0 1,0-2</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734 647,'-1'5,"1"-2,0 0,1 1,2-3,-1-4,0 0,-1 0,0 7,-1-1,1 1,2-3,0-3,0-2,-1 0,0 0,-1 0,-2 1,0 0,-2 2,0 2</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768 638,'3'5,"-2"-2,1 0,-1 4,-1-3,0 0,-1 0,0-1,-1 1,-2-2,1-1,0-1,0-3</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69 68,'4'-2,"0"0,-1 1,0 0,-5 4,-1 1,1-1,0 0,-2 1,2 0,5-5,0 5,-3-1,-2 0,1 1,0-1,1 0,3-3,-2-3,0 0,0-1,0 1</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84 63,'0'3,"0"0,-1 0,1 0,-1 0,2-7,0-1</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238 173,'3'-1,"5"-2,-5 3,0-1,0 2,-2 3,-2-1,0 0,-3 2,1-3,4-5,-1-2</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90 57,'3'2,"-3"3,-1-2,0 0,-1 0,1 1,4-7,0 2,0 0</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84 86,'3'0,"0"-1,0 0,0 1,-2 5,-2-2,0 0,-2 0,0-1,0-2,0 0,2-3,2 0,2 3,1 2,-1-1,0 0,0-1,0 0,1 0,-1 0,0 1,-6-2</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147 69,'1'4,"-2"1,1-2,-1 0,1 0,3-3,0-6,-1 3,0 0,0 6,-1 1,2 3,-3-4,3-2,-1-5,0 0,-1 1,-1 0,1 0,-1 0,0-2,-1 0,0 2,-1 0,1 6,2 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182 79,'0'4,"1"-1,-2 0,6-8</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191 72,'3'0,"8"1,-7 0,-2 2,0 0,0 1,-3-1,0 0,-2-1,0-4,3-3,0 2,1 0</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208 62,'-3'2,"0"3,1-2,0 1,0 0,-1 0,6-3,2-3</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231 75,'1'4,"0"-1,-1 1</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250 74,'10'-1,"-7"1,0-2,0 1,0 0,-6 0</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261 61,'1'5,"0"-2,-1 0,1 0,-1 1,1 1,2-6</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283 58,'2'4,"-1"-1,-1 1,1-1,-1 1,0-1,3-2,-1-4,0-3,-1 3,0 0,2 7,-2 0,2-3,-2-5,1-1,0-2,-2 3,-1 1,0 0,-2 2,0 2,2 2</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253 164,'-17'17,"20"-16</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319 64,'3'1,"0"0,0 3,-3 0,-1-1,-5 4,2-5,1 0,0-2,5-3,1 1,6-1,-6 3,0 0,0 0,-1-4</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339 59,'4'0,"-1"1,0 0,0 1,1 2,-3-1,-1 0,0 1,-2 2,1-9,1 0</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355 51,'-6'11,"5"-7,-1-1,1 0,-1 0,1 0,4-6</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371 65,'3'-1,"1"4,-3 0,-3 0,-1-1,0 0,1 1,5-4,0 0,1-1,-1 0,2 0,-4-1</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416 51,'5'0,"-2"1,0-1,0 3,-5 0</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412 70,'3'-1,"1"0,0 0,4-2,-5 2,0 1,0-2</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461 33,'2'3,"-1"0,1 0,-1 1,0 0,2-6</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482 26,'-1'6,"-1"-2,0 0,0 1,-1-1,1-1,-5 7,5-6,-1-1,0 2,-1-1,1 0,0 0,0 0,-4 5,6-12,1 0,3-1</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232 105,'-3'0,"0"3,0-1,0-2,0 1,-1 0,1-1,0-2,0-1,-2-3,-3-2,6 5,0 0,0 0,0 0,1 0,1-2,0 2,0 0,1 0,1 0,-1 0,0 0,3-2,-1 3,0 0,0 1,3-2,-3 2,0 1,0 0,2-1,-2 1,1 0,0 2,0 0,-1-1,1 2,-1-1,0 0,-2 1,1 0,-2 1,1 0,-2-1,1 0,-2 1,1-1,0 1,-1-1,0 0,-2 3,2-3,-1-2,-2 0,2 0,-1-1,1 0,0-4</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377 85,'-2'4,"-1"-1,0 0,0-1,0-2,0-2,1-1,-1-2,1 2,1 0,-2-1,-1-5,3 6,1-1,0 1,0 0,1 0,2-1,0 1,0 0,0 2,1-1,-1 1,0 1,2-2,-2 2,0 0,0 0,2 1,-2 0,0 0,2 1,-2 0,-1 1,0 0,-2 0,0 0,0 1,-1-1,0 0,1 0,-1 0,0 0,-1 0,0 1,-1-1,-1-1,-2 2,2-2,1-2,0 0,0 0,-1-1,1-1,0-1,2-1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45 110,'3'0,"0"-1,0 0,0 1,2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268 179,'-1'4,"1"-1,0 0,1-6,-1 0</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444 76,'3'-1,"0"2,0-2,0 1,1 0,-1-1,0 1,0 0,0-1,0 1,1 0,-1 0,0 1,0-1,1-1,-1-1,0 0,0 1,0 1,-6 0,0 1,-1 0,-4 1,5-4</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183 160,'3'3,"-3"0,0 0,0 0,1 0,-1 0,0 0,1 0,-2 0,2 0,-1 0,0 0,0 0,1 0,-1 0,0 0,1 0,-1 0,0 0,0 0,0 0,0 0,0 1,0-1,1 0,-1 0,0 0,1 0,-1 0,1 0,-2 0,2 0,-1 0,1 0,-1 0,0 0,0 0,1 0,-1 0,0 0,0 0,0 0,0 0,1 0,-1 0,-3-3,0 2,0 0,0 0,0 1,0 0,0-1,-1 1,1-1,1 1,-2-1,1 1,1 0,-1-1,1 1,-1 0,1 0,-1 0,1 0,-1 0,1 0,-4 2,4-2,0 0,0 0,0 0,-1-1,1 1,-1 1,0-1,0 1,0-1,1 0,0 0,0 0,-1 0,1 0,0 0,0 0,-1 0,0-1,2 1,-1 0,1 0,0 0,-1 0,0 0,0 0,0 0,0 0,-1-1,2 1,-1 0,-1-1,5-6</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205 290,'3'1,"0"-1,0-1,0 1,0-1,0 1,0 0,0 0,3 0,-3-1,0 2,1-1,0 0,-1-1,0 0,0 1,0 0,0 0,2-1,-2 0,0 1,1-1,-1 1,2-1,-2 1,0 0,1 0,-1-1,0 1,1-1,-1 0,3 0,-3 1,0 0,0 0,0-1,1 1,-1-1,0 1,0 0,0 0,0-1,0 1,1-1,-1 1,0 0,0 0,0 0,0 0,1-1,-1 0,0 1,0-1,0 1,0-1,0 0,0 1,0-1,1 0,1 0,-2 1,0-1,0 0,0 1,1 0,-1-1,1 0,-1 0,0 0,0 1,1-1,-1 1,0 0,0 0,-6 0,0 0,-1 0,1 1</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431 247,'3'2,"0"0,0 1,-1 0,1-1,-1 1,-5-1,0-2,-1 1,1 1,0 0</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66 429,'1'3,"-1"0,0 0,0 0,0 0,-1 0,0 0,4-6,0 0,1 1,0-1,-1 2</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286 260,'3'-1,"0"0,0 0,0 2,0 1,-1 1,-2 0,0 0,-1 0,-2-1</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298 256,'-3'3,"-1"6,3-6</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312 268,'3'-2,"0"0,-3 5,-1 1,0-1,4-2,0-3,0 1,0-1,-1-1</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79 369,'3'-3,"1"-1,-1 2,0 1,0 1,0 2,1-1,-1 0,-3 2</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100 349,'-1'3,"-1"0,1 1,0-1,-1 1,1-1,0 0,2 0,1-7</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295 171,'5'0,"-2"-1,1 0,5 0,-6 1,0 4,-3-1,-1 0,0 0,-1 0,-1-8</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113 352,'3'2,"-2"1,0 1,-1-1</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462 368,'2'0</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195 296,'-1'3,"0"0,0 0,-1 0,1 0,0 1,0-1,0 0,1 0,-1 2,0-2,0 0,1 0,-1 0,0 0,0 1,1-1,-1 0,0 1,0-1,0 0,0 0,0 0,0 0,1 0,-1 0,0 0,0 2,0-2,0 0,0 0,0 0,0 2,-1-1,1-1,0 0,0 1,0-1,0 0,1 0,-1 0</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198 294,'1'3,"1"0,0 0,0 0,0 0,0 2,1-1,-2-1,2 3,-2-2,1 0,1 2,-2-2,1-1,-1 0,1 0,-1 0,1 0,2 2,-3-2,0 0,1 2,-1-2,0 0,1 1,-1-1,1 0,0 0,-1 1,0-1,1 0,-1 0,0 0,1 0,0 2,0-2,-1 0,0 0,0 2,0-1,0 0,0 1,0-1,0 2,-2-3</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205 292,'3'3,"0"-1,0 0,0-1,1 0,-1-1,0 1,0 0,2 1,-1 0,-1 0,0 0,0-1,2 2,-2-2,0 1,1 0,-1 0,2 0,-1-1,-1-1,0 1,3 0,-3 0,0 0,0 0,2 2,-2-1,1 0,-1 0,1 1,-1-1,0-1,3 1,-3-1,0 0,2 1,-1-1,-1 1,0-1,0 0,0 1,0-1,1 2,-1-2,0 1,0-1,0 0,0 0,2 1,-2-1,0 0,0 1,0 0,0-1,0 1,0 0,0 0,-3 1</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501 207,'3'0,"1"0,-1 0,0 0,0 0,0 0,0 0,0-1,0 0,0 1,0-1,1 1,0 1,2-1,-3 0,1 0,-1-1,1 1,1 0,-1-1,-1 1,1 0,0 0,1 0,-1 0,0 0,0-1,-1 0,4-1,-3 0,-1 0,0 1,2-1,-2 2,1 0,-1 0,0 0,0-1,0 1,1-1,-1 0,0 1,0 0,0 0,0 0,1 0,-1 0,1 0,-1 0,2 0,-2 0,0 0,2-1,-1 1,-1 0,2 0,-2 0,0 0,0 0,0 0,0-1,0 1,-8 0,0 0,-1 0</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593 78,'-1'3,"0"0,-1 0,2 1,1-1,-1 0,0 0,-1 3,1-2,0-1,0 0,-1 0,1 5,0-4,0 0,0 0,0 0,0 2,0-2,1 0,-2 0,1-1,-1 1,1 0,0-1,0 0,0 0,-1 3,1-3,1 0,-1 0,1 0,0 2,-1-2,1 0,-1 0,0 0,-1 1,1-1,0 0,0 1,1 2,0-3,-1 0,1 0,-1 2,0-2,0 0,0 1,1-1,0 0,-1 1,2 1,-2-2,2 0,-2 0,0 0,0 0,0 0,1 0,-1 0,0 0,0 0,1 0,-1-6,1-1,-1 1,0 0</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711 118,'-2'3,"-6"6,5-6,-1 1,1-2,-3 5,2-3,0 0,0 0,-1 0,-3 4,5-6,1 1,-1 0,-2 2,2-2,0 0,0 0,-4 5,3-4,0 0,0 1,1-3,0 1,0-1,-7 7,6-6,0 0,-1 1,1-1,-1 1,1 0,-1-1,1 1,-7 6,8-7,0 0,-1 1,1-1,1 1,-2 1,1-2,1 1,-1 0,0-1,-2 2,1-1,0-1,-1 1,2-2,1 1,1 0,-3 2,11-11</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609 175,'3'1</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622 165,'2'0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316 163,'-2'3,"-3"2,1 0,1-2,6-3</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632 152,'2'0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645 143,'-1'-3</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648 134,'-3'-1</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639 125,'-3'0,"0"0,0-2</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624 118,'-3'-1,"0"-1,2-1</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618 118,'-3'-1</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618 130,'-3'1</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613 147,'-3'2,"4"-6,1 1</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611 145,'-3'1,"8"-5,-2 2</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637 133,'2'-4,"2"1</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332 178,'2'3,"-2"1,-2-1,-3 0,2-3,7-2,-1 1,0 0,0 1,0-1</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656 127,'3'-2</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669 124,'-2'3,"-1"-2</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659 140,'-3'2,"0"0,0 0</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645 157,'2'0</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644 163,'-3'3,"0"-2</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633 172,'-5'2,"2"-1,6-4</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636 175,'-3'1,"-1"1,1-1</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628 184,'-3'1,"0"0,5-4</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632 183,'-3'1,"5"-5,0 1</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629 158,'2'0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369 167,'3'0,"0"-1,0 1,1 1,-1 2,1-1,-1 0,-2 1,-2 0,-2-1,2-5</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628 152,'-3'1,"0"0,5-4</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630 145,'-3'1,"3"-6</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641 124,'0'-4</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668 109,'1'-3</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687 106,'-3'0,"0"1,-2 0,1-1,1 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206 291,'3'-3,"-6"4,0 1,0-1,0 1,6-3,0-2,0 1,0-1,0 1,0-1,0 0,0 1,-1-1,1 1,1 0,-1 0,0 0,0-1,0 1,0 0,0 0,0-1,0 1,0 0,0 0,2-1,-2 0,0 1,1 0,-1 0,0-1,1 0,2-1,-3 3,0-2,0 1,0 0,0 0,0 0,0 0,0-1,0 1,1-1,0 1,-1 1,2-3,-2 2,1-2,-1 3,0-1,1-1,-1 1,1 0,-1 0,0 0,0 0,1 0,-1 0,1 0,-1 0,0 0,0 1,1-2,-1 1,1 0,-1 0,0 0,0 0,0-1,0 1,0 0,0 0,0 0,-1-1,1 1,0 0,0 0,0 0,0 0,0 0,0 0,0 0,0 0,0 0,0 1,-6 3</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327 158,'3'2,"0"0,0 0,0 0,0 0,-6-4</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348 150,'-4'4,"0"0,2-1,1 0,-1 0,-1 0,1 0,0 0,-1 0,1 0,-1-2</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438 112,'3'-1,"0"0,0 0,0 1,0 0,0-1,0 0,-6 3,2 1,-1 0,0 0,1 0,-1 0,1 0,1 0,-1 0,1 0,-1 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785 91,'3'4,"-2"-1,-1 0,1 0,3-4,-1-1,0 2,-3 3,1 0,-1 0,2 0,1-3,0-3,1-4,-3 4,1-2,-1 0,-1 2,0 0,0 0,3 3</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383 162,'-2'3,"-1"0,0 1,0 0</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822 98,'-1'6,"0"-2,0 0</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835 97,'3'-1,"1"0,-1 1,1 1,0 4,-2-2,-2 0,-1 1,0-8,4-4</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860 85,'-3'4,"-2"0,-4 5,6-6,0 0,0-1,6-3</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872 99,'0'5,"0"-2,-1 0,0 0</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899 103,'4'0,"6"-2,-7 1,1 0,-1 0</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915 91,'0'4,"-1"0,1 0,-1-1,0 0,1 1,3-3</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939 86,'2'3,"-1"2,-2-2,1 2,-1-2,1 1,3-3,1-6,-1 1,-1 0,-1 1,0 0,-1 7,0 2,2-3,1-1,1-2,1-2,-2-1,1-1,-1 0,-2 1,-1-4,-1 4,-1 0,-1 1</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981 102,'1'4,"-3"0,-1 0,0-3,0-1,6-2,0 2,2 0,-2 0,0 0,0-1</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996 94,'7'0,"-3"1,0 0,-1 0,0 0,0 3,0 1,-4-2,-2-1,-1-1,3-4</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1024 88,'-4'4,"-7"5,7-6,1-1,0 1,2 0,4-3</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413 166,'2'4,"-2"-1,-3-1,0 0,0-1,0-1,6-2,1 2,-1 0,0 1,-3 2,-3-1,0 0,-1-1,1-1,4-3</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1033 103,'3'0,"1"1,-1-1,0 1,-2 2,-4-1,-1 1,-1-1,2-1,6 1,5-3,-5-1,0 0</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1072 99,'3'1,"-1"4</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1067 116,'3'0,"0"0,0-1,1 0,4-2,-5 1</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1120 91,'2'3,"1"0,-2 0,2 2,-1-2,1-3,0-3</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1148 84,'-1'3,"-2"2,-7 7,7-9,0 0,1 0,-1-1,0 3,0-2,-1 2,1-3,4-5,1 0</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832 111,'-3'2,"0"0,1 1,0 0,-2 0,1 0,-1 0,1-2,-3 2,3-1,0-2,-2-1,1 1,0-1,1 0,-4-3,3 2,1 0,0 1,-1-2,2 0,5-7,-1 5,0 1,2-2,-2 3,1 1,0-1,0 2,0-1,0 1,0-1,1 0,0 0,1 0,-1 0,-1 1,0 0,1 0,-1 1,0 2,0-2,0 1,0-1,0 1,1 0,-2 2,-2 0,-1 0,1 0,-3 1,2-1,0 0,-1 0,1 0,-1 2,-1-1,1-1,-3 2,2-3,0-1,0 0,0 0,0-2</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983 123,'-2'3,"-1"1,0 0,-3 1,3-4,0 2,0-2,-1 0,1-2,0 0,-3-5,4 3,-1-1,1 0,0 1,0-2,2 2,-1-1,0 0,0 0,1 1,0 0,0 0,1-1,2-2,-1 3,1 0,0 1,0 0,0 0,0 0,0-1,0 1,1 0,-1 1,0 0,1 0,-1 1,0 0,3-1,-3 0,0 1,0 0,-1 4,-1-1,1 1,-2-1,0 0,-2 3,0-3,1 1,-3 2,2-2,-1 0,-2 3,2-4,1 0,-1 0,-2 3,2-4,0 0,0-1,0 0,-5 0,5-1,-1 0,1 1</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1078 123,'6'3,"-3"-2,1 0,0-1,0 1,4 0,-3 0,0 0,0 0,0-1,2 0,-3 0,0 1,0-1,0 0,1 1,-2 0,0 0,0 1,0-1,-6-2,0-2</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1172 56,'1'6,"-1"-2</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1185 45,'5'0,"-2"2,-2 1,-4 0,0-1,0 0,8-5,-2 2,-6 4,-1-1,-1 1,2-1,1 1,-2 0,1-1,0-1,0 1,10-4,-4 1,0 0,1-1,0 0,-1 1,1-2,-1 2,-6 3,0 0,0-1,0 1,0 0,1 1,5-5,0 0,0-2,0 1,-3 6,0 1,0 0,-1-1,0 6,0-5,-1 0,1 0,1 1,-1-8,0 0,0 0,-1 0,1-1,0 1,0 0,0-1,2 1,2 1,0 2,0 0,0-1,-3 4,-3-1,0 0,-1-2,8-1,3-1,-4 1</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442 127,'2'3,"0"0,5 2,-4-3,0-3,-6-1,0 3,2 2,0 0,-1 0,1 0,1 0,0 0,-1 0,1 0,-1 1,1-1,0 0,0 0,-1 0,1 0,0 0,0 0,0 0,0 0,-1-6,0 0,-2 2,-1 2,1-1,0 1</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1199 72,'3'0,"-3"3,-1 0,-2 0,0 0,-3 0,3-4,3-2,1 0,2 2,2 6,-2-2,-1 0,1-2,0-1,-4-3</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1231 47,'-5'5,"1"-3,1 0,-1 0,1 0,-1-1,6-4,1 2,0 1,1 5,-5-2,0 1,0-1,0 0,0 1,1-1</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1225 60,'3'0,"4"0,-3 0,-1-1</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1235 55,'-2'4,"-1"1,0-1,0-3,-1 1,1-2,0 0,7-1,1 0,1 1,-3 0,0 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1218 79,'3'0,"4"0,-3 1</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1230 74,'0'3,"0"2,-2-1,-1-1,0-3,-1-1,1 0,0 0,0 0,10 5,-3-2,-1-1,0-1,3-2,-3 0,0 1,0-1</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1264 54,'4'0,"-1"0,0-1,0 1,-6 2</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1262 64,'1'3,"-1"0,1-6</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1268 62,'3'0,"-2"3,-2 0,-2-1,0-1,-2 0,2-1,0 0,9 4,-5-1,-1 1,0-1,0-6,0-1</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1260 73,'4'-1,"-1"0,0 1,1 0,-1 0,0 0,-3 3,-2 0,0 0,0 0,1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541 105,'0'5,"-1"-2,1 0,0 0,-1 0,1 1,1-1,0-6,0 0,0 0,2 1,0 4,-1 1,1-6,2-5,-3 5,-2 0,1 0,-4 6</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1256 76,'3'1,"0"0,0-1,0 0,1 0,-1-1</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1270 75,'0'3,"-1"0,-3 3,1-5,0 0,-2-1,2-1,6 0,9 3,-9-2,0-2</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1255 62,'-1'3,"-1"1,0-1,0 0,0 0,2 0,1 0,2 1,-1-1,1-2,1 1,0-1,-1-1,1 0,-1-1,2 0,-3-2,-5 0</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1251 52,'3'2,"1"1,-1 0</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1317 54,'-3'3,"1"0,-1-1,-4 2,4-2,-1-1,8-3,-1 4,-3 2,-1-1,0 0,2-6</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1307 63,'3'3,"0"-2,-5 2,0 0,-1 3,2-3,1 0,1-6,-4 1</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1290 56,'-1'9,"1"-6,-1 1,0-1,0 0,3 4,1-5,0-1,0 0,6 0,-5-2,0 1,-1-1,0 1,-1-4,-5-2</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1296 44,'3'3,"-1"0,0 0</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203 290,'-3'-1,"6"-2,0 1,0 0,0 0,0 0,0 1,0-2,0 0,0 1,0-1,0 1,0 0,-1-1,1 1,0 0,-1-1,1 1,0 0,-1-1,2 0,-1 1,0 0,-2-1,2 1,0 0,0-1,0 2,3-3,-2 3,-1 0,0 0,0 0,0 0,0 0,0-1,0 1,0 0,0-1,3-2,-3 3,0-1,0 0,0 0,0-1,0 0,0 1,1-1,-1 2,0-1,0 1,0-1,0 1,0-1,1 0,-1 0,0 0,-1-1,2 1,-1 0,0 0,0 0,0 1,2-1,-1 0,-1 1,0-1,0 0,-2-1,2-1,0 2,-1-1,2 1,-2-1,1 1,0 1,0-1,0-1,1 0,-1 1,0 0,0 0,-6 4,0 0,-1 0,1 1,-2 0,2-1,0 0,-1 1,1 0,-1 0,1-1,0 1,0 0,-1 1,1-2,-1 1,1-2,0 1,0 0,-5 2,5-3,0 2,0-2,0 1,0 0,0 0,0-1,0 0,0 1,-1 0,1 0,-1 1,1-1,0 0,0 1,0-2,0 1,0 0,-1 0,1 0,-1 0,1-1,0 2,0-1,0-1,0 1,0 0,0 1,-2-1,2-1,0 0,0 2,0-2,0 1,0 0,0 0,0 0,-1 2,1-2,0 0,1 1,-1-1,0 0,-1 1,1-1,0 0,0 0,0 1,0-1,0 0,0 1,0-1,0 0,0 0,1 1,-1-1,0 1,0-1,0 0,-1 1,1 0,4-6,2 1,-1-1,2 0,3-1,-5 1,1 1,0-1,0 1,0 0,0 0,2-1,-1 0,-1 1,2-3,-2 3,0 0,0-1,0 0,0 1,0-1,0 0,1 0,-1 0,0 1,1-1,-1 2,0-1,1-1,1 0,-2 1,0 1,0-2,0 2,0-1,0 0,1 0,-1 0,1 0,-1 0,1-1,0 1,-1 0,0 0,0 0,0 0,0 0,0 0,0 0,0 0,0 0,0 1,0-1,0 0,0 0,0 1,0-1,2-1,-2 1,1 0,-1 0,0 0,0-1,0 2,0-1,-1-1,1 2,-1-2,2 1,-1-1,0 1,0 0,0 0,0 0,0 0,0 0,0 0,0 1,0-1,0 0,-3 6</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440 123,'-3'2</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569 117,'-3'1,"2"2,-1 0,1 0</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433 131,'0'3,"-1"0,1 0,-1 0,1 1,0-1,0 0,-1 0,1 1,0-1,1 0,-1 0,0 0,-1 0,1 0,0 0,0 0,0 1,0-1,0 0,0 0,0 0,0 0,0 0,0 0,0 0,0 0,0 0,0 0,0 0,1 0,-1 0,0 0,0 0,-1 0,1 0,1 0,-2 0,1 0,-1 1,1-1,0 0,0 0,0 0,0 0,0 0,0 0,0 0,0 0,-1 0,1 0,0 0,0 0,0 0,0 0,-1 0,2 0,-1 0,0 0,0 0,0 0,0 0,0 0,-1 0,1 0,0 0,0 0,0 0,0 0,0 0,0 0,0 0,-1 0,2 0,-1-6,1 0,0-3,0 3,-1-1,-1 1,1-3,-1 3,1 0,1-2,0 2,-1 0,0 0,0 0,1 0,-1-1,0 1,1 0,-1-1,1 0,-1 1,1-1,-1 1,1-2,-1 2,0 0,0 0,0 0,0 0,1 0,-1 0,0 0,-1 0,1 0,-1 0,1 0,0 0,0 0,0-1,0 1,-1 0,0-2,1 2,1 0,-1 0,-1 0,1-1,-1 1,1-1,-1 1,1-2,-1 2,2 0,0 0,-1 0,1 0,0 0,-1 0,1-1,-1 1,0 0,0 0,0-1,0 1,0 0,0 0,0 0,0 0,0 0,-2 7,2 0,-1-1,0 3,1-2,1-1,-1 0,0 2,0-2,1 1,-2 2,1-3,0 0,0 0,0 1,0-1,0 0,1 2,0-2,-1 0,0 3,0-3,-1 0,1 0,0 0,0 1,0-1,0 1,0-1,-1 0,1 0,-1 0,0 1,0-1,1 0,0 0,0 0,1 0,-1 0,-1 0,1 0,1 0,0 0,-1 0,0 0,0 0,0 0,1 0,0 0,-2 0,2 1,-1-1,-1 0,1 0,0 0,-1 0,1 0,0 0,0 0,-1 0,1 0,0 0,-1 0,1 0,0 0,0 0,0 1,0-1,0 0,0 0,0 0,0 0,0 0,0 0,0 0,0 0,1-6,0 0,0-1,0 1,0 0,-1 0,0-1,0 1,1 0,-1 0,0 0,1 0,-1 0,0 0,0 0,0 0,0 0,0-1,1 1,-1 0,0 0,1 0,-1 0,0 0,0 0,0 0,0-4,0 4,0 0,0-1,0-1,0 2,0 0,0 0,0-1,0 1,0 0,0 0,0 0,0-2,0 2,0 0,1 0,-2 0,1 0,-1 0,1 0,0 0,1 0,-1 0,-1 0,1 0,0 0,0 0,0 0,-1 0,1 0,0 0,-1-5,1 5,0 0,0 0,0 0,-1 0,1 0,-1 0,1 0,-1 0,0 0,1-1,-1 1,1-1,0 1,0 0,0 0,0 0,1 0,-1 0,-1 13,1-7,0 1,0 1,0 4,0-6,0 1,1-1,-1 0,-1 2,1-2,0 0,0 0,0 0,1 3,-1-2,0-1,1 0,-1 3,0-3,0 0,0 0,1 0,-1 1,0-1,1 0,-1 1,0 0,0 0,-1 0,1 2,0-2,1-1,0 2,-1-2,0 0,0 2,-1-2,0 0,1 0,0 0,0 0,1 0,-1 1,0-1,-1 3,0-3,0 2,1-2,-1 1,1-1,-1 0,1 0,0 0,0 0,0 0,0 0,0 1,0-1,0 0,0 0,-1 0,2 0,-1 0,0 0,0 0,0 0,0 0,1 0,-1 0,1 0,-1 0,1-7,-1 1,0-1,1 0,-1-1,2 2,-2 0,0 0,0 0,0 0,-1-1,0 1,2 0,-1 0,0 0,0-1,0 0,1 1,0-1,0 1,-1 0,0-3,-1 3,2 0</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196 287,'3'2,"-2"1,2-1,0-1,0 1,1-1,-1 0,0 0,1 0,-1 0,0 0,0-1,0 2,1 1,-1-2,0 1,0 0,0 0,1 0,-1 0,0 0,-1 1,1-2,0 0,0 2,0-2,0 0,0 0,0 1,0-1,0 1,0-1,0 0,0-1,0 1,0 0,0-1,0 1,0 0,0 1,0-1,0 0,0 0,0-1,0 1,0 0,0 2,0-1,1 0,-1 0,0-1,0-1,0 0,0 0,1 1,-1 1,0-1,0 0,0-1,0 1,1-1,-1 1,0 0,0 2,0-2,1-2,-1 2,0-1,0 2,-1 1,1-2,0 2,0-2,0 1,0-3,0 1,0 1,0 1,0 1,-6-4,0-1,0-1,0 1,0 0,0 0,0 0,0 0,-2 0,2 2,0-1,0 0,0 0,2-2,-1 0,-1 2,0 0,0 1,0 0,0-1,0 1,0 0,0 0,0-1,0 1,0-1,0-1,0 1,0 0,0 0,0 0,0 0,0 0,0-1,0 0,0 1,0 1,0-1,0 0,0 0,0 0,0 1,0 0,0 0,0 0,0-1,0 0,-1-2,1 1,0 1,0 0,0-1,0 2,-1-1,1 0,0-1,0 0,0 0,0 0,0 0,0 0,0 1,0 0,-1 0,1-1,0 0,0 0,0 0,0 1,0 0,0 0,-1-2,1 1,0 0,0-1,0 1,0 0,1-1,-1 2,6 1,0 0,1 1,-1-1,1 1,-1 0,0 1,0-1,1 1,-1-1,0 1,4 2,-3-2,0-1,-1 0,0 1,0 0,0-1,0 1,0 0,0-1,0 0,1 2,-1-2,0 1,-1 1,1-1,0 0,0 0,0-1,0 1,0 0,0-1,0 1,0-1,0 0,0-1,0 1,0 0,0 0,1-1,-1 0,1 1,-1 0,0 2,0-2,2 0,-2 0,0 0,0 0,0 0,0-1,0 1,0 1,0 0,0 0,0-1,0-1,1 2,-1 0,0-1,1 0,-1 0,0 1,0-1,0-1,0 1,0-1,0 1,0 0,0 1,0-1,0 0,0 0,-6 0,0-2</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325 160,'3'-1,"0"3,0 0,-1-5,1 1,-1-1,0 0,0 0,-2 0,-2 6,-1 3,1-3,-1 0,1 0,-2 2,1-2,1 0,-1 0,0-1,0 1,0 0,1 0,-1 0,1 0,-1-1,4-5</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283 356,'0'3,"3"-2,1-1,1-2,-2 2,0 0,-2 3,-2 0,-2 1,-1-1,1 0,0-1,2-5,3-1</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298 351,'-3'4,"-2"2,3-3,0 0,5-2</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313 355,'1'8,"-1"-5,3-2,-1-4,0 0,0-2,1 2,0 0,-3 10,0-4,0 0,3-1,0-3,-1-2,0-2,0-4,-2 5,0 1,-2 0,-1 2,0 1,0 0</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265 414,'2'3,"-2"1,2 0,-1-1,0 0,1-6,-1-2,0 2,-1 7,1-1,2 1,-1-7,0 0,-1-4,-1 3,0 1,-3 0,0 3,2 3</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296 422,'0'3,"0"0,0 1</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300 412,'3'-1,"1"1,-1 0,0 0,0 0,-1 4,0-1,-2 0,-2 0,-1-4,4-3</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315 406,'-3'4,"0"0,1 0,0-1,0 0,2 0,3-5</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 93,'5'-1,"-2"0,0 0,0 0,0 1</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549 151,'-3'6,"1"-2,2-1,0 0,1-6,2 1,-1 5,-1 0,2-4,-2-2,0 0,-1 0,-1 0,4 2</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328 419,'2'3,"-1"0,-1 1</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341 413,'3'0,"0"0,3-2,-3 1,0 0</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353 405,'-1'5,"0"-2,0 2,4-5</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369 399,'0'8,"1"-5,0 0,2-4,-2-2,1-3,-1 3,1 6,-2 0,0 1,1-1,2-2,-2-5,0 0,1-3,-2 3,-1 0,0 1,-2 1,1 5</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397 399,'3'2,"-1"1,-2 0,-3 2,0-3,2 1,1 0,3-4,0 0,2-2,-2 0,1 1,-1 0</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418 392,'3'0,"3"1,-3 0,0 2,-3 0,-1 2,-1-2,0-6</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427 387,'-2'4,"1"0,-1 0,1 0,0 0,0-1</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442 395,'2'3,"-1"2,0-1,-3 0,-1-2,0-1,7-2,0-1,0 0,-1 0,-2-1,1 0,-2 0</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244 386,'3'0,"1"1,5-2,-5-1,-1 1,2-1,-2 1,0 0,0 1,4-1,-3 1,0 0,-1 0,1 0,-1 1,7-2,-7 0,1 1,-1-1,0 0,0 0,0 0,1-1,2 0,-3 2,0-1,0 1,0 0,-6 2,0-1</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467 238,'2'3,"1"0,-1 0,0 0,1 1,-1-1</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566 160,'3'1,"-3"2,-3-2,0 0,0 0,0 0,6-1,0 0,1 0,-1-1,0-1</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492 238,'-1'3,"-6"8,6-8,-1 1,-1 1,1-2,0 0,-3 5,2-3,1-1,0-1,1 0,4-5,-2-1</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488 273,'5'0,"-1"0,-1 0,0 0,1-1,-7 1</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532 255,'4'3,"0"0,-1-2,-1 2,0 0,-1 0,-1-8</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550 252,'-6'6,"2"-2,1 0,-1-1,2 0,-2 1,2-1,1 0,4-5</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557 260,'1'4,"-1"-1,0 0,0 1,-1-1,5-10,-1 4,-1 0,-1 0,-1 6,-1 2,2 2,2-5,0-3,1-4,0 0,0 0,-3 2,1-1,-4-2,-1 5,0 1,0 3,0-1</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449 302,'4'1,"1"-1,0 1,-1-1,0 0,-1 0,1 1,0-1,7 0,-6 0,0 0,0 0,0 0,0-1,0 1,0 0,0-1,-1 1,9-1,-9 0,0 1,-1 0,2-1,-1 1,2-1,-3 1,-6-1,0 1,-3 0,2 0</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914 273,'-3'1,"1"2,-1 0,0 1,2-1,-1 1,0 3,2-4,-1 0,1 0,0 2,3-3,1-2,-1 0</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928 282,'0'3,"0"0,0 0,1 1,0-1,2-1</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945 277,'-3'5,"-6"11,6-12,0 0,-1 0,2-1,-1 0</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947 304,'9'3,"-5"-3,-1-1</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545 187,'0'4,"-1"0,0-1,0 0,0 1,4-5,-2-2,2 0,-2 0,-1 6,0 3,1-3,2-5,-2-1,2-4,-2 4,-1 0,-1 0</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985 294,'3'1,"2"1,-2-1,1 2,-2 1,-3-1,0 1,0-1,1-6,1-2</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1004 289,'-8'7,"6"-4,-1-1,-2 2,1-1,1 0,5-6,1 0</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1016 297,'0'4,"0"-1,0 0,0 0,-1 0,1 0,3-4,-1-2,3-4,-3 4,-1 6,-1 0,1 0,1 0,1-3,0-3,0-1,-1 1,-1 0,-1 0,-3 1,0-1,1-1</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1068 284,'7'7,"-5"-4,-2 0,0 1,-1-1,1 1,-2 0,-1 1,0-2,0-2,-1 0,-3-2,4-1</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840 281,'9'-2,"-4"1,-1-1,0 1,-1 0,1 0,-1 1,0 0,-3 7,-2-1,0-2,0 0,-1 2,1-3,0 0,-1-4,2-2,1-1</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872 264,'-3'1,"0"4,0-1,0 0,-3 7,5-8,-1 0,0 0,-2 1,0 0,-2 0,8-7</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883 241,'3'1,"0"-1,0 1,2 0,-2 0</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891 249,'0'3,"-1"0,0 2,0-2,-1 0</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888 287,'1'4,"-1"-1,1-6,0 0</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1098 286,'-3'1,"6"2,2 0,3-1,-5-3,0 1,-3 3</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572 191,'0'3,"-4"1,1-3,0 0,7-1,-1 0,0 1,-2 2,-3 0,-1-2,0-1,0 0,6-3</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1093 308,'5'-1,"-2"1,2-1,-1 0,-1 1,0-1,0 1</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1135 300,'-1'3,"-1"1,2-1,0 1,7-4,-3-2,0 0,0-1,0 0,0-1,-2 1,-4 0,-2 2,-4 2,3 0,2 0,0-1,6-1</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292 631,'3'9,"-3"-12</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875 383,'0'3,"4"-7,-1 3,4-2,-4 3,0-1,0 1,1 1,-3 2,0 0,-2 1,1-1,-1 0,0 0,-2 2</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903 369,'-1'3,"-1"1,-1 0,1 0,1-1,-1 0,-3 5,3-5,2 0,2-6</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914 355,'5'0,"-2"-1,0 1,0 0,-3 3</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924 359,'-2'7,"1"-4,-1 1,2-1</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926 390,'0'7,"0"-4,0 0,0 0,0 0</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941 390,'-4'5,"-6"7,8-9,-1-1,0 2,-1-1,0 0,1-1,4-6,2 0</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967 389,'7'2,"-4"-2,1 0,-1 0,0 2</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518 94,'3'2,"2"0,-6 1</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1011 385,'10'6,"-7"-6,0 1,0-2,0 1,0 0,2 0,-2 2,-2 2,-5 1,1-1,0 0,0-2,2-5,3 0,-1 0</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1040 385,'-4'3,"0"0,-6 7,6-6,2-1,6-4</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1064 353,'3'1,"2"-1,-1 1,-3 2</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1068 364,'-2'6,"1"-3,-1 0,-1 2,1-2,5-2</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1065 402,'5'2,"-2"-1,0 1,-1 1,0 1,-1-1,-1-7,0 0</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1082 395,'-3'3,"-6"8,5-7,8-7</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1096 398,'0'4,"0"-1,0 0,0 3,4-8,-1-1,-1 0,-1 0,1 0,-2 6,0 3,0-3,0 0,3-4,0-3,-1 1,4-10,-5 9,-2 1,-2 2,0 2</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1141 398,'3'0,"5"0,-5 0,-4 3</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1140 411,'11'-4,"-8"3,0 1,0-1,1 0</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1177 391,'-3'11,"2"-8,1 0,0 0,2 0,1-2,0-2,0-1,1-2,1-3,-3 3,0 1,-2 0,-4 0,0 3,0 1,1 0,0 0,-1 1</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515 112,'1'4,"-1"0,0-1,0 0,1 2,-1-1,1-1,-1 2,0-2,0 0,0 0,0 3,0-3,0 0,0 0,0 0,0 0,1 2,-1-2,1 0,-1 0,0 0,-1 0,0 0,0 0,0 0,0 0,1 0,0 0,0 0,0 0,0 0,-1 0,1 0,-1 0,1 1,0-1,-1 0,0 0,4-4,0-1,0 2,0-1,0 1,0 0,-2-3</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908 473,'4'0,"2"-1,-3 1,0 1,1 1,-3 1,-1 0,1 0,-2 1,1-1,-1 0,0 1,2-8,-1 1,1 0,-1-1</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930 464,'-3'5,"1"-2,0 0,0 0,0 0,-1 2,0-2,1 1,5-7</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937 454,'3'-1,"2"1,-1-1,2 1,-6 3</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949 457,'-1'4,"-1"7,1-7,-1-1,6-2</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956 479,'2'3,"1"2,-2-2,2-6</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976 469,'-4'5,"2"0,-1-1,1-1,0 0,-3 3,2-2,-1-1,2 0,1-6,2 0</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994 474,'3'2,"1"-2,-1 0</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985 492,'3'1,"4"-1,-3-1,-2-2</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1028 470,'4'0,"0"1,0-1,-1 1,1 1,-2 1,-1 0,0 0,0 1,-1-7</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1047 472,'-11'11,"8"-9,0 0,1 1,5-4</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596 100,'-1'3,"2"0,2 1,0-3,0 0,-5 2,1 1,1-1,0 2,0-2,0 0,1 1,0-1,-1 0,0 2,0-1,0-1,0 1,1-1,-1 0,0 2,1-2,-1 1,-1-1,2 0,-1 0,1 0,-2 0,1 0,0 0,-1 0,1 0,-1 1,1 2,0-3,0 0,0 0,0 0,0 0,0 0,0 0,0 1,1-1,-4-3,0 0,-2 1,0-1,2 0,0 1,4-4,2 1</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1065 438,'4'2,"1"0,-1 0</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1072 446,'-3'8,"2"-5,0 0,2 0</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1071 471,'2'3,"0"1,1 0,0 0,-3-1,-3-2</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1085 471,'-5'6,"1"-2,1-1,0 0,1 0,-1-1</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1102 468,'0'3,"0"0,-1 0,0 1,1-1,1 0,2-5,-1-2,0 1,1 0,-2 11,-1-5,1 0,1 0,2-6,-1-1,-1 1,0 0,2-2,-3 2,0 0,1-3,-1 2,-2 1,-5 1,3 3,0-3</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1095 443,'0'-3,"-3"1,4 5,0 0,0 0,-1 0,0 0,-1 1,1-1,-1 0,0 0,1 1,-1-1,1 0,0 0,1 0,1 0,-2 0,1 0,0 0,-1 1,-1-1,4-2,0 0,0-1,3 0,-3 0,0 0,1 0,-1 0,0 0,0 0,0 0,0 1,0 0,9 0,-8-1,-7-2,0 2</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1111 430,'4'4,"-1"-2,0-1,1-1,3 1,-4 0,1 0,0-1,0 0,1 1,-2 0,0-1,0 2,-5 1,-1-1,2 1,-1 1,1-1,1 1,-1 0,0-1,1 1,-1-1,1 1,-1-1,1 0,-1 1,1 1,-1-2,-2-3,0 0</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1030 494,'5'0,"-1"1,-1-1,1 0,-1 0,0 1,0 0,0 0,0-1,0 1,0 0,2-1,-2 0,0-1,0 1,0 0,0 1,-6 0,-1-1,1 0</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1041 460,'3'-2,"-1"-1,-1 0,-2 0,-2 0,0 2,0-1,0 1,0 1,-1 0,1 0,0 0,0-1,0 1,-1 0,-4-1,5 0,0 1,-3-1,3 0,0 0,-2-1,2 2,0-1,0 1,-1-1,0 1,1-1,0 1,0-1,0 0,0 1,-2 0,2 0,0 0,-2 0,2 0,-1 0,0 0,1 1,0-1,-5 2,5-1,0 1,-1 1,1-1,0 1,1 0,0 3,1-3,0 0,1 0,-1 0,1 0,-1 0,1 0,-1 0,1 0,-2-6,-1 1,0 0,1-1,-1 2,0-2,0 2,0-1,6 4,0 1,2-1,-2 0,0 0,-1 1,1-4,-1-3,0 0,0 1,-1 0,2 0,0 1,0 2,-6 0</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874 546,'-3'1,"0"1,0 3,-1 0,2-1,0 3,1-2,0-1,1 0,1 0,0 1,0-2,0 0,0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675 102,'-2'3,"-2"2,-4 5,4-7,1 0,0 0,2 0,4-4,0 0,0 0,0 0,1-1,-1 1,1-2,-3 0,-4 2,0 6,2-1,1-1,0 1,0 0,0 3,0-4,0 0,0 0,-2-7,-6-11,7 12,-1 6,-1 1,0-1,0-1,6-1,0-4,0 0,0 1,0 3,-3 4,-3-2,7-5,4-4,-5 4,0 0,-5 5,-5 4,4-4,0-1,0 1,1 0,0 0,5-5,-1-1</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870 569,'4'1,"-1"0,0 1,0-1,3 2,-4 0,1 1,-2-1,-1 1,-1-1,0 0,1-6,1-1</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895 564,'-2'3,"-1"2,1-2,-4 6,4-6,0 0,4-6</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902 531,'3'0,"6"0,-6 0,0 1,-2 2</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917 537,'-1'3,"0"0,-2 7,3-7,-2 0,2 0</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916 574,'4'3,"-1"-1,0 0,0 0,-1 1,-1 0,0 1,-2-1,1-8,2 0</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935 568,'-3'3,"0"2,0-1,0 0,0-2,1 1,0 0,5-3</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959 550,'3'4,"-1"-1,1 0,-1 0,-1 0,1 6,-1-4,-1-2,0 1,-2 0,0-1,-2 2,1-3,0 0,-1 0,-1-5,6 0</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977 539,'5'0,"7"-1,-9 1,0 0,1-1</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1013 525,'0'3,"0"0,0 0,0 0,-1 0,-2 4,1-4,1 1,0-1</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1017 580,'4'0,"1"1,0 1,-1 0,-1 0,0 2,0-1,-1 0,-4 0,1-6</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669 147,'6'0,"-3"0,1 0,-1 1,0 0,-3 2,-3-3,0-1,2-2</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1040 571,'-4'4,"1"-1,-1 1,-5 5,6-6,7-3</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1054 540,'5'-1,"-1"1,0 0,-1 0,1 1,-3 3</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1062 551,'-1'3,"0"1,1-1,-1 0,-1 1,2-1,-1 1</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1072 583,'1'4,"1"2,-2-3,0 0,3-1</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1087 583,'-2'3,"-1"1,0 0,0-1,-4 4,3-3,1-2,0 0,0 0,0 0,-4 1,6-7</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1127 573,'3'0,"1"0,-1 0,0 0,-3 3</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1123 588,'7'1,"-3"-1,-1 0,1 0,-1-1</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1170 562,'0'4,"-1"0,0 1,-2 5,2-6,0-1,1 0,3-3,0-3,-1-1,0 1,1-2,-2 2,1 6,-3 0,1 1,-1 0,1 0,2-1,1-2,0-2,2-2,-2 1,0 0,5-6,-4 4,-3 1,2-1,-2 1,0 0,-1-1,-1 1,-1 0,0 0,0-1,-2-3,2 3,2 1</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825 617,'4'0,"0"0,-1 1,7-1,-7 0,0 1,0-1,0 0,2 1,-2-1,0 0,6 1,-6-1,0 0,2 0,-2 0,1 0,-1 0,0 0,1 0,5-1,-6 1,0-1,1 1,-1 0,0 0,0-1,1 1,-1 0,7 0,-6 0,-1 1,1-1,-1 0,1 0,-1 1,1-1,-1 1,5 1,-5-2,2 1,-2 0,0-1,0 0,1 0,-1 1,9-2,-8 1,1-1,0 1,0-1,0 1,-1-1,1 1,-1 0,1 0,5 1,-6 0,-1-1,0 1,0 0,0-1,0 1,0 0,0 0,7 1,-7-2,1 1,0-1,0 0,1 0,-1 1,0-1,1 1,7 0,-8 0,0-1,-1 1,1 0,-1-1,1 1,-1-1,1 1,0-1,8-1,-7 0,-1 1,0-1,1 0,-1 1,0-1,0 0,-1 1,3 0,-3 1,0 1,0-1,3 3,-3-3,0 0,0 0,-5-4,-2 2,-1-1,0 0</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404 238,'3'0,"0"-1,0 0,0 1,0-1,0 0,0-1,0 1,-6 1,0 1,0 1,0-1,0 0,1 2,-1-1,0-2,5 3,0 1,-1-1,-1 0,1 0,0 0,1 0,-4 0,1-6,0 0,1 0,-1 0,-2-2,2 2,0 0,0 0,2 0,2 2,0 2,0-1,0 0,0 0,0-1,0 1,0 1,0-1,0 0,-6-2,0 1,0 2,0 0,0 1,0-1,0 0,0-1,0 0,0 1,7 3,-3-1,0 0,1 0,0 0,-1 0,2-1</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702 118,'1'3,"-3"1</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721 207,'3'-1,"0"-2,0 1,0 0,0 0,0 0</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729 220,'0'4,"0"0,0-1,0 0,0 0,0 2,0-2,0 0,0 0,0 5,0-5,-1 0,2 0,-1 5,0-5,0 0,0-6,2 0,4-5,-3 5,0 5</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750 254,'-2'3,"5"-2,0-2,1-1,4-3,-5 4,0 2,-2 2,-1 1,0 1,-1-1,1-1,3-10,-3 3,-1 0</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773 227,'-2'5,"1"-1,-1 0,0 0,1-1,-4 8,3-7,2-1</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789 255,'1'7,"-1"-4,0 0</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830 233,'10'1,"-3"3,-4-1,-1 0,-1 4,-1-4,-3-5,3-2</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844 225,'-3'4,"1"-1,-6 11,7-11</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872 238,'3'2,"-1"3,-2-2,-3-2,0-1,6-1,2 0,-2 0,3-2,-4 0</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940 211,'5'0,"-2"1,0 1,0 0,-2 1,1 1,-3-1,0 0,1-6,1-1,0 1</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954 204,'-4'3,"1"0,0 0,-5 5,11-8</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 83,'0'4,"-1"-1,1 0,-1 0,-2-3</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697 141,'4'1</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991 204,'3'5,"-5"-2,-3-2,13 0,-4-1,-1 0,0 1,-3 2,-3-1,-3 0,2-2,1 1,1-4,6-1</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1096 126,'3'0,"0"2,2-1,-2-1,0 0,-6 3,0-1,2 2,-1 5,2-5,0 0,0 0,0 5,0-6,0 1,0-1,0 0,-1 2,1-2,0 1,1 2,0-3,-4-3,-1 1,0 0,1 0,0 0,-2 2,0 0</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805 349,'0'3,"0"0,1 0,-1 2,1-2,2-3,-1-3,3-5,-3 5,-3 7,0 0,1-1,0 0,3-6,-2 0,1 0,-1-1,1-1,-1 2,-1-1,-1 0</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840 358,'0'4,"0"-1,-1 1,-2-1</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813 405,'0'3,"0"1,0-1,0 1,0-1,3-2,-2-4,1 0,-1 0,1 6,-2 1,1-1,1 0,1-5,-1-3,0 1,-1 1,-1 0,0 0,-2-1,0 1</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842 412,'3'1,"0"0,0 1,-4 1,-2 0,0-1,0 1,-3 0,4 0,5-3,0-1,2 0,-2 0,-3-2</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814 458,'2'4,"2"4,-4-5,1-6,-1 0,2-2,-1 2,-1 6,0 1,0 0,2-1,-1 0,2-4,-1-2,-1-1,0 1,-1 0,0-2,-3 3</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849 458,'3'2,"-1"2,-2-1,-3-2,0 0,0 0,6 0,0 0,0 1,-2 1,-4-2,0 0,0-1</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775 334,'5'2,"-1"-1</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772 350,'0'3,"0"0,0 4,0-4,0 0,0 1,0-1,0 0,0 0,1 3,-1-2,0-1,1 1,-1 1,-1-2,1 0,0 0,0 1,0 0,0-1,0 1,1-1,-1 1,1-1,-1 0,0 0,0 2,1-2,-1 0,1 3,-1-3,1 0,-1 2,-1-2,1 0,0 2,0-2,0 0,0 2,0-2,-1 0,1 0,0 0,0 0,0 0,0 2,1-2,-1 0,0 3,-1-3,1 1,0 1,0-2,0 0,3-4,1-1,0 0,0 0,-1 0,0 2,0 2,0 2,-4-7,0-1,-1 1</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706 137,'-3'2,"0"-1,0 1,4 1</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881 333,'2'0</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70C0"/>
    </inkml:brush>
  </inkml:definitions>
  <inkml:trace contextRef="#ctx0" brushRef="#br0">876 333,'2'3,"1"0,1-3,-1-1,-3 4,-1 0,-1 1,2-1,0 0,0 2,0-2,1 0,0 0,-1 0,0 0,0 3,0-3,0 0,0 0,0 1,0-1,0 0,1 2,-1-2,0 0,-1 1,1-1,1 0,-1 0,0 2,1-1,-1-1,0 1,1-1,-1 0,0 1,0-1,0 0,0 0,0 0,0 0,0 0,-1 0,1 0,0 0,0 0,1 0,-1 0,0 0,0 0,1 0,0 0,-1 1,1-1,-2 1,1-1,0 0,1 0,-1 0,-1 0,1 0,0 0,0 0,1 0,-2 0,-2-2,0 0,0 0,0 0,1-4,1-1</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540 173,'-2'4,"1"-1,1 0,-1 1,-1 6,1-7,1 0,0 1,-1 3,1-3,0 0,-1-1,0 2,-2 7,3-7,0 0,0 0,0-2,0 4,0-4,0 0,0 2,-1 0,1-2,-1 2,0 4,0-6,0 0,0 2,0-2,0 1,0-1,0 3,0-2,0 0,1 0,0 0,2 2,-2-3,1 2,0-1,0 0,0-1,1 3,-1-3,1 1,-1 0,0-1,0 3,0-2,0 1,0 0,0-1,1 1,0-1,0 1,0-1,0 0,2 2,-1-2,-1-1,0 1,1 0,3 1,-3-2,0 0,0-1,1-1,2 3,-2-3,-1 0,0-1,0 0,4-1,-4 0,0 0,1-2,1 1,-2 1,0 0,2-1,-3-1,0 0,0-1,2-5,-2 5,0 0,-1-1,1 1,0-2,-2 1,0 1,0-1,0 0,-3-8,2 10,0-2,1 1,0 0,1-1,-1 2,1 0,-1 0,-1-1,0-8,1 9,-1 0,0 0,0 0,1 0,-1-2,1-3,1 5,-1 0,0-1,0 0,-1 0,1 0,-1-1,0 2,0 0,0 0,-1-5,1 5,0 0,0-1,0 1,0-1,-1 0,1 1,0 0,0 0,0 0,0-3,-1 2,0 1,1 0,0 0,0-1,0 1,0 0,1 0,-1 0,-1-1,1 0,-1 1,1 0,-1 0,1-1,-1 1,-1 2,0-1,0 2,-1-1,1 0,-1 0,1 0,-1 0,0 0,-1-2,2 3,0 0,-2 1,-3 3,5-3,0 1,0 0,-1 1,0-1,-1 1,1-1,0-1</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1057 186,'1'3,"-2"4,0-4,1 0,0 1,0-1,-1 0,1 0,0 1,0-1,0 0,-3-4,0 1</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830 507,'-3'8,"2"-5,0 0,1 0,-1 2,1-2,0 0,0 2,3-4,-1-5,-1 0,0 1,0 0,0 0,0 0,-1 7,-1-1,2 1,0 1,-1-2,3-6,-1 0,-1 0,1-6,-2 6,0 0,0 0,1-1,-2 1,0 0</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857 501,'0'6,"0"-3,-1 0,-1 3,1-3,1 0,2 1,1-3,0-1,2 0,-1-1,-1 0,0 0</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866 509,'-1'3,"1"1,-1 0,0 0,1-1,-1 0,-1 6,1-5,-1-1,2 0</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FF0000"/>
    </inkml:brush>
  </inkml:definitions>
  <inkml:trace contextRef="#ctx0" brushRef="#br0">768 551,'3'0,"8"0,-8-1,1 1,-1 0,4 1,-4-1,1 0,0 0,7 0,-8-1,2 1,0 0,-2 0,13 1,-11-1,0 1,-2-1,9 1,-8-1,0 0,0-1,6 0,-5 0,-1 0,-1 1,1 0,5 0,-6 0,0 0,0 0,4-1,-4 2,1-1,-1 0,1 1,1 0,-2 0,1 0,-1 1</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68 121,'2'3,"-1"0,0 1,-1-1</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70 103,'3'-1,"0"2,-3 2,0 0,1 1,0-1,0 0,0 0,2 3,-1-3,-1 0,0 0,-4-1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729 126,'3'0,"11"0,-11 1,0 0,-2 2,-3 0,-1 0,1 0,-2 0,7-4,-2-3</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72 147,'-2'4,"2"-1,3-4,0-1,0 1,0-2,0 1,-3 6,-2 1,0 0,-2 2,1-4,5-8</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88 150,'3'3,"1"0,-1-1</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70 129,'2'-3,"-1"0</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74 135,'3'-3,"-2"6</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76 143,'3'-3,"1"-1,-1 3</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100 112,'2'3,"-3"1,0-1,0 1,-1 4,1-5,-1 0,2-6,0 0,3 1,2 4,-2 1,-2 0,0 0,-3-6</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105 122,'3'-1,"0"-1,0 1,1-1,-2-1,-2 0,-3 1,0 0,3 6,2 1,2 2,-3-3,0 0,0 0,1 1,0-2,-6-5,0 0,1 0,-2-1,2 2,2 5,1 0,0-7,1 0,0 0,0 0</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123 123,'3'2,"0"0,0-2,0-1</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113 139,'3'-1,"0"1,0-1,0 0</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139 114,'4'-3,"-2"0,1 1,0-1,-2 6,-7 6,5-6,4-5,1-1,0-1,-2 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753 117,'-5'3,"2"0,1 0,0 0,-1 2,1-2,-2 3,8-6,0-4</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148 98,'1'4,"0"3,-1-3,0-1,-1 0,1 1,0-7,2 0,0 0,1 1,-3 6,-1-1,-1 0,-1 0,0 0,1 0,2-6,4-2</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155 121,'1'3,"-1"2,2-2,1-5,0 0,-2-1,1 0,-1-3,-1 3,-2-1,-1 4,0 0,0 1,3 2,3-2,1 1,3 2,-3-2,-1 0,0-1,1 2,-5-6</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196 98,'3'-1,"2"-1,-2 0,4-1,-4 2</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209 91,'0'5,"0"-1,0 0,-1-1,0 1,0-7,1 0,2-1,1 1,0 2,0 3,-1 2,-2-1,0 0,-3-5,0 1,-1 0,1 1,0 0</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191 104,'3'2,"1"2,-2 0,0 1,0-2,1 0,0-2,4-3,-4 1,1-3,-2 1,2-2,-1 1,1-2,-4 3,-5 1,2 2,0-1,-7-1</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182 88,'4'2,"-1"-1,1 1,-1-1</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239 78,'3'-1,"1"2,-4 5,-1-3,0 1,-1-1,2 1,4-8,-1 1,0 0,-2 0</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235 55,'4'4,"-2"0,1 0,0 1,-1 0,1 0,-1-1,0 1,1 0,4 12,-5-12,0 0,0 0,0-2,0 0,2 1,0-2,-5-5,0-1,-1 0,0 1,-1-1,-1 0</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260 61,'4'6</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265 53,'-2'3,"2"0,-1 1,0-1,0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757 134,'0'3,"-1"1,1-1,3-2</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357 126,'-3'0,"2"-3,0 0,1 0,1-1,1 0,0 0,0 1,2-1,-1 2,1 2,-1 1,0 0,0 0,-2 3,-1-1,-1 0,-1 1,-1 0,0-2,1 1,-1-1,0-2,0 1,0-1,1-3,2 0,1 0,0 0,1 7,-2-1,1 1,0 0,0-1,0 5,-1-5,1 0,-1 0,0 0,0 0,0 2,-1 5,0-5,0-2,1 0,-1 0,1 0,-1-6,2 0,1-3</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386 148,'3'1,"0"-2,0 0,0-1,0 1</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389 166,'3'-2,"1"-1,-1 2,1 1</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446 118,'0'3,"-2"2,1-2,0 0,1 0,-1 1,-1 1,2-2,-1 1,0-1,0 4,1-4,0 0</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448 150,'4'1,"-1"-1,2-2,-2 1,1 0,-1 0,1 1,-1 1</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465 135,'-1'3,"1"2,0-2,0 0,0 4,-1-4,4-3</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485 149,'3'2,"1"-3,0 0,-1 1,1-4,-1 2,-2-1,0 0,0 0,-1 0,-2 0,-2 3,-1 2,2-1,0 1,0-1,0 1,-1 1,3 0,2 3,1-2,0-1,0 0,2 0,-1-2,0 1,0-2,1 0,-1-1,0 1,1 0,-2-3</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516 113,'3'1,"0"-2,0 2,0-1,0 0</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552 100,'-3'1,"0"2,0 1,1-1,1 0,0 0,0 1,1-1,1 0,2-1,0-2,0-1,0 1,0-1</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560 110,'3'1,"1"0,0 0,-7 2,2 0,1 0,-1 1,0-1,1 0,3-5,0-1,0 1,1-2,-1 0,0 2,-4 6,2-1,1 1,1-5,-1-2,0-1,0-3,-3 4,1 0,-1-1,0 1,0 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772 123,'0'4,"-1"0,1 2,-1-3,4-4,1-7,-2 5,-2 6,1 1,0-1,2-3,-1-3,1-2,-1 1,0 0,-2 1,0 0,-2 0,-1 4,1 2</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596 130,'-1'3,"0"0,4-7</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605 112,'3'1,"0"0,1 0,0 1,-1 0,-2 1,-2 0,-1 0,-1 0</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617 108,'-3'4,"-2"5,3-6,3 0</inkml:trace>
</inkml:ink>
</file>

<file path=ppt/ink/ink5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629 126,'0'3,"0"0,0 2</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648 119,'5'-1,"-2"1,0 0,0 0,1 0,-1 0</inkml:trace>
</inkml:ink>
</file>

<file path=ppt/ink/ink5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661 113,'-1'3,"1"0,0 0,-1 2,0-2,0 0</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679 114,'1'3,"-1"0,0 1,0-1,0 0,2-6,0 0,2-3,-5 9,1 1,0 0,3 2,0-7,5-7,-6 4,-1 1,-1-1,-1 1,-1 0,1 0,-2 3,0 2</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706 122,'3'3,"0"-2,0 0,-4 2,-2-1,0 0,0 0,-1-1,8-1,1-2,1-1,-3 1,0-1</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727 113,'7'2,"-4"-1,0 0,0 1,-2 1,0 2,-2-2,-1 0,-1 0</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739 112,'-4'3,"0"1,1-1,0 0,0 0,6-1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800 131,'-1'3,"-1"1,0 0,1-1,2-6</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756 121,'3'-1,"1"4,-3 1,-5-1,1-1,-3 2,3-3,10-4,-3 2,-1 1,0-1,0 0</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777 130,'3'1,"0"-1,1-2,-1 2,0-1,0 0,0 1</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795 119,'-2'4,"1"-1,0 0,0 0,0 1,0 0</inkml:trace>
</inkml:ink>
</file>

<file path=ppt/ink/ink5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813 132,'2'3,"1"-3</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827 132,'3'1,"0"-3</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848 130,'3'2,"1"-1</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865 130,'3'-1,"0"1,0 0,1 1,0-1,-1-1,0 0,-6 3</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883 118,'-1'3,"1"0,-1 0,0 2,0-2,1 0,-2 0</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830 127,'3'3,"-3"1</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905 115,'-1'7,"0"-4,0 0,0 1,1-1,3-6,-1-1,0 0,1 1,-3 6,-1 4,1-4,1 0,2-5,-1-1,1 0,2-5,-3 5,-2 0,-2 0,-1 3,0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817 132,'3'1,"2"-2,-1 1,-1-1</inkml:trace>
</inkml:ink>
</file>

<file path=ppt/ink/ink5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925 127,'0'3,"-2"1,1-1,0 0,0 0,4-4</inkml:trace>
</inkml:ink>
</file>

<file path=ppt/ink/ink5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935 128,'-1'3,"-2"-2,0 1,0-2,6 1,0 2,0-1,0-3</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943 118,'10'1,"-7"-1,0 1,0 0,0 1,1 3,-3-2,-2 0,-1 3,-1-2,0-1,-1-2,4-4,0 0</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967 117,'-3'3,"-1"-1,0 1,0 0,1 0,-1 0,2 0,0 0,5-1</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975 129,'0'3,"-1"5,0-5,0 0,4-2,-3-4</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985 133,'-3'3,"0"0,0-2,0 2,0-2,6-2,0 0,1 1,-1 0,-2 3</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1009 134,'-3'1,"6"-2,0 1,1-1,1 0,-2 1</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1022 118,'0'4,"-1"-1,1 1,0 0,-1 1,0-2,0 0,1 0,-1 0,3-6,-1 0</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1051 98,'1'4,"-1"1,-1-1,0-1,-3 7,3-7,-2 2,0 0,1-1,0-1,-1 0,3-6,2-3,-1 3,1 0,-1 0,2 0,2 1,-2 3,0-1,1 2,-1 0,0 0,-1 2,-4-1,-4 1,3-3,0 0,-1-1,0 1,2-5,2 1,3-1,0 2</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1082 111,'3'3,"1"2,-2 0,-2 1,-1-2,0 0,-1 0,0 0,-2 1,1-2,-1 0,1-2,0 0,0-3</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825 120,'-4'13,"3"-10,0 0,1 0,3-2</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444 103,'3'-1,"1"0,0-1,-1 1,0 1,0 0,0 0,2 0,-2 1,0-1,1 0,-1 0,0 0,0 0,0 0,0 1,2-1,-2 0,0 0,0 0,0 0,0 0,1-1,-1 1,0-1,0 1,4-1,-4 0,0 1,0 0,0 0,0 0,0 0,1-1,-1 1,0-1,0 1,5-1,-5 0,0 1,0 0,0 0,1-1,-1 0,0 0,2 0,-2 0,1-1,1 1,-2 0,0 1,0 0,1 0,-1 0,0 0,0-1,1 0,0 0,-1 1,0-1,2 0,-2 1,1 0,-1 0,1 0,2-1,-3 1,0 0,0 0,0 1,0-1,0 0,5-1,-5 1,0-1,0 1,4-1,-4 0,0 2,1 0,-1 0,0-1,0 1,0 0,0 0,1 0,-1 0,0 0,2 0,-2 1,0 0,0-2,0-1,0 1,0 0,0 0,0 0,0 0,0 0,2-1,-2 1,0-1,0 1,0 0,3-1,-2 1,-1 0,2 0,-2 0,1 2,-1-2,3 1,-3 0,0 0,0 0,2 1,-2-1,0 0,0 0,0-1,0 1,0 0,0-1,0 1,0-1,1 0,1 0,-2 0,0 0,0 0,0-1,1 0,-1 1,0 0,0-1,0 1,2-1,-2 1,0 1,0 0,2-2,-2 1,0 0,0 0,0 0,0 0,0 0,2 0,-2 0,0 0,0 0,0 1,0 0,1-1,-1 1,0-2,2 1,-2-1,0 1,0 1,3-1,-3 0,0 1,0-1,0 0,0 0,0 0,3 0,-3 0,0 0,0 1,0-1,0-1,1 0,-1 2,0-1,0 1,1 1,-1-2,0 0,0 0,0 0,-7 0,0 0</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770 50,'-3'4,"2"-1,0 1,-1 0,1 0,0-1,0 1</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411 248,'-1'3,"4"-3,0-1,0-1,0 1,1 0,-5 5</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406 269,'5'-2,"-2"1,0 0,2-1,-2 1,1 1</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465 248,'-3'3,"2"0,0 0,1 0,0 0,-1 1,1-1,-2 0,2 0,0 0,0 0,-1 0,0 0,1-6</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467 278,'3'-1,"4"0,-4 0,0 0,0 1,1 0,-1 0</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481 260,'0'4,"0"1,1-2,-1 0,0 0,1 1,0-1,-1 0</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507 275,'4'3,"-1"-2,0 0,0-1,0-1,-1-2,-1-2,-1 2,-2 0,0 0,-1 2,0 3,-3 5,5-4,0 0,2 0,-1 1,0-1,2 0,1-2,0-1,0-1,2-1,-2 1,0 0,1 0,-1-2</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535 247,'3'0,"0"-1,4-1,-4 1,0 0</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557 234,'4'0,"3"-1,-4 1,0 0,2 1,-4 2,-1 3,0-3,-2 0,0 1,2-7</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842 119,'3'1,"8"1,-7-1,-2 2,-2 1,-1-1,-2 0,-2 0</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578 226,'-3'3,"-7"7,7-7,1 0,-1-1,2 1,0 0,4-2,0-2</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589 240,'-1'7,"1"-3,0-1,3-1,-1-5,0 0,1-1,0 3,0 8,-2-4,2-4,-1-2,0-1,0 0,-1-3,-1 4,-4 1,1 1</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453 228,'3'0,"1"0,-1 0,0-1,5-1,-5 2,0 0,0 0,2 0,-2-1,0 2,1-1,1 1,-2-1,0 0,0 0,0 0,2-1,-2 1,0-1,0 2,3-2,-3 0,0 1,0 0,4-1,-4 0,0 1,2 0,-2 1,0-1,2 0,-2-1,0 1,2 1,-2-1,0-1,2 0,-2 1,0 0,1-1,-1 1,0-2,0 2,1-1,-12 1</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532 195,'0'11,"-1"-7,0-1,0 0</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625 248,'-1'3,"-2"-1,0 0,-5 2,4-3,1 0,0 0,-3 0,2-1,0 1,0 0,-4 0,4 0,-1-1,1 0,1 0,-6-2,6 1,0-1,0-1,0 0,1-3,1 2,0 1,1 0,0 0,0 0,2-1,1 2,2-1,1-2,-3 3,2-2,-1 0,-1 3,2-2,3-2,-5 4,0 0,3-1,-3 1,1 0,-1 0,6-1,-5 2,-1-1,1 0,1 1,-1-1,0 1,0 0,0 0,10 3,-11-2,0 0,0 1,1 1,-2 0,1 2,0 4,-2-6,0 0,-1 0,1 0,-1 0,0 0,0 0,0 0,-2 5,0-4,0-1,-3 1,2-3,-1 1,-11 2,11-3,0-1,0 0,0 1,0-1,0 0,0 0,-8-1,8 1,1 0,-1-1,1 1,0 0,0 0,0 0,0 0</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722 198,'3'0,"0"0,0 0</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720 208,'-1'3,"1"1,0-1,0 2,-1-2,0 3,-1-2,1-1,1 0,3-6,5 0,-5 3,-2 3</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729 233,'4'0,"0"0,-1-1,1 1,-1 0,1 0,-1 2,0 0,-2 1,-1 2,-2-2,-1-3,3-3</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751 227,'-3'3,"0"1,0 0,0-1,1 0,0 0,5-4</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767 238,'-1'6,"0"-2,0-1,4-5</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 96,'0'3,"0"5,-2-5,3-6,0 0,-1 0,0 0,0 6,3-3,0-3,-4 7,-3 4,3-5,-1 0,5-3,0-4,2-1,-6 8,-3 1,1 0,1 0,0-1,0 1,6-7,-1 0,-1 0,1 1,0 0,0-1,0 0,-6 3,1 3,1 1,-2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861 111,'-6'4,"2"0,0-1,-3 3,5-3,2 0,3-3</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782 244,'-3'2,"6"-2,0 0,1-1</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799 241,'3'1,"0"-2</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817 239,'1'3,"2"-1,0-2</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843 241,'3'3,"-2"0,2-2</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869 229,'4'0,"1"-1,-1 1,0 0,-1 0,0 1,1-1,0 2,-1-1,-1 2,-2 1,-3-2,0 0,-1 0,1-1,0-1,3-4,1 0</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902 218,'-5'4,"1"-1,-1 2,0-1,1 1,-6 4,7-5,13-7</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910 242,'0'3,"-4"7,2-7,1 0,3-7,-1 1,1 0,2-4,-2 4,1 0,0 4,-3 2,1 0,-2 2,0-2</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938 254,'-3'-1,"5"-2,1 1,-6 2</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983 204,'-1'3,"0"1,0 0,0 0,0 0,0 0,1-1,-4 4,3-4,-1 2,0-1,1-1,-1 1,1-1,3-6,-2 0,3-3</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1006 211,'2'3,"6"-1,-4-1,-7 0,-1 6,3-4,0 0,0 0,-1 3,2-3,0 0,-1 0,1 0,0 0,-1 0,-2-5,0 0,0 1,-3 2,3-1,0 1,0-1,5-3</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867 130,'2'4,"-1"-1,-3 0,-1-2,0 0,-1-1,8-1,-1 1,0 0,0 0,0 0,0-2</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1063 189,'4'1,"-1"-1,0 1,1 1</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1063 201,'1'3,"-3"1,2 2,0-3,0 0,0 0,0 1,0-1,1 1,-1-1,-1 1,1-1,0 1,0-1,0 1,-1-1,1 0,-1 0,0 2,0-2,0 0,1 1,-1-1,1 0,-1 2,1-2,-1 0,0 0,0 0,1 0,0 0,0 0,-1 0,0 0,0 0,1 0,0 0,3-4,4-2,-3 2,-1 0,0 1,0 1,-6-8,3 4</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1084 197,'-2'-3,"1"7,2-1,-1 1,1-1,-1 0,3-3,-2-3,0 0,0 0,0 6,0 0,0 0,1 0,1-6,-2-1,0 1,-1 0,-1-1</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1107 206,'0'3,"0"0,0 1,-1 0,0-1</inkml:trace>
</inkml:ink>
</file>

<file path=ppt/ink/ink6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1078 255,'1'3,"-1"1,-1 0,1-1,-1 1,1-1,2-6,0 0,0-1,0-2,-2 11,1-2,-1 0,3-4,-2-3,2-3,-3 4,0 0</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1098 260,'1'3,"-1"2,-1-2,-1 0,-1-2,6-1,0-1,0 1,0-1</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1087 293,'-1'3</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1082 312,'2'0</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1074 325,'2'4,"-2"-1,0-6,2 0,0 6,-2 0,0 0,3-4,-2-2,1-2,-1 1,1 1,-1 0,0 0</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1098 322,'-1'3,"0"2,-1-1,2-1,0-6,1 0,2-2,-1 2,1-1,0 6,-1 1,0 0,-1 0,-1-6</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878 121,'1'3,"0"0,-1 0,1 0,-1 1,1-7,0 0,2 6,-1 4,0-4,1-2,0-2,-2-2,1 0,-1-1,0 1,-1-3,-1 3,-2 0,0 2</inkml:trace>
</inkml:ink>
</file>

<file path=ppt/ink/ink6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1132 200,'2'3,"1"-2,4 1,-4-2,-6 1,0 2,2 0,0 0,1 0,0 0,-1 0,1 0,0 0,-1 1,1 0,0 0,-1 0,0-1,0 1,1-1,0 0,0 0,0 1,0-1,0 0,-1 3,1-3,0 0,1 1,-2-1,1 0,0 1,-1-1,1 0,-1 0,1 0,0 1,0-1,0 1,0-1,-2 1,2-1,0 1,0-1,-3-4,0 0,0 1,0-2</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504 523,'3'0,"0"-1,1 1,6 0,-6-1,1 1,-2 0,1 0,0 1,-2 2,-1 0,-2 0,-1 2,1-1,-2-1,1 0,0 0,2-7</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543 517,'-3'3,"0"0,-1 1,-1 1,1-1,1-1,-7 7</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566 515,'-3'1,"-2"6,3-4,0 1,2 0,1 0,0-1,2 2,1-3,0-1,-1-1,5-2</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571 521,'9'-2,"-5"2,-1 0,0 0</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583 510,'-3'-1,"3"5,0 1,1 0,0 3,-1-5,-1 1,0-1,0-6,0 0,0-1,-1 1,0 0,-1 5,0 8,2-7,1 0,3-5,-1-1</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592 514,'1'3,"0"0,2-2,0-2</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603 509,'-3'3,"-3"4,3-5,7-2,-1 0,-6 3,-2 0,0 0,8-2,0-1,1-1,-1 1,-4 3,-8 1,6-3,0 1,6-2,2-2,0 1,-2 0,4-1,-4 0,-6 0,0-1,0 6,2 5,0-5,1 1,-1 0,2-1,0-6,1-1,0 1</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608 516,'3'1,"6"1,-6-2,0-1,-2-2</inkml:trace>
</inkml:ink>
</file>

<file path=ppt/ink/ink6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621 508,'0'3,"1"2,0 2,-1-3,0-1,0 1,0-1,0 0,-2-6,-2-6,3 6,0 0,-2 2,-1 7,0-2,7-6,1-2</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906 132,'3'3,"-1"0,-2 0,-3-1,0 0,0 0,-2-1,9-3,-1 2,2-2,-2 2,0 0,0 0</inkml:trace>
</inkml:ink>
</file>

<file path=ppt/ink/ink6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621 521,'4'2,"-1"0,1-1,0 0,-1-1,-4 3</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612 534,'3'-2,"6"-3,-6 4,0 0,0 5</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639 507,'3'2,"0"0,0 0,2 5,-4-3,-1 0,0 0,-2 0,-1 1,1-2,-1 0,-1-3,2-4</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684 521,'-2'3,"5"-2,2-2,-2 1,0-1,3 0,-3 1,2 0,-2-1,0 0,4 0,-4 0,1 1,-1 1,0-2,1 0,-1 0,0 1,1 0,-1 1,0-1,0-1,0 1,0 0,0 1,0-1,1 0,0 1,-1-1,0 1,1-1,-1 0,2-2,-2 1,1 1,-1 0,0 1,1-1,0 0,-1 0,2 1,-2-1</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818 503,'3'2,"2"1,-3 0,-1 0,-5 0,0 2,1-3,0 0</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859 505,'0'4,"0"1,0-2,0 0,-1 1,0 0,1 1,-3-8</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505 523,'-3'0,"0"1,0-1,0 0,0 0,0 0,0 0,0 0,0 1,-2 0,2 0,-1-1,1 0,0-1,0 1,0-1,0 1,0 0,0 1,0-1,0 0,-2 0,2 0,0 0,0 0,0 0,0 1,-1-1,1 1,0-1,0 0,0 0,0 0,0 0,0 0,0 1,0-1,-1 1,1-1,0 1,0-2,0 1,0 1,0-1,0 1,0 0,0-1,7 0,0-1</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378 518,'-3'-2,"0"4,-1 3,1-1,0-1,0 1,3-1,3-1,0-1,0 1,0-1,0-1,0 1</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319 524,'1'4,"0"-1,0 0,0 1,1 3,1-4,0-2,2-5,-3 0,-1 0,1 0,-2-4,-2 4,-1 0,0 2,0 2,0 1,-2 6,3-3,3-1</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514 475,'12'-4,"-9"5,0-1,-1 3,-2 0,1 0,-2 0,-1 2,-1-2,1 0,3-6</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937 131,'3'0,"1"0,-1-1,0 1,0-1,2 1,-2-1,0 1,-6 2</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543 459,'-12'10,"9"-7,0 1,-1 0,2 0,0 0,0-1,5-4</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546 473,'-1'3,"0"0,0 7,1-6,3-4,-2-3,0 0,0-1,1-1,0 8,-1 0,1 0,1-4,-1-2,1-4,-3 4,0 0</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595 463,'-4'0,"-4"6,5-4,0 1,0 1,3 0,0-1,1 1,2-1,0-2,0-1,0-1,1 0,-1 0</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605 449,'1'3,"2"6,-3-6</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620 452,'-2'3,"-1"1,-1 0,0-1,0-2,1-1,7-3,1 2,-2 0,2-1,-7 5,-1-1,-2 1,-2 3,4-4,10 0,-3-4,-1 0,1 1,0-3,-4 1</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612 461,'0'4,"1"-1,-1 2,-1-2,1 0,0 0,1-7,-1 1,1 0,0 0</inkml:trace>
</inkml:ink>
</file>

<file path=ppt/ink/ink6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620 456,'3'3,"-2"0,-1 0,0 0,3-7,-1 1</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631 447,'2'3,"-1"0,-1 2,-1-2,-1 10,1-10,0 0,1 0,-1 0,-1 1,1 0,0 0,-5-9,2 2,0 0,2 0,2-1,4 1</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654 450,'2'4,"-3"-1</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661 443,'2'3,"-2"0,-3 2,0-2,0-1,-1 0,-6 2,6-2,1-1,6-2,2 0,2-1,-4 1,0 0,0 0,0 1,0 1,-3 3,0-1,-2 2,-1-2,0 0,0-3,2-5,1 2,0-1,0 1,1-1,-1 10,-1-2,0-1,3-7,2 0,-1 1,-1 6,-2 1,-1-1,5-6,-1-2,-1 2</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950 124,'-1'3,"0"0,1 0,-1 5,1-4,0-1</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675 451,'3'0,"-3"4,0 0,-2 8,1-9,0 1,0-1,1 0,0 0,-3-1,0-2,-1-5,2 2,0-1,0 1</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698 442,'-4'5,"1"-1,0-1,0 0,1 0,5-5,0 2,1 5,-4-2,1 0,-1 0,3 1</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702 448,'3'0,"2"0</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711 443,'-4'5,"2"-2,-3 5</inkml:trace>
</inkml:ink>
</file>

<file path=ppt/ink/ink6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702 457,'1'3,"0"0,-1 3,0-3</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708 455,'6'0,"-4"3,-1 0,-1 2,0-1,0 0,0-1,0 0,-1 0</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701 460,'3'1,"0"1,0 1,-2 0,-5-2,7-1,-5 3,-1-2,-5 4,5-4,9-1,-1-1,-2 1,0-1,1-1,-1 1,0 1</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730 447,'3'4,"2"7,-4-6,-3-1,1-1,0 1,-3 4,2-5,-1-2,-2-4</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761 458,'3'1,"0"-1,1 1,-1-1,1 0,2-1,-3 1,0 0,0 1,1-1,-1 1,0-2,4 1,-4 0,0 0,2 1,-2-1,0 0,1 0,-1-1,0 1,1 0,-1 0,0 0,0-2,1 1,-1 0,0 0,2 0,-2 1,1 0,-1 0,0 1,1 0,-1-1,0-1,3 1,-3 0,0 0,0 0,2-1,-1 0,-1 1,-7 3,1-2</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828 429,'3'-1,"7"-3,-7 4,0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967 127,'7'1,"-3"-1,0 0,-1 1,0-1,0 1,0 0,0 1,-5 2,-1-2,0 0,0 0,0-2</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844 415,'-1'3,"1"0,-1 0,0 1,0-1,0 1,-3 3,2-4</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844 432,'3'3,"-1"0,1 1,0-2</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919 439,'8'6,"-5"-4,0-1,-5 2,-3-1,2 0,0 0,0 0,0 0</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330 479,'3'0,"2"-1,-2 1,1 0,-1-1,2 0,-2 2,1-2,-1 0,1 0,1 0,-2 2,0 1,0-1,0-1,0-1,1 1,-1-1,0 1,3-2,-3 2,1 0,-1 0,1 0,-1 0,0-1,1 1,-1 0,0 0,0 0,0 1,0 0,1-1,-1 0,0-1,0 1,5-1,-5 1,0 0,0 0,0 0,3 0,-3-1,0 1,1-1,3 0,-4 0,0 1,0 0,0 0,2 0,-2 0,0 0,0 0,0-1,0 1,-8 1,2 0</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343 466,'-3'1,"0"0,2 2,-1 0,-1 0,0-1,0 0,0 1,6 0,0-2,1 1,-1 0,0 0,1 1,-1-2,-6-4</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426 424,'-1'3,"0"1,0 0,0-1,0 0,1 2,0-2,0 1,-1-1,1 0,-3-3,1-5,-1 1,0 1,1-1,0 1,-1 6,-1 1,1-1,0-1,0 2,1-1,12-8,-7 3</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446 437,'3'2,"-2"2,0 2,-4-6</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196 238,'-3'3,"3"3,1-3,-2 2,1-2,0 0,-1 0,1 0,0 0,-1 5,2-5,2-4,2-5</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210 256,'4'1,"-1"-3,2 0,-1 0,0 1,1-2,-2 2,-2 4</inkml:trace>
</inkml:ink>
</file>

<file path=ppt/ink/ink6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229 241,'-1'16,"1"-13,1 0,0 0,4-4</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990 119,'-4'3,"1"0,1 0,-3 3,3-3</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262 253,'0'3,"3"-3,5-2,-5 1,1-2,-2 0,0-2,-2 2,-1-1,0 1,-2 1,0 2,-1 4,-3 6,6-7,-1 2,2-1,1 0,3 2,-1-6,0 0,0-2,1-2,-1 1,-1 0</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291 215,'10'-1,"-7"1,0-1,1 0,-1 4</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326 211,'5'-1,"8"-1,-10 3,-2 2,-3 0,0 0,-1-2,1-4</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335 200,'-2'4,"-1"1,1-1,0-1,1 0,4-4</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356 202,'1'3,"0"2,0-2,0 2,3-12,-3 3,0 1,2 6,-2 1,1 0,2 0,-1-4,0-4,-2 1,4-8,-4 7,0 1,0-1,-2 1,-4 0,2 4,0 0,0-1</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110 209,'3'1,"0"0,1-1,0 0,0 0,-1-1,21-1,-17 2,-3-1,0 1,8-2,-7 0,0 1,-2 0,2-1,3 1,-3-1,0 1,-2 1,0-1,2 0,4-2,-4 2,-2 0,1 0,-1 1,2-1,-2 0,6-1,-6 1,0 1,0-1,0 0,0 1,0-1,2 0,3 0,-5 0,0 1,0-1,2 0,-2 1,2-2,4 0,-6 1,0 1,0-1,0 0,0 1,2-2,-1 2,7-2,-7 2,0 1,-1-1,0 0,8-2,-6 2,-1-1,1 0,5 0,-6 1,0 0,0-1,1 1,-2 0,-7 0,0 1,-1-1</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262 153,'1'5,"0"-2,-1 1,1-1,0 0,0 0,2-2</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328 188,'-1'3,"0"0,0 0,0 0,2 0,-1 0,0 1,0-1,0 0,0 1,0-1,1 1,-1-1,0 1,0-1,-1 1,0-1,1 1,-1-1,-1 0,1 0,-1 0,1 0,-1 0,0 0,-2 1,1-1,0-1,-3 3,3-3,0 0,-2 3,2-3,0 1,0-1,-3 2,3-2,0-1,0 0,-2 2,2-1,0-1,0 1,0-1,-2 0,2 0,-1-1,1 0,-1 1,0-1,1 0,0 1,0-1,0 0,-1 1,1 0,0-1,0 0,-5-1,5 0,0 0,0 0,-3 0,2 0,1 0,-3-1,2-1,0-1,2 0,-4-5,5 6,0 0,0 0,0-2,0 2,1 0,-1-1,1 1,0-2,-1 1,1 0,0 1,0 0,-1-2,2-7,-1 8,1 1,1 0,0-1,1-5,-2 6,1 0,-1 0,3-4,-3 4,1-1,1 0,0 1,0-1,-1 1,0 0,1 1,0-1,0 1,1-2,-1 1,5-5,-4 5,-1-1,1 0,-1 1,4-1,-3 2,-1-1,1 1,4-2,-4 2,0-1,0 1,0 0,2-1,-2 2,-1 0,0 0,2 1,-2 0,0 1,0-1,2 0,-1 1,0 0,3 1,-4-2,0 3,1-1,-1 0,0 0,0 0,0 0,0 1,1 1,-2-1,2 2,-2-2,0 0,0 0,-1 0,0 2,0-2,-1 0,1 0,-1 0,0 2,-1-2,0 0,-1 2,1-2,-1 0,0 0,-1 1,-5 8,6-8,-1-1,0 1,-1 0,0 1,-1 0,0 0,1 1,-10 9</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401 108,'-9'10,"5"-6,0 0,1-2,6-2,1-1,5-1,-6 2,0 0,-1 3,-5 0,0 1,0-1,0 0,0 0,-1-1,8-9</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417 116,'1'3,"-1"1,-1-1,1 0,1 0,0-6</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1008 131,'0'3,"-5"2,2-3,0-1,8 0,-2-1,0 1,-3 2,-3-2,0 2,0-2,0-2,5-2,0-1</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416 95,'0'3,"1"0,0 0</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443 121,'-3'-2,"0"3,-2 0,1 2,1 0,6-1,3-4,-3-1,0 1,0 6,-3-1,0 1,0-1,0 0,0 0,-1 0,1 1,0-1,-2 0,-1-2,-3-1,2-1,1 1,0-1,0 0,3-3,0-1</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454 117,'-1'3,"1"0,-1 1,0-1,0 0,0 1,1-7,1 0,1 0,2-5,-1 6,-2 5,-1 0,0 1,0-1,1-6,1-1,1 1,-1-1,0 1,0 6,-1 1,1-1,-2 0</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482 118,'0'4,"3"-2,0-3,1-2,-3 0,-2 0,-2 3,0-1,1 4</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508 108,'2'3,"-1"0,-1 0</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504 89,'2'4,"-1"-1,2 1</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538 105,'2'0</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540 103,'-3'-1,"-1"0,1 1,0 1,0 1,3 1,0 0,1 0,2-1,0-3,1-3,-1 1,-1 0,0 0,0 0,0 0,-2 0,1-2,0 2,0 0,1-2,-1 2,0 0,0 0,0-2,0 2,0 0,-2 6,-1 2,1-2,-2 5,2-4,0-1,0 1,0-1,1 0,-1 2,0 4,1-6,1 0,2-2,0-3,0 0,0 0</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404 309,'4'-1,"1"1,0-1,-1 2,-1-1,-1 3,0 2,-1-1,-2 0,0-1,0 0,2-6,-1 0</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429 299,'-1'3,"-6"6,3-4,1-1,0-1,0 0,1 0,-2 0,3 0,5-5</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1018 122,'0'6,"-1"-3,1 0,0 0,-1 0,1 0,1 2,2-6,-2-3,1 0,0-1,0 2,0 6,-2 1,0-1,0 0,1 2,2-4,2-6,-3 1,0 0,0 1,-2-1,0-2,-1 3,-1 0,-1 4</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443 312,'1'3,"0"0,0 0,-1 0,0 2,3-5,-2-3,1 0,0-1,0 0,0 1,1 5,-1 1,1 3,0-4,2-9,-3 3,-1 1,0-2,0 1,-3-2,-1 3,0 4</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524 303,'5'-1,"-1"-1,-1 1,0 0,2 1,-2 0,0 0,0 0,0 0,0-1,0 0,3-2,-3 2,1 0,1-1,-2 1,0 1,3-1,-3 0,0 1,0 0,0-1,-6 1,-1 1,0 0</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522 308,'3'0,"0"0,1 1,-1-1,0 0,0-1,2 1,-2-1,0 1,0-1,2 0,-1 0,-1 0,2-1,-2 1,0 0,1 0,-1 1,0 0,0 0,0-1,0 1,0-1,0 0,-6 0</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588 270,'4'4,"-2"-1,1-1,4 5,-5-4,1-1,0 0,0 0,-1 1,-5-5,0 1,0 2,-1 2,1-1,0 0,1 1,-2 1,0 1,2-1</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652 262,'-4'3,"1"-1,0 1,-1-1,0 2,7-4,0 1,6 1,-6-2,0 2,0-1,-3 2,-3-1,-5 0,5-1,0-1,6-2</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663 279,'1'3,"0"1</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668 256,'1'3,"-1"0,0 0,0 1</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693 274,'-1'-3,"-2"1,1-1,-1 4,0 2,-1 1,2 0,3-1,2-2,2-5,-2 1,-2 0,-1 7,-1 3,1-4,1 0,-1 0,0 0,0 2,0-2,-2 2,-1-3,-1-1,-6-3,7 1,-1-2,1 1,2-1,2 0,0 0,0 0,0 0</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705 266,'-1'8,"1"-5,-1 0,0 0,0 0,3-8,-1 1,1 1,0-1,2 2,-2 5,-1 1,-1-1,0 0,3-6,-1 0,0-1,4-3,-6 14,0-3,0-1,0 0,3-5,-2-1,1 0,0 0,-4 7,2 0,0-1,4-1,-1-3,-1-2,0 0,-2 0,-2 0,-1 1,0 0,0 2,4 3</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756 259,'0'10,"-1"-6,-1-1,2 0,1-6</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71 117,'3'0,"-2"3,1 0,1-5</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1052 135,'3'2,"1"1,0-1,-3 1,-2 0,-2-1,-1-1,1-1,0 0,-1 0,7 0,0 0,1 1,-1 0,-1 2,-5-3,0 1,0 0,0-1,0 0,6-2</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756 245,'2'3,"-1"2</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776 271,'2'-3,"-2"0,-1 0,-2 2,0 2,-2 2,0 3,5-3,0 0,0 1,3-7,0 1,1-2,-2 1,2-2,-1 3,0-1</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797 230,'-4'3,"2"0,0 1,0-1,0 1,1-1,0 1,0-1,0 0,0 4,0-4,1 1,2-1,5-4,-4 1,1-2,0 0</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664 265,'3'1</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845 247,'3'0,"0"0,0-1,1 1,3-2,-4 2,0-1,-1 4</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845 264,'4'-2,"10"-3,-10 4,0 0,-1 1,1 0,-1 0,2 0,-2 1</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877 215,'2'4,"1"-1,-1 0,2 0,0 0,1 0,-2-2,0 0,-1 2,-5-1,-1 0,1 1,-1 1,2-1,-1 0,1 0,0 0,-4 7,4-6,2-1,3-3</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955 215,'-4'5,"0"1,-2 8,7-11,0 0,1 0,3 0,-2-3,0-1,0-1,2-1</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973 230,'1'3,"2"-3,-1-3,0 0,-3 0,-2 1,-4 3,4 0,10 3</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1005 231,'-3'3,"-3"5</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1092 141,'3'1,"0"-2,0 0,1 1,-1 0,1 0,-1 0</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1037 209,'5'11,"-5"-8,0 0,3-2</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1073 195,'3'4,"-1"-1,1 5,-2-4,-1-1,0 1,-1-1,-3 3,0-3,0 1,0-2,1 0,-4-1</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623 333,'3'0,"2"-1,-1 1,-1-1,0 0,2 0,-2 0,1 1,3-1,-4 1,1-1,0 1,0-1,2 0,-1-1,-1 1,0 0,0 0,4 0,-4 0,0 1,0-1,-1 0,7-1,-5 0,0 1,-1 0,0 1,2 0,-3 0,1 0,0 0,0-1,5-1,-6 2,0-1,2 0,0-1,4 0,-5 2,1 0,-1 0,0 0,4 1,-4-1,-1 0,1-1,1 0,5 0,-7 0,1 1,0 0,-1 1,6 0,-6-1,1 0,0 0,0 0,4-2,-3 0,0 0,0 1,-1 1,4-1,-4 1,-1 0,1 0,6 1,-7-1,1-1,-1 1,2-1,5 1,-6 0,0 0,0 0,-1-1,7 0,-7 1,0-1,2 0,-2 0,0 1,0 0,5-1,-5 1,0 0,1-1,0 1,-1 0,3-1,-3 1,0 0,0 0,0 1,0-2,-3-2</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831 341,'-1'-4,"4"-2,-1 1,0 1,0 1,1 0,1 2,-1-1,0 1,0 0,0 1,4 2,-3-1,-1 0,0 1,-1 1,0 0,-4 1,-1-2,-1 1,0 1,1-3,-6 4,6-4,1-6,2 2,0-2,-1 1,1 1,3 11,-2-5,-1 0,0 0,0 0,0 1,1-1,-1 0,-1 7,1-7,-1 2,1 0,-1-1,1 3,0-10,-1 0</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25 111,'2'-4,"1"-1,-2 2,2-1,-2 1,4-3,-3 3,1 2,0 1,0 2,0 3,-3-2,0 0,-4 4,2-3,-1 0,0-1,0-1,0 0,2-5,1 0,0-3,0 3,1 7,-1-1,0 0,1 2,0-1,1 8,-2-9,1 1,0-1</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58 122,'3'-2,"0"0,0 3</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57 140,'3'-1,"0"-1,1-1,-1 3</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97 91,'1'3,"0"2,-1-2,1 1,-1 2,0-3</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114 100,'3'-2,"2"0,3-2,-5 4</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124 86,'2'10,"-1"-7,-1 1,0-1,1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1110 125,'0'4,"-2"5,1-6,1 0,0 1,-1 1,0-2</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156 96,'5'0,"0"-2,-2-1,0-1,-2 1,-3 0,-1 0,-1 1,1 3,0 5,2-2,1-1,1 0,2 2,-1-2,1-2,3-1,-3-1,0 0,3-2</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173 61,'4'-2,"-1"1,0-1,0 1,0-1,0 1</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196 43,'4'0,"-1"1,1-1,-1 1,2 1,-4 1,-1 0,-2 1</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209 38,'-2'3,"0"1,0 0,0 0,0-1,1 0</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223 41,'1'3,"-1"0,0 0,2 2,2-12,-2 4,-1 0</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234 38,'2'3,"-1"1,2-2,1-3,-1-2,-1-1,-1 0,0 1,-2 0,-1 0,-1 2,0 2</inkml:trace>
</inkml:ink>
</file>

<file path=ppt/ink/ink7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225 54,'3'-1,"-2"-2,1 0,0 0,-2 0,2 0</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59 68,'3'-1,"7"-2,-7 2,0 1,0-1,4 1,-3-1,0 1,0-2,4-1,-5 2,1 0,-1-1,1 1,3-1,-4 1,1 0,0 0,0 0,3-1,-3 1,-1 0,0 0,1 0,0-1,-1 1,0 0,0 0,2 0,-2 0,0 0,0 0,0 1,0-2,0 1,0 0,0 0,1 0,-1 1,0-1,2 0,-2 0,0 1,1-1,-1 0,0-1,0 1,-3-2</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141 14,'5'9,"-3"-6,-1 0,0 0,1 1,-5-4</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95 193,'3'1,"0"-2,0 0,1-1,-1 1,3 0,-3 1,0 0,0 0,0 1,-1 2,-3 1,1-1,-4 1,1-1,-3 2,3-4,0 0,1-4,2-1,0 1,0 0,0 6,1 3,-1-3,0 1,-1-1,1 0,0 1,-1-1,1 0,0 1,-1 2,1-3,0 0,0-6,1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1143 109,'0'3,"0"0,-2 1,1-1,0 1,0-1,-1 1,1-1,1 0,-2 2,1-2,1 1,-1-1,0 0,1 0,0-6,0-2,1 2,0 0,1-1,-1 1,2 2,0 0,0 0,0 1,1 2,-1 0,-1 1,-2 0,-1 0,0 0,-1 0,-1-1,-3 0,2 0,0-1,1-1,2-3,1 0</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162 169,'1'4,"-1"1,0-2,-1 4,-1-3,1-1,0 0,-2 3,0-3,0-1,6-2,-1 3,-1 0,-1 0,-1 1,1-1,0 2,0-2,0 0,0 1,-1-1,1 0,0 2,0-2,0 1,0 3,-1-4,1 0,0 0,-1 1,1-1,0 0,0 0,-1 4,1-3,0-1,0 0,0 3,0-3,0 0,2 1,1-2,0 0,2-1,-2 0,-3-4</inkml:trace>
</inkml:ink>
</file>

<file path=ppt/ink/ink7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184 188,'-2'3,"1"0,0 1,0-1,1 0,0 1,3-1,0-2,1-3,1-5,-3 3,0 0,-2 1,0 0,-2 0,-1 3,0 0,0 0,7 1,-1 0</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208 196,'0'4,"0"-1,2 0</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235 194,'2'-3,"0"0,0-7,-3 7,-2 2,0 1,0 1,0 1,1 1,2 0,3 0,2-2,-2 0,0 1,-1 1,-1 3,-2-3,-1 0,-2 1,1-4,0 0,0-1,-1-1,2-1,3 0,5-3,-1 3,-1 1,-1 0,0 0,2-2,-4 1</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188 292,'-2'4,"1"0,0-1,0 4,1-4,1 0,0 0,2-1,0-3,0-1,0-1,1-4,-2 3,-1 1,-1 0,1 0,-2-2,-2 2,-1 1,2 5,5 0</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215 305,'2'4,"-1"-1,1 0</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230 289,'3'2,"-1"1,0 1,-1-1,-4 2,1-2,-1 0,-2-2,13-2,-3 0,-2 0,2-1,-2 1,0 0,-4-2</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333 170,'5'9,"-5"-5,0 0,-1 1</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348 171,'-2'5,"-3"8,3-9,0-1,0 0,-2 2,0-1,-6 4,7-7,1-4</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356 189,'3'-1,"0"1,0-1,3-1,-3 2,0 1</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436 158,'-2'3,"1"0,0 0,0 0,0 1,1-1,-1 0,1 1,0-1,0 0,1-6,-1 0,1-1,0-2,0 2,-1 1,0 0,1-2,-1 8,-1 1,1-1,0 0,0 0,-1 0,1 0,-1 1,1-1,0 0</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353 202,'3'1,"2"-1,-1 0,-1-1,2 1,-2 0,0-1</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398 177,'-1'4,"1"0,-1-1,0 1,0-1,0 3,0-3,0 0,-1 2</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338 282,'2'3,"1"0,0 0</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359 269,'-1'3,"0"1,-1 0,1-1,0 1,-1-1,-2 5,2-5,-2 1,2 0,-1-1,-2 0,5-6,1 0,1 0</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361 291,'3'-1,"1"1,-1-1</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356 301,'3'1,"0"-1,0 0,2-1,-2 1,0 0</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382 292,'1'4,"0"1,0-1,-1-1,2 1,1-4,0-3,1-5,-2 4,-2 0,0 1,-4-1,1 4,0 2,-1 1,0 1</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126 420,'4'-3,"0"0,-1 0,1 0,-1 1,0 0,1 2,-2 3,-1 0,-1 0,0 0,0 1,0-1,-2 1,0-1,-2 0,1 0,-1-2,1-4,2 0,2 0,1 0,-1 8,0-2,-1 1,1-1,-1 0,1 4,-1-4,0 0,1 0,-1 2,0-2,1 3,-1-12</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184 411,'1'3,"-1"1,0-1,-1 1,-2-1,-2 4,1-4,1-1,0 0,0-3,5-2,2 5,-1 1,0 0,-1 0,-1 1,-1-1,-1 1,1-1,0 0,-1 0,0 6,0-6,1 0,0 1,-1-1,2 1,0 3,-1-4,1 1,0 0,-1 5,0-5,0-1,2-6,-1-1,0 1,1 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210 427,'4'-3,"-1"2,2-1,-1 0,-1 1,0 0,0 1,2 2,-4 3,-3-2,-2 0,1 0,-1-1,-2-1,4-4,2-1,1 1,2 2,-3 4,0 0,0 1,0-1,0 1,-1-1,0 1,-2 4,2-5,0 0,1 0,0 0,3-5,-2-1</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539 229,'1'3,"-2"1,1 2,0-3,0 0,2-6,-1 0,1-4,0 10,-2 0,1 0,0 0,1-7,-1 1,0 0,0 0,0 0,0 0,-1 0,0 0</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201 509,'1'3,"0"0,-1 0,0 0,-2 4,1-4,0 0,0 0,3-6,1 0</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215 523,'3'1,"0"-1,2 0,-1-1,1 1</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248 503,'3'0,"0"0,0-1,1 0,-1 0,1 0,-1 0,1 1,-3 5,-2-2,-2 1,0-1,0-1,0-3,0-3,2 1,0 0</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256 500,'0'3,"1"1,-1 0,0 0,0 1,-1-2,1 1,-1-1,0 0,0 4,0-3,1-1,-1-6,1 0,-1-1</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364 405,'0'3,"-1"0,3 4,1-4,-1 0</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383 408,'-2'3,"-3"6,4-6,-2 0,1 1,-1-1,-2 3,2-4</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388 423,'3'0,"0"-1,2 1</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383 433,'2'3,"12"-5,-11 2,2-1</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414 411,'0'4,"-2"8,0-8,1 0,0-1,0 2</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354 492,'4'3,"-1"1,4 3,-5-4,0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571 227,'-4'7,"2"-4,-1-1,1 1,0 0,2 0,3-3,0 0,0-1,2-1,-2 1,0 0</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378 489,'0'5,"0"-1,-1 0,1-1,-1 0,-2 1,-4 8,4-8,1-1,-1-3,0-3,4-1,1 1</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384 508,'5'0,"-2"0,0 0,0-1</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381 520,'3'0,"2"1,-2-1,3 0,-3-1,0 0</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409 506,'3'4,"-1"-1,-1 0,0 0,1 1,1 0,0-3,0-4,1-7,-3 5,-1 0,-1 2,0 0,-3 1,0 1,1 2,-1 3,2-1,2 0</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601 432,'-3'2,"0"1,-1 1,0 0,1-1,1 0,-1 0,-2 3,0-1,3-2,-1 0,1 0,0 0,-1 1,0-1,0 1,-7 10,7-9,0 0,0-1,1 1,-1-1,1 0,0-1,1 1,-4 6,4-6,-1-1,1 1,-1-1,0 0,0 1,0-1,0 1,-3 6,1-5,2-1,-1-1,6-4</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629 440,'1'7,"1"-3</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649 429,'-1'4,"0"-1,0 0,0 0,-2 0,1 0,-2-1,1 0,0-1,0-1,2-3,4 2,1 3,-2 1,-2 0,-1 5,0-4,1-1,2-6,-2 0,-1 0,0 0</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643 447,'3'0,"-1"4,-2-1,-1 1,0-1,-1 0,0-6,5 0,0 2,-3 4,-4 3,8-7,0 0,-1 0,-4 4,-3 1,-4 3,5-5,-2 1,0 1,1-1,3 0,5-3,0-1,1-1,7-4,-8 4,-1 1,0 0,0-1,-5-2,0 1,0 0,1 6,2 0,-1 0,1 1,-2 1,1-1,-1-1,2-6,0-2,0 2</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677 437,'-4'11,"2"-8,-1 0,0-1,1 2,5-5,0 1,7-3,-7 2,0 0,0 1</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684 456,'1'4,"-1"-1,0 7,0-6,0-1,1 0,1-7</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573 233,'-1'4,"0"-1,0 0,-1 4,1-4,0 1,0-1</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708 449,'4'-1,"1"1,-1-1,2-1,-3 0,-5-1</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720 435,'1'3,"0"2,0 5,-1-7,0 0,0 0,0 0,0 0,0 1,2 0,-1-7,-3-3,0 2,0 1,0 0,0 0,-2 14,3-8,0 0,0 1,0-1,3-7,-1 1,0 0,-1 0</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739 429,'-1'3,"1"2,0-1,0-1,3-9,0 3,-1 0,-2 6,-3 0,1 0,-2 1,1 0,1-1,8-5,-3 0,0 1,-5 4,2 0,3-3,0 0,-6 3,-1-1,1 1,-2 2,8-4,5-4,-5 1,1 0,-1 1,0-2,0 0,-6 2,0 1,0 0,0-2,2 8,1-3,0 0,1 0,-1 0,0 1,1 4,1-11,-1-1,0-1</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765 440,'4'0,"1"0,-2-1,5-1,-5 2,0-1,-5-2,-1 1,0 0,2 6,2 1,0 0,0 4,-1-5,1-1,-2-6,-1 0,-2-2,1 2,1 0,-1 7,-1 1,2-2,1 0,-5 3,9-10,3-2,-1 2,-1 1</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787 444,'2'3,"1"-2,0-1,3 0,-7 3</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773 459,'4'0,"1"0,-1-1,1-1,-2 1</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825 423,'-2'3,"0"1,0-1,1 0,-3 0,6-6,2-1,0 2,-2 5,-2 0,0 0,-1 1,-1-1,4-6,-1 0,1-2</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831 433,'1'5,"2"-4,0-3,2-3,-2 1,-2 1,0 0,-1-2,-3 4,0 1,2 5,1-2,0 0,1 0,1 1,0 1,3 5,-3-7,-1 0,-5-3,1 0,0-1,0 1,-1-1,3-2,6 0,-2 1,0 0,0 1,0 0,0 2,0-1</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870 405,'0'4,"-4"6,1-8,0-2,6-1,4-1,-4 2,-3 3,-2 0,-1-1,0 0,7-4,5-3,-6 4,0 1,-6 2,0-1,0 0,0 0,2 2,1 3,1-2,0-1,0 1,0-1,0 2,-5-7,1 1,0-1,-3-6,5 5,2 0,4-3</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887 404,'3'1,"1"1,-1-1,0 0,-7 3,0-2,1 1,-1-1,0 1,7-5,1 8,-3-3,-1 0,0 0,2-6,-2 0</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1057 193,'4'1,"-1"0,0-1,2-1,-2 0,0 0,0 0,0 0,0 1,0 0,2-1,-2 0,7-1,-7 2,0-1,0 1,0-1,0 1,2-2,-2 2,6-3,-6 3,0-1,0 0,0 0,0 1,0-1,1 0,-1 0,9-1,-9 1,1 0,0 1,0-1,0 0,0 0,-1 0,1 1,8-3,-9 3,1-1,-1 1,1-1,-1 1,0-1,0 1,0-1,0 1,7-2,-7 2,1-1,-1 1,1-1,0 0,-1 0,0 0,0 1,-6 0,-9 1</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890 420,'3'0,"0"0,0-1,0-1,-2 7,-2-2,1 0,-1 0,1 1,-1-1,1-6,-2 0,0 0</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893 422,'0'4,"1"-1,-2 0,0 1,-2 0,0-2,5-5,5 3,-4 0,0 1,0-1,0-3</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915 412,'3'2,"-1"2,-5 3,0-5,0 1,7-4,0 0,2 0,-3 1,-2-3,-2 0</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929 409,'1'3,"0"0,3-1,-2-5,-1-1</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940 398,'3'4,"-2"-1,1 0,-3-6,-1 6,-1 2,1-1,-3 2,4-3,4-5,-3 5,0 0,3-4,1-3,-2 1,0 0,0 0</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953 404,'0'4,"0"-1,0 0,3-3,-1-3,0-1,0-1</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964 389,'2'4,"-1"-1,-1 0,1 0,0 1,3 13,-3-13,0 1,0 0,0 0,0-1,0 0,-1-1,1 2,-3-8,-2-1,0 1,1 1,-10-5,10 5,0 0,0-1,-1-1,4-1,3 4</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988 400,'6'-1,"-2"-1,0 1</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996 387,'1'5,"-1"-1,1 0,-1 0,0 0,0-1,0 0,0 0,1 5,-1-11,-1 0,-1 0,0-1,-2-3,2 15,1-5,0 1,-1-1,1 0,-1 1,2-1,3-6,0-1,-2 1</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1008 390,'3'-1,"1"-2,-1 2,-5 5,0 0,2 0,0-1,0 3</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1148 192,'-7'12,"4"-5,2-4,-1 0,1 0,2-6</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1006 394,'0'3,"0"1,0 0,-1 0,1-1,-2 1,2-1,0 0,3-4,0-3,0 0,-1 1,-1 6,-2 0,2 0,2-2,-1-4</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1025 391,'3'0,"1"0,0 1,-7 3,0-1,-2 1,2-1,6-1,0-3,0 0,2-2,-4 0</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1038 397,'-1'3,"-1"0,0 1,-3 3,3-4,0 0,-1 0,0-1,5-6,1 1,1 0,2 0,-6 6,-1 1,2-1,3-3,2-4,-2 1,-1 0,0 0,-2 0,-2-1,-3 3,1 1,-1 1,0 0</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1012 400,'-3'0,"6"-1,1 0,-1 1,0 0</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1069 379,'4'2,"2"1,-8 0,-1-1,0 0,0 0,-4 4,4-5,6-3,0 0,1 0,-1 0,0 3,-3 3,-1-1,0 0,0 1,4-6,-1-1,3-3,-2 2</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1087 387,'-1'3,"-1"1,2 1,0-2,-2 0,-1-2,-1 0,0 1,-4 2,5-4,6 2,1-2,0-1,-1 0,1 0,0 0,1-1,-2 1,-2-2,-2 0,-2 2,2 8,1-3,0 0,1 0,-1 0,0 0,0-7,-1 0,4 0</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1115 417,'2'0</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214 100,'0'-3,"2"0,2-1,-2 1,5 0,-4 3,0 1,-2 2,-2 2,-1-2,-1 1,-1 0,0 0,0 1,1-8,3 0,0 0,1 6,-1 1,1 0,-1 1,1-1,-1-1,0 2,-1-1,1 0,1-7</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233 120,'3'3,"1"1,-1 0,-2-1,-2 0,1 0,-1 0,-2-5,3-1,1-2,0 1,1 1,0-1,1 0</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253 127,'2'7,"-2"-4,0 0,-1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 95,'3'2,"0"-5,0 1,0 0,-7 10,3-5,0 0,3-6,0 0,1 3,-1-4,1 0,-1 1</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1194 180,'5'2,"-1"-1,-1 0,7 1,-5-1,0-1,0 1,-1-1,-1 1,-6-1,0 0,-2 1</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250 112,'2'4,"0"-1</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270 125,'-3'-2,"-2"4,1 2,4 0,3-2,3-4,-3-1,-1 0,-2 7,-2 3,2-3,-1 0,2-1,-1 0,1 1,0-1,-4-3,0 1,-1-2,1-1,-1 0,2-2,3-5</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275 111,'3'1,"-1"2,-1 1,0-1,-1 0,0 0,-1 0,0 2,0-2,-1 0,2-6,0 0,3-4,-1 4,1 3,0 3,1 2,-7-4</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290 125,'3'0,"0"0,0 0,1-1,4-1,-6-1,-5 3</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303 115,'0'3,"0"2,0 4,0-6,0 0,-1 0,-2-4</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262 63,'1'10,"-1"-7,0 1,0-1</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277 59,'1'5,"1"-1,0-1,-2 1,-3-1,-3-2,3-1</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252 64,'-2'9,"2"-5,2-1,-1 0,1 0,4 1,-3-3</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354 113,'0'3</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353 113,'0'4,"3"-5,-3-2</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1169 217,'0'4,"1"0,-2 2,4-5,0-5,-1 1,0 0,-1 0,1 0,-1 6,-1 5,1-5,0 0,2-2,0-5,0 0,-2 0,0-2,-2 2,-1 1</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390 79,'4'-2,"-1"1,0 0,0 1,-2 3,0 0,-1 0,-2 0,0 0,-1 1,0-1,-2 0,2-1,0-3,2-3,2 1,0 0,1 0,-1 6,-1 0,0 1,0 0,1-1,-1 3,0-3,0 1,0-1,-1 1,1 0,0 0</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411 119,'4'3,"-4"1,0-1,0-7,1 1,0 0,1-1,0 0</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429 115,'1'7,"-1"-4</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428 98,'0'3,"1"0</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441 116,'2'-3,"-5"2,0 2,-1 3,1 0,5 0,1-4,0-2,-2 5,-1 0,0 1,0-1,0 0,0 0,-1 1,0-1,-2 0,0-3,0-1,0-2,2 0,1-3,1 3</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447 99,'0'3,"1"2,-1-2,-3 8,1-7,1-1,0 0,0 0,2-7,0 1,1-2,2-3,-2 5,-1 6,-1 0,1 0,-1 1,0-1,0 0,0-6,2 0,0 0</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457 115,'3'0,"1"-1,-1 1,1-1,-1 1</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471 107,'0'3,"0"0,0 2,0-2,0 1,-1-1</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428 115,'0'3,"-1"0,1 0,0 0</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427 101,'1'3</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1211 208,'-1'3,"0"0,-2 4,2-4,2 0,2-1,0-3,1 0,0 0,0 0,2-1,-2 1,-1 0,0 0,-6 2</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439 55,'2'3,"-2"0,-2 0,2 0,3-3,0-1,0-1,-1-1,-1 0</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454 51,'1'3,"0"0,-1 1,-1 0,-1-1,-1-1</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427 53,'1'5,"-1"-2,0 0,1 0,1 3,-1-3,2-1,1-4</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509 120,'-1'3,"4"-4,-2-2</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546 75,'5'0,"-1"-1,-1 1,0 1,1 2,-4 0,-2 0,-2 0,1-2,-1 2,0-2,1 1,0-3</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544 86,'0'5,"0"-1,-1 0,1 1,1-1,-1-1,0 0,0 1</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557 106,'2'3,"1"2,-3-2,-1 0,-2-4,2-2,3 0,2 0,-1 1,1-1,-1 1</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577 105,'0'5,"1"-1,-1-1,0 0,0 0</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578 92,'1'3,"0"0,1 0</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597 105,'-1'-3,"-2"2,0 3,-3 6,7-5,3-5,-1 0,0 0,-4 5,0 1,1-1,-1 0,1 3,-1-3,0 0,-2-2,0-1,0-1,2-2,1-8,1 8</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1219 209,'-1'4,"0"1,0-1,0 0,0-1,0 0,-2 5,2-5,1 1,0-1</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607 92,'2'3,"-1"0,-1 0,-1 0,1 0,-1 0,-1 0,-1 2,2-2,2-6,0 0,0 0,1-4,-1 10,0 0,0 0,-1 0,0 0,0 0</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608 111,'3'-1,"2"0,-2 0,1 0,-1 0</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620 98,'0'3,"1"1,-1 0,0-1,0 0,-1 0,0 0,1 0</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577 94,'3'0,"-6"0</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603 32,'1'3,"-5"1,5-1,2-3,0 0,0 3,-4 0,-2-1,0-1,0-1,0 0</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617 42,'0'4,"1"0,-2 0,0-1</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586 46,'3'11,"-2"-7,0-1,2-2,1-1,-1-1</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733 103,'3'1,"3"-2</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690 108,'2'0</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692 108,'-4'1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448 349,'3'-3,"0"1,0 1,0-1,1 0,-1 0,0 2,-1 3,-1 1,-1-1,-1 3,1-3,-1 0,0 0,0 0</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702 103,'3'2,"-1"1,-1 2</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722 105,'0'3</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773 68,'3'-2,"1"-1,13-1,-13 4,-1 1,0 4,-3-2,-2 1,-4 1,3-2,-1-1,1-1,-5 1,7-5,0 7,0 5,1-6,-1 0,1 2,0-2,0 2,-1 2,2-4</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786 106,'3'1,"-1"2,0 0,0 1,-1-1,-1 0,-1-6,1 0,2-3,-1 3,1 0,0 0,1 2</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809 111,'0'3,"0"1,0 0,-1-1</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808 95,'2'3,"0"1</inkml:trace>
</inkml:ink>
</file>

<file path=ppt/ink/ink8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824 117,'0'-3,"-3"1,0 4,0 1,0 0,3 0,3-3,2-1,-3-2,-2 7,0 0,-1-1,1 0,0 3,-1-3,0 0,-1 0,-1 0,0-1,-1-3,2-3,1-1,0 2,1 0,2-3</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834 101,'2'3,"-1"0,-1 0,-1 3,0-3,0 0,-1 0,1 0,-1 0,3-6,0-1,1 0,1 0,-1 7,-1 0,0 0,0 0</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840 115,'8'1,"-5"-1,0 1,0-2,0 0,0 0,-6 1,1-3</inkml:trace>
</inkml:ink>
</file>

<file path=ppt/ink/ink8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856 106,'-1'4,"0"5,0-6,0 0,0 0</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467 336,'-2'4,"0"0,-2 4,3-5,-1 0,0 1,1-1</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810 96,'3'2,"-2"-5,-3 6,2 0,3-4</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842 53,'-1'4,"1"0,-1 1,3-8,0 0,0 0,1 2,-1 4,-2 0,0 0,0 0</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858 55,'2'3,"0"1,-1 0,-2-1,-1 0,-1-2</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832 53,'-2'3,"0"0,1 1,1 3,1-4,2 0,2-2,-2-2,0-1</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0 93,'1'-4,"2"1,-1 0,2-1,-1 1,0 0,0 2,0 0,0 1,0-1,0 1,0 1,-4 2,1 0,-1 0,-1 1,1-1,0 0,-3 1,2-1,-1 0,-1 0,1-2,0 0,0 0,-3 0,6-4,1 0,1 6,-2 0,1 1,0-1,-1 4,1-2,-1-2,0 2,1 0,1 4,-2-5,0 0,1-1,0 1,-1 1,0-2,1-6</inkml:trace>
</inkml:ink>
</file>

<file path=ppt/ink/ink8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11 146,'3'-2,"1"0,-1 0,1-1,-3 6</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23 142,'0'4,"1"-1,0 0,-1 0,0 0,0 0</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33 146,'0'3,"-1"0,2 0,2-3,-1-4,-1 1,-1 0,-3 2</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38 141,'8'-1,"-4"1,-1 0,1-1</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52 130,'0'6,"-1"-1,1-2,-1 0,0 2,4-4</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492 354,'-1'3,"1"0,0 2</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72 147,'0'-3,"-1"-1,-1 1,-1 2,2 4,-1 1,0 2,5-5,-2-4,2 0,0 4,-2 2,1 0,1-5,-2-1</inkml:trace>
</inkml:ink>
</file>

<file path=ppt/ink/ink8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82 111,'1'4,"-1"0,2 3,-2-2,1 0,0-1,0 0,-1 0,2-1</inkml:trace>
</inkml:ink>
</file>

<file path=ppt/ink/ink8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90 130,'3'0,"0"1,0 0,0 2,-3 0,1 0,-4-5,2-1,1 0,2 0,-1 0,1-1,1 2</inkml:trace>
</inkml:ink>
</file>

<file path=ppt/ink/ink8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109 134,'1'5,"-1"-2,1 0</inkml:trace>
</inkml:ink>
</file>

<file path=ppt/ink/ink8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111 114,'3'3</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131 131,'-2'-3,"-1"1,0 2,1 3,-1 1,2-1,2 0,2-3,-1-3,0 0,1 6,-2 2,0-1,-1 0,-1-1,0 1,1-1,0 0,-2 0,-3-4,2-1,0 0,0-8,3 6</inkml:trace>
</inkml:ink>
</file>

<file path=ppt/ink/ink8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137 108,'1'3,"1"5,-2-5,-1 0,1 0,0 2,-1-2,0 0,-1 0,0 2,4-10,-1 2,1-2,0 2,1 0,-2 6,0 0,0 0,0 1</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143 135,'4'-1,"-1"0,0 0,0 0,0 0,1-1,-1 1,-6-2</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157 117,'0'14,"0"-10,0 0,0 0,0-1,0 0</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112 124,'1'3,"-1"-6,-3 3</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505 335,'3'2,"-2"1,2 6,-2-6,2-3,-2-3,1 0,1 1,-2 5,1 1,-1-1,1 0,0-6,0 0,0-1,1-5,-3 5,0 1,-1 0,0 0,-2 2</inkml:trace>
</inkml:ink>
</file>

<file path=ppt/ink/ink8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127 48,'-1'3,"1"0,0 1,0 0,0-1</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107 59,'1'3,"0"4,2-5</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144 54,'1'3,"0"0,-1 0,0 0,-1 1,-2-3,0-1</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125 36,'1'3,"3"-1,-3-5,-4 2</inkml:trace>
</inkml:ink>
</file>

<file path=ppt/ink/ink8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196 122,'3'0,"0"0,0 0,0-1,0 0,-6 4</inkml:trace>
</inkml:ink>
</file>

<file path=ppt/ink/ink8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50"/>
    </inkml:brush>
  </inkml:definitions>
  <inkml:trace contextRef="#ctx0" brushRef="#br0">193 141,'3'0,"0"-1,0 1,0-1,1 0,-1 1</inkml:trace>
</inkml:ink>
</file>

<file path=ppt/ink/ink8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9701" units="cm"/>
      <inkml:brushProperty name="height" value="0.09701" units="cm"/>
      <inkml:brushProperty name="color" value="#002060"/>
    </inkml:brush>
  </inkml:definitions>
  <inkml:trace contextRef="#ctx0" brushRef="#br0">202 222,'3'-2,"1"1,0 1</inkml:trace>
</inkml:ink>
</file>

<file path=ppt/ink/ink8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204 245,'3'-1,"0"-1,0-1,1 2,-1 0,-6 2</inkml:trace>
</inkml:ink>
</file>

<file path=ppt/ink/ink8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236 212,'3'0,"0"-1,0 1,0-1,0 1,0 0,1-2,-1 2,0-1,0 0,1 1,-1 0,1 0,-7 2,0-1</inkml:trace>
</inkml:ink>
</file>

<file path=ppt/ink/ink8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253 212,'1'3,"-2"0,1 0,0 0,0 0,0 0,0 1,0-1,0 0,0 0,-1 0,1 0,0 0,0 0,0 0,-1 0,1-6</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549 348,'-1'3,"-1"2,0-1,2-1,-1 0,5-9</inkml:trace>
</inkml:ink>
</file>

<file path=ppt/ink/ink8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265 209,'1'3,"-1"0,1 0,-2 0,1 0,0 0,0 2,0-2,0 0,-1 0,1 1,0-1,0 0,0 0,-1 0,0 0,2 0</inkml:trace>
</inkml:ink>
</file>

<file path=ppt/ink/ink8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248 187,'-1'3,"1"0,-1 1,1-1,-2 0,4-6,-1 0,2-1,-1 1,-1 6,0 1,-1-1,0 0,1-6,0 0,2-1,0 1,0 1,-2 5,-2 0,2 0,-2 0,1 0,-1 0</inkml:trace>
</inkml:ink>
</file>

<file path=ppt/ink/ink8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249 266,'0'3,"-1"0,1 0,0 1,0-1,0 0,-1-6</inkml:trace>
</inkml:ink>
</file>

<file path=ppt/ink/ink8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243 253,'2'3,"-5"-2,2 2,4-5</inkml:trace>
</inkml:ink>
</file>

<file path=ppt/ink/ink8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254 279,'3'-3,"0"3,0 0,0 0</inkml:trace>
</inkml:ink>
</file>

<file path=ppt/ink/ink8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254 286,'3'0,"4"-1,-4 1,0 0,0 0</inkml:trace>
</inkml:ink>
</file>

<file path=ppt/ink/ink8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277 258,'0'3,"0"0,1 2,-1-2,1 3,-1-3,0 0,-1 0</inkml:trace>
</inkml:ink>
</file>

<file path=ppt/ink/ink8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290 209,'9'-5,"-6"3,1 1,-1 1,0 1,-2 2,0 0,-2 0,0 2,-1-2,0 0,-5 3,4-3,0-2,2-4,2-1,0 1,-1 0,-1 6,2 0,0 2,-1-2,1 6,-2-5,1 0,0 0,-1 0,0 1,1-2,0 0,-1 0,0 0,0-6,2 0</inkml:trace>
</inkml:ink>
</file>

<file path=ppt/ink/ink8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305 248,'4'5,"-3"-2,0 0,-1 0,1 0,-1-11,1 4,0 1</inkml:trace>
</inkml:ink>
</file>

<file path=ppt/ink/ink8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322 255,'1'4,"-2"0,1-1</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570 341,'3'0,"0"-1,1 0,-1 1,2-2,-2 0,0 1</inkml:trace>
</inkml:ink>
</file>

<file path=ppt/ink/ink8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321 237,'2'0</inkml:trace>
</inkml:ink>
</file>

<file path=ppt/ink/ink8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346 258,'0'-4,"-1"1,-1 0,-1 4,-2 2,1 1,3 0,4-2,2-5,-2 0,0 2,-3 4,-2 7,1-7,0 0,1 0,-1 3,0-3,-2-4,1-2,-2-9,3 9,3-1,0 1,1 0</inkml:trace>
</inkml:ink>
</file>

<file path=ppt/ink/ink8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357 237,'2'4,"-1"-1,-2 0,0 0,0 4,0-4,0 0,-1 0,1-6,2 0,1 0,2 1,-1 3,-1 2,-2 1,0-1</inkml:trace>
</inkml:ink>
</file>

<file path=ppt/ink/ink8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362 255,'4'0,"-1"0,1 0,0-1,2 1,-3 0,0-1,-6 0</inkml:trace>
</inkml:ink>
</file>

<file path=ppt/ink/ink8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381 245,'-1'6,"1"-3,0 0,0 1,0-1,-1 1,0-1</inkml:trace>
</inkml:ink>
</file>

<file path=ppt/ink/ink8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352 195,'0'4,"0"0,1-1,-2 0</inkml:trace>
</inkml:ink>
</file>

<file path=ppt/ink/ink8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351 180,'3'2,"-6"0,2 1</inkml:trace>
</inkml:ink>
</file>

<file path=ppt/ink/ink8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365 197,'1'4,"0"0,-1-1,1 0,-4-1,0-2,0-1</inkml:trace>
</inkml:ink>
</file>

<file path=ppt/ink/ink8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337 192,'0'3,"0"2,0-1,0 3,0-4,1 0,2-2,1-1,-1-1</inkml:trace>
</inkml:ink>
</file>

<file path=ppt/ink/ink8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0 192,'4'0,"0"-1,0 0,0 0,1 0,0-1,4 1,-6 0,1 1,-1 0,0 0,1 0,1 0,-1-1,0 0,0 1,-1-1,0 1,7-1,-7 1,1 0,1 0,-1 1,5-1,-4 0,-2 0,0-1,0 1,0-1,0 0,1 1,5-2,-5 1,-1 0,0 1,0-1,2 1,3 1,-5-1,1 1,0-1,0 0,1 0,-1 0,-1 0,1 0,-1 0,2 0,-1-1,-1 1,2-1,-2 0,0 1,0-1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100 85,'-1'3,"0"1,0-1,1 0,-1 0,-2 0,2 0,-3 2,7-7,0 0,1-1,-4 0,-3 2,4 4,1 3,-2-3,-1 0,-2-1,0-1,0-1,7 0,0-1,2-1,-3 1,0 0,0-1,0 0,-5-1</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583 328,'0'4,"-1"-1,1 5,0-5,-1 0,0 0,4-1</inkml:trace>
</inkml:ink>
</file>

<file path=ppt/ink/ink9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183 194,'0'-4,"1"1,0-2,-1 2,0-1,1 1,0-4,-1 4,0 0,1-2,0 0,1 0,-1-1,0 2,-1 1,1-2,-1 1,0-4,0 3,0 0,1 1,0 1,0-3,0 3,-1 0,-1-2,0 2,0 0,0 0,2 0,-1 0,0 0,1 0,-2-1,0 1,1-1,0 1,-3 4,0 1,1 1,-1-1,-1 2,-1 2,3-3,5-2</inkml:trace>
</inkml:ink>
</file>

<file path=ppt/ink/ink9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200 47,'3'1,"0"0,0 0,0 0,1 1,-1-2,-6 2</inkml:trace>
</inkml:ink>
</file>

<file path=ppt/ink/ink9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223 35,'4'-1,"-1"1,0 0,1-2</inkml:trace>
</inkml:ink>
</file>

<file path=ppt/ink/ink9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232 27,'-1'4,"-1"2,0-3,0 0,0 0,-1-3</inkml:trace>
</inkml:ink>
</file>

<file path=ppt/ink/ink9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231 40,'3'2,"0"0,0-2,0 1</inkml:trace>
</inkml:ink>
</file>

<file path=ppt/ink/ink9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262 33,'-1'3,"-1"0,0 1,2-7,3-1</inkml:trace>
</inkml:ink>
</file>

<file path=ppt/ink/ink9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270 31,'-2'3,"0"0,1 0,4-5,1-2,-1 0</inkml:trace>
</inkml:ink>
</file>

<file path=ppt/ink/ink9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277 29,'1'4,"0"-1,0 0,0 0,2-4</inkml:trace>
</inkml:ink>
</file>

<file path=ppt/ink/ink9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290 31,'-4'4,"2"-1,1 0,5-3,-1-2,1-1</inkml:trace>
</inkml:ink>
</file>

<file path=ppt/ink/ink9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299 35,'0'3,"3"-1,0-3,0-1</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616 324,'5'-1,"-1"0,-1 1,0 0,1 0,-1 1,0 2,-2 0,-1 0,-3 2,0-1,0-1,3-6</inkml:trace>
</inkml:ink>
</file>

<file path=ppt/ink/ink9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308 28,'5'0,"-1"0,-1 1,0-1,0 1,2 1,3 4,-5-4,0 1,-2 0,-4-3,0-3,1-2,0-1</inkml:trace>
</inkml:ink>
</file>

<file path=ppt/ink/ink9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335 28,'-5'2,"2"0,-9 5,9-6,0 1</inkml:trace>
</inkml:ink>
</file>

<file path=ppt/ink/ink9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301 34,'0'-3,"-3"1,0 2,0 1,0 0,0 0,0 2,1 0,1 0,4-2,0 0,0-1,0-1,0-2,-1 0,0 0,-2 0,1 6,1 0,1-1,0-1,0 0</inkml:trace>
</inkml:ink>
</file>

<file path=ppt/ink/ink9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268 30,'1'4,"-2"-1,-1 0,1 0,1-6,2 0,1 0,-2 0,1 0,1 2,0 0,0 2,-3 2,-2 0,2 0,0 0,-1 0</inkml:trace>
</inkml:ink>
</file>

<file path=ppt/ink/ink9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241 315,'-1'5,"0"-1,1 0,0-1,0 0,-1 0,1 1,-1-1,1 0,-1 0,0 2,0-2,1 0,0 1,-1-1,1 0,-1 0,1 0,0 0,0 0,1-6</inkml:trace>
</inkml:ink>
</file>

<file path=ppt/ink/ink9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246 362,'-1'5,"1"-2,0 0,-1 0,1 0,0-6,2-5,-1 5,1 0,1 1,-3 5,1 0,0 0,0 0,-1 0</inkml:trace>
</inkml:ink>
</file>

<file path=ppt/ink/ink9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279 308,'6'2,"-1"-2,-2 0,-6 2</inkml:trace>
</inkml:ink>
</file>

<file path=ppt/ink/ink9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283 321,'0'3,"-1"1,1-1,0 0,0 0,0 0,-1 0,1 0,0 0,0 0,1 0,-1 0,0 0,0 0,1 0,-2 0,1 0,0 0,0 0,-1 0,4-3,0-1,0 1,0-1,2 0,-2 1,-6-2,1-1</inkml:trace>
</inkml:ink>
</file>

<file path=ppt/ink/ink9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321 323,'3'1,"2"-1,-2-1,0-1,0 1,0 0</inkml:trace>
</inkml:ink>
</file>

<file path=ppt/ink/ink9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328 331,'0'3,"-1"5,1-5,-1 1,0 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635 315,'-3'5,"0"-2,0 1,-2 4,4-4,-1-1,5-1</inkml:trace>
</inkml:ink>
</file>

<file path=ppt/ink/ink9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339 324,'0'3,"0"0,-1 1,1-1,0 0,0 2,0-2,-1 0,1 1,-3-6</inkml:trace>
</inkml:ink>
</file>

<file path=ppt/ink/ink9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320 299,'1'3,"-2"1,0-1,0 0,0 0,3-6,-1 0,1 0,1 0,-2 6,-2 0,0 0,1 1,2-7,1-1,1 0,-1 2,-2 5,1 1,-2-1,0 0</inkml:trace>
</inkml:ink>
</file>

<file path=ppt/ink/ink9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322 366,'0'3,"-1"0,1 0</inkml:trace>
</inkml:ink>
</file>

<file path=ppt/ink/ink9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319 351,'0'4,"1"-7</inkml:trace>
</inkml:ink>
</file>

<file path=ppt/ink/ink9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330 369,'3'0,"0"0,0 0</inkml:trace>
</inkml:ink>
</file>

<file path=ppt/ink/ink9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329 376,'3'-1,"2"0,-1-1,-1 2</inkml:trace>
</inkml:ink>
</file>

<file path=ppt/ink/ink9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350 358,'0'7,"0"-4,0 0,0 0,0 2</inkml:trace>
</inkml:ink>
</file>

<file path=ppt/ink/ink9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371 318,'7'0,"-4"0,0 0,1 0,-1 1,-1 2,-8 4,3-5,0 0,-1 0,1-1,2-4,3 0,-1 0,-1 0,0 8,0-2,0 1,0 1,0-1,-2 8,1-8,0-1,0 0,3-6,-1 0</inkml:trace>
</inkml:ink>
</file>

<file path=ppt/ink/ink9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383 349,'3'3,"0"0,-2 2,-1-2,-1 0,0-6,2-1,1 0,0 1,0 0,1 2</inkml:trace>
</inkml:ink>
</file>

<file path=ppt/ink/ink9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402 355,'-1'5,"0"-2,1 0</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653 332,'3'0,"0"1,-2 2,-1 0,-2 0,-1-2,0 2,0-2,0 1,15-5,-9 2,0 0,0-1</inkml:trace>
</inkml:ink>
</file>

<file path=ppt/ink/ink9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403 335,'1'4</inkml:trace>
</inkml:ink>
</file>

<file path=ppt/ink/ink9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417 353,'-3'1,"0"-1,-1 2,1-1,0 0,0 3,4-1,2-3,0-1,0 0,0-2,-2 6,-1 0,-1 0,0 0,-1 0,-1 0,2-6,2-3,0 3</inkml:trace>
</inkml:ink>
</file>

<file path=ppt/ink/ink9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423 338,'1'4,"-1"0,0-1,-1 4,0-4,0 0,0 0,-1 0,1 0,-1-6,5-2,0 2,0 5,-1 2</inkml:trace>
</inkml:ink>
</file>

<file path=ppt/ink/ink9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425 358,'3'1,"0"0,0 1,3-3,-3 0,0 0,-4-2</inkml:trace>
</inkml:ink>
</file>

<file path=ppt/ink/ink9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443 350,'-1'4,"0"-1,-2 7,2-6,1-1,-1 0,1-6</inkml:trace>
</inkml:ink>
</file>

<file path=ppt/ink/ink9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402 344,'0'3,"2"-6</inkml:trace>
</inkml:ink>
</file>

<file path=ppt/ink/ink9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428 305,'-1'4,"1"3,0-3</inkml:trace>
</inkml:ink>
</file>

<file path=ppt/ink/ink9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418 306,'0'3,"1"6</inkml:trace>
</inkml:ink>
</file>

<file path=ppt/ink/ink9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439 309,'1'3,"0"0,-1 1,-3-2,0-1,0-1,1-3</inkml:trace>
</inkml:ink>
</file>

<file path=ppt/ink/ink9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418 306,'-1'4,"1"-1,0 0,0 0,1 0,2-2,0-3,-1-1</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672 318,'3'2,"-2"2,0 0,-1-1,0 1,0 0,3-5,-1-2,-1 0,0 0,0 0,0 0,1 7,0 3,-1-3,1-1,3-5,-2-1,-2 0,1-1,-1-1,-1-3,-1 4,-1 0,-1 3,1 4</inkml:trace>
</inkml:ink>
</file>

<file path=ppt/ink/ink9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429 290,'3'1,"-6"1</inkml:trace>
</inkml:ink>
</file>

<file path=ppt/ink/ink9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463 289,'3'3,"2"2,-2-4,0-1,-3 3,-3 2,2-2,0 0,1 0,0 1,-1 0,1 0,-1 0,1 0,-1-1,1 0,-1 0,1 0,-1 2,1-2,0 0,0 0,0 0,0 0,0 2,0-2,0 0,-2-6,-1 2,0 1,0 0,0 1,4-4</inkml:trace>
</inkml:ink>
</file>

<file path=ppt/ink/ink9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B0F0"/>
    </inkml:brush>
  </inkml:definitions>
  <inkml:trace contextRef="#ctx0" brushRef="#br0">184 398,'12'-1,"-9"1,0 0,0 0,0 1,6 1,-5 0,-1-2,2 1,-1 0,5 0,-5-1,-1 0,30-4,-25 5,-5 0,1-1,1 1,-1 0,-1-1,11-3,-11 3,1-1,-1 1,2 0,2-1,-3 2,0-1,0 0,0 0,7-1,-8 1,1-1,0 0,-1 1,7-3,-6 3,-1 0,1 0,5 2,-5-1,-1-1,1 1,2-2,-2 1,0-2,0 1,1 0,1 0,-2 1,-1 0,1 1,-1-1,2 0,-2 0,1-1,0 0,0-1,1 0,0 0,-1 0,0 2,-1-1,2 2,-2-1,4-1,-4 0,0 1,-8 0,-6 0</inkml:trace>
</inkml:ink>
</file>

<file path=ppt/ink/ink9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535 326,'3'-2,"0"2,0 0,2 1,-2 1</inkml:trace>
</inkml:ink>
</file>

<file path=ppt/ink/ink9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526 341,'3'-1,"2"0,-1 0,4 1,-4 0,-1 0,1 1</inkml:trace>
</inkml:ink>
</file>

<file path=ppt/ink/ink9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599 238,'0'3,"-1"1,-1 3,1-3,-1 0,1 1,0-2,0 0,-1 7,1-7,1 0,1 0,2-5</inkml:trace>
</inkml:ink>
</file>

<file path=ppt/ink/ink9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601 270,'-1'3,"0"4,0-3,0-7,2 0,1 0,1-2,0 2,-1 6,0 3,-1-3,-1 0,1 0,0-6</inkml:trace>
</inkml:ink>
</file>

<file path=ppt/ink/ink9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543 303,'2'3,"1"0,-1 0,1 0,-1 0,1 1,-1-1,1-1,-6-3,0 2,0 2,1 1,0 0,1-1,-1 1,0 2,1-3,0 0</inkml:trace>
</inkml:ink>
</file>

<file path=ppt/ink/ink9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632 254,'-1'3,"0"0,-2 0,6-4,1 0,0 0,1-1,-2 1,-7 4,0 0,-4 2,5-3,6-2,0 0,3-2,-3 1,0-1,-3-1</inkml:trace>
</inkml:ink>
</file>

<file path=ppt/ink/ink9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640 250,'2'5,"-2"-2,1 0,-1 0,-1 1,0 1,1-2,3-6,-2 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719 328,'2'3,"-4"0,-1 0,0-1,1 1,5-3,0-1,1 0,-1 0,0 1,0-2,-3-1</inkml:trace>
</inkml:ink>
</file>

<file path=ppt/ink/ink9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648 248,'4'0,"6"-1,-9-2</inkml:trace>
</inkml:ink>
</file>

<file path=ppt/ink/ink9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658 244,'-3'7,"0"-3,1-1,0 0,5-3,0-2,0 1,0-1,-4 5,-3 0,0 2,7-4,0 0,-6 0,0 0,2 2,4-3,2-2,-2 1,-1-2,-1 0,-1 9,0-3,-1 0,1 2,-3-3,0-3,0-1,1-1,5 1,0 1,2-1,-1-1</inkml:trace>
</inkml:ink>
</file>

<file path=ppt/ink/ink9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680 254,'-1'3,"-4"5,2-4,1-1,4-6</inkml:trace>
</inkml:ink>
</file>

<file path=ppt/ink/ink9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685 257,'3'2,"0"-1,1-1</inkml:trace>
</inkml:ink>
</file>

<file path=ppt/ink/ink9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687 246,'-1'11,"1"-8,0 1,-1 0,0-1,0 1,5-5</inkml:trace>
</inkml:ink>
</file>

<file path=ppt/ink/ink9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705 242,'-3'7,"1"-4,-1 1,0-1,6-2,2-2,-2 0,0 0,-4 4,-2-2</inkml:trace>
</inkml:ink>
</file>

<file path=ppt/ink/ink9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687 268,'3'1,"0"-2,0 1,1-1,-1 0,0 1,0 0,-2-4</inkml:trace>
</inkml:ink>
</file>

<file path=ppt/ink/ink9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709 252,'-2'6,"1"-1,0-2,0 0,0 2,-2-3,-1-1,1 0,-1 1,1-2,0 0,6 1,1-1,0-1,0 1,-1-1,1 2,-1-1,0 1,0 1,-6-4,-3 2</inkml:trace>
</inkml:ink>
</file>

<file path=ppt/ink/ink9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603 311,'-1'3,"1"1,-1 0,0 0,1-1,-2 5,1-3,0-2,0 2,0-1,1 1,4-10</inkml:trace>
</inkml:ink>
</file>

<file path=ppt/ink/ink9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612 334,'0'3,"0"2,0-1,0-1,-2 1,1-1,0-6,3-1,1-1,-1 2,1 1,0 3,-3 3,0 1,0-2,1 0,0-6</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749 319,'3'0,"1"0,0-1,0 1,0-1,0 0,-1 1</inkml:trace>
</inkml:ink>
</file>

<file path=ppt/ink/ink9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650 319,'-2'4,"0"0,0 0,0 1,0-2,1 0,1 4,0-3,0-1,4-1,-1-3,0 0,0-1,1 1</inkml:trace>
</inkml:ink>
</file>

<file path=ppt/ink/ink9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671 338,'-1'-3,"-1"0,-2 4,0 2,1 1,2-1,2 1,2-2,0-4,0-1,-1 0,0 0,-2 6,1 4,2-5,0-3,-1-2,-1 0,0 0</inkml:trace>
</inkml:ink>
</file>

<file path=ppt/ink/ink9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683 340,'1'3,"1"1,0-7,-1 0,-1 0,-3 3</inkml:trace>
</inkml:ink>
</file>

<file path=ppt/ink/ink9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709 312,'1'3,"-2"2,0 3,0-4,0-1,0 2,0-1,0 2,1-9,0 0,2-1,0-1,0 2,1 2,0 2,0 0,-1 2,-1 1,-1-1,-2 0,-1-3,0 2,-1-1,1 0,2-4,4-2,-1 2</inkml:trace>
</inkml:ink>
</file>

<file path=ppt/ink/ink9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733 316,'3'8,"-3"-5,1 0,-2 1,0 0,-1 0,-3 6,2-7,0-1,-1-1,2-4</inkml:trace>
</inkml:ink>
</file>

<file path=ppt/ink/ink9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691 336,'-1'3,"0"-6</inkml:trace>
</inkml:ink>
</file>

<file path=ppt/ink/ink9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687 336,'2'0</inkml:trace>
</inkml:ink>
</file>

<file path=ppt/ink/ink9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687 341,'3'2,"0"-5,-4 0</inkml:trace>
</inkml:ink>
</file>

<file path=ppt/ink/ink9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689 336,'-1'3,"0"0,2-6,-2 6,4-5</inkml:trace>
</inkml:ink>
</file>

<file path=ppt/ink/ink9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757 337,'3'-2,"1"1,2-1,-3 1,0 2</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762 313,'-3'11,"2"-8,1 0,3-2</inkml:trace>
</inkml:ink>
</file>

<file path=ppt/ink/ink9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753 353,'3'-1,"0"0,2-1,1 2,-3 1,0-1</inkml:trace>
</inkml:ink>
</file>

<file path=ppt/ink/ink9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804 293,'-2'4,"1"0,0 0,1-1,-1 6,-1-4,0 0,1 0,-1-1,-1 3,2-4,3-6,-1 0</inkml:trace>
</inkml:ink>
</file>

<file path=ppt/ink/ink9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805 319,'1'3,"0"1,-1-1,0 1,-1 0,-1 0,1-1,-1 0,2-6,2-1,0-1,2 0,-2 2,1 2,-3 5,1-1,0 0,-1 0,3 0</inkml:trace>
</inkml:ink>
</file>

<file path=ppt/ink/ink9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840 335,'-1'-3,"-2"1,-2 3,2 3,1-1,2 0,3-2,0-3,0-1,0 0,0 10,-2-4,3-4,0-2,-1 1,-1-2</inkml:trace>
</inkml:ink>
</file>

<file path=ppt/ink/ink9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858 330,'3'0,"2"-1,4 0,-6 1,0 0,-3-3</inkml:trace>
</inkml:ink>
</file>

<file path=ppt/ink/ink9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872 322,'-2'5,"2"-2,-1 0,1 1,-1-1,0 0</inkml:trace>
</inkml:ink>
</file>

<file path=ppt/ink/ink9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902 290,'0'3,"-1"2,1 0,-1 0,0-1,1-1,-1 0,0 1,0 5,1-6,-1 1,0-1,4-4</inkml:trace>
</inkml:ink>
</file>

<file path=ppt/ink/ink9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909 321,'1'4,"-1"3,-1-3,0-1,0 0,-1 0,2-6,3-4,-1 2,0 2,1 2,0 1,-1 4,-1 1,-1-2</inkml:trace>
</inkml:ink>
</file>

<file path=ppt/ink/ink9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945 326,'1'-3,"-1"0,-2 0,-1 2,0 1,5-3,-1 0,-4 2,0 3,3 1,-1 0,1 0,0 0,-2 0,2 0,-1 0,1 0,3-1,-3-5,0 0</inkml:trace>
</inkml:ink>
</file>

<file path=ppt/ink/ink9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C00000"/>
    </inkml:brush>
  </inkml:definitions>
  <inkml:trace contextRef="#ctx0" brushRef="#br0">938 279,'1'4,"-2"-1,1 1,0 2,-1-3,1 0,-1 1,0-1,0 0,1 0,-2 1,1-1,0 0,0 2,1-2,-1 1,0-1,0 0,3-6,-1 0,0 0,1-1,0 0,-1 0,1 1,0 0,1 1,0 0,0 3,-3 2,-1 1,0-1,0 0,0 0,-1 0,-1-1,0 1,0-1,0-3,2-2,0 0,2 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789 306,'3'0,"3"0,-2 0,0 0,-1 1,0-1,1 2,-1 0,-1 1,-2 1,-2 1,-1-1,-1-1,1-1,0 0,3-6,1 1</inkml:trace>
</inkml:ink>
</file>

<file path=ppt/ink/ink9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210 418,'-1'3,"0"1,1-1,0 2,0-2,-1 0,1 0,-1 0,0 3,0-3,-1 0,1 2,5-5,-1-1,0 0,1 0,-1 1,0 0,0 0,0-1,0 0</inkml:trace>
</inkml:ink>
</file>

<file path=ppt/ink/ink9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224 446,'3'1,"1"1,0 0,-1 0,-6 0,-2 3,2-2,1 0,-1 0</inkml:trace>
</inkml:ink>
</file>

<file path=ppt/ink/ink9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263 418,'3'-1,"1"-1,0 1,0 0,0 0,0 0,2 1,-3 0,0 0,-1 3,-4 0,-3 3,2-4,-1 0,1-1,-1-1,2-3,2 0,2 6,-1 2,-1-1,0-1,0 0,-1 11,1-9,-1 0,1-1,0 4,1-11,-1 0,0 0,1-1</inkml:trace>
</inkml:ink>
</file>

<file path=ppt/ink/ink9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284 452,'3'0,"0"0,0 0,1-1,2 0,-9 2</inkml:trace>
</inkml:ink>
</file>

<file path=ppt/ink/ink9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295 454,'0'5,"-1"-2,1 0,-2 1,1 0,0-1,6-7,-3 0</inkml:trace>
</inkml:ink>
</file>

<file path=ppt/ink/ink9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304 457,'0'3,"1"2,-1-2,4-5,-1-1,-1 0,-2 0,-3 1,0 2,0 0</inkml:trace>
</inkml:ink>
</file>

<file path=ppt/ink/ink9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320 453,'7'0,"-4"0,0 0,0-2</inkml:trace>
</inkml:ink>
</file>

<file path=ppt/ink/ink9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329 442,'0'3,"-1"0,1 1,-1 0,-1 7,1-7,1 0,0-1,2-6,0 0,-1 0</inkml:trace>
</inkml:ink>
</file>

<file path=ppt/ink/ink9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346 462,'0'-3,"-2"0,-1 2,0 2,1 3,1 0,1-1,3-1,0-4,-1-1,1 4,-2 2,2 0,0-3,0-4,-1 1</inkml:trace>
</inkml:ink>
</file>

<file path=ppt/ink/ink9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363 432,'-1'4,"1"-1,-1 0,0 8,1-8,0 0,-1 2,1-2,2 0,1-4</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FF0000"/>
    </inkml:brush>
  </inkml:definitions>
  <inkml:trace contextRef="#ctx0" brushRef="#br0">814 301,'-4'3,"0"0,0 0,1-1,-1 2,2-1,5-1</inkml:trace>
</inkml:ink>
</file>

<file path=ppt/ink/ink9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373 416,'4'0,"-1"1,1-1,-1 0,1 0,-1 1,0 0,-4 2,-4 0,2-1,0 0,-1 0,-3 3,8-8</inkml:trace>
</inkml:ink>
</file>

<file path=ppt/ink/ink9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377 428,'0'4,"0"1,0-2,0 0,0 2,-1-2,1 0,-1 0,0 2,0-1,1-1,0 0,0 0,0-6,1 0,0 0,-1 0,1-3,0 3</inkml:trace>
</inkml:ink>
</file>

<file path=ppt/ink/ink9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378 442,'3'2,"2"3,-2-3,-1 1,1 1,-3-1,-1-6,1 0</inkml:trace>
</inkml:ink>
</file>

<file path=ppt/ink/ink9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399 448,'-2'5,"1"-2,0 1,4-2,-1-6</inkml:trace>
</inkml:ink>
</file>

<file path=ppt/ink/ink9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396 430,'1'4,"3"4,-1-8</inkml:trace>
</inkml:ink>
</file>

<file path=ppt/ink/ink9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418 449,'-3'-1,"0"0,0 2,-2 3,3-1,5-2,1-2,-1-1,0-1,-4 8,0-1,1-1,0 0,-1 3,0-3,-5-2,3 0,0-1,0-1,-1-1,5-2,1 1,0 0,1 0,7-5</inkml:trace>
</inkml:ink>
</file>

<file path=ppt/ink/ink9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431 426,'0'3,"-4"9,3-9,-1 0,1 1,-1-1,0 1,1-1,2-7,2 0,-2 0,2 2,-2 5,1 0,-2 0,0 0,2-6</inkml:trace>
</inkml:ink>
</file>

<file path=ppt/ink/ink9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427 447,'9'3,"-6"-3,0-1,0-1,2 0,-8 3</inkml:trace>
</inkml:ink>
</file>

<file path=ppt/ink/ink9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442 442,'-1'3,"-3"9,3-8,0-1,0 0</inkml:trace>
</inkml:ink>
</file>

<file path=ppt/ink/ink9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8-16T22:14:08"/>
    </inkml:context>
    <inkml:brush xml:id="br0">
      <inkml:brushProperty name="width" value="0.05292" units="cm"/>
      <inkml:brushProperty name="height" value="0.05292" units="cm"/>
      <inkml:brushProperty name="color" value="#002060"/>
    </inkml:brush>
  </inkml:definitions>
  <inkml:trace contextRef="#ctx0" brushRef="#br0">326 400,'0'3,"0"0,0 0,0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8.xml"/><Relationship Id="rId21" Type="http://schemas.openxmlformats.org/officeDocument/2006/relationships/image" Target="../media/image11.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3.png"/><Relationship Id="rId2" Type="http://schemas.openxmlformats.org/officeDocument/2006/relationships/tags" Target="../tags/tag107.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tags" Target="../tags/tag120.xml"/><Relationship Id="rId10" Type="http://schemas.openxmlformats.org/officeDocument/2006/relationships/tags" Target="../tags/tag115.xml"/><Relationship Id="rId19" Type="http://schemas.openxmlformats.org/officeDocument/2006/relationships/image" Target="../media/image4.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s>
</file>

<file path=ppt/slides/_rels/slide100.xml.rels><?xml version="1.0" encoding="UTF-8" standalone="yes"?>
<Relationships xmlns="http://schemas.openxmlformats.org/package/2006/relationships"><Relationship Id="rId8" Type="http://schemas.openxmlformats.org/officeDocument/2006/relationships/tags" Target="../tags/tag1315.xml"/><Relationship Id="rId13" Type="http://schemas.openxmlformats.org/officeDocument/2006/relationships/tags" Target="../tags/tag132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10.xml"/><Relationship Id="rId7" Type="http://schemas.openxmlformats.org/officeDocument/2006/relationships/tags" Target="../tags/tag1314.xml"/><Relationship Id="rId12" Type="http://schemas.openxmlformats.org/officeDocument/2006/relationships/tags" Target="../tags/tag1319.xml"/><Relationship Id="rId17" Type="http://schemas.openxmlformats.org/officeDocument/2006/relationships/image" Target="../media/image3.png"/><Relationship Id="rId2" Type="http://schemas.openxmlformats.org/officeDocument/2006/relationships/tags" Target="../tags/tag130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08.xml"/><Relationship Id="rId6" Type="http://schemas.openxmlformats.org/officeDocument/2006/relationships/tags" Target="../tags/tag1313.xml"/><Relationship Id="rId11" Type="http://schemas.openxmlformats.org/officeDocument/2006/relationships/tags" Target="../tags/tag1318.xml"/><Relationship Id="rId5" Type="http://schemas.openxmlformats.org/officeDocument/2006/relationships/tags" Target="../tags/tag1312.xml"/><Relationship Id="rId15" Type="http://schemas.openxmlformats.org/officeDocument/2006/relationships/tags" Target="../tags/tag1322.xml"/><Relationship Id="rId10" Type="http://schemas.openxmlformats.org/officeDocument/2006/relationships/tags" Target="../tags/tag1317.xml"/><Relationship Id="rId19" Type="http://schemas.openxmlformats.org/officeDocument/2006/relationships/image" Target="../media/image4.png"/><Relationship Id="rId4" Type="http://schemas.openxmlformats.org/officeDocument/2006/relationships/tags" Target="../tags/tag1311.xml"/><Relationship Id="rId9" Type="http://schemas.openxmlformats.org/officeDocument/2006/relationships/tags" Target="../tags/tag1316.xml"/><Relationship Id="rId14" Type="http://schemas.openxmlformats.org/officeDocument/2006/relationships/tags" Target="../tags/tag1321.xml"/></Relationships>
</file>

<file path=ppt/slides/_rels/slide101.xml.rels><?xml version="1.0" encoding="UTF-8" standalone="yes"?>
<Relationships xmlns="http://schemas.openxmlformats.org/package/2006/relationships"><Relationship Id="rId8" Type="http://schemas.openxmlformats.org/officeDocument/2006/relationships/tags" Target="../tags/tag1330.xml"/><Relationship Id="rId13" Type="http://schemas.openxmlformats.org/officeDocument/2006/relationships/tags" Target="../tags/tag133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25.xml"/><Relationship Id="rId7" Type="http://schemas.openxmlformats.org/officeDocument/2006/relationships/tags" Target="../tags/tag1329.xml"/><Relationship Id="rId12" Type="http://schemas.openxmlformats.org/officeDocument/2006/relationships/tags" Target="../tags/tag1334.xml"/><Relationship Id="rId17" Type="http://schemas.openxmlformats.org/officeDocument/2006/relationships/image" Target="../media/image3.png"/><Relationship Id="rId2" Type="http://schemas.openxmlformats.org/officeDocument/2006/relationships/tags" Target="../tags/tag132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23.xml"/><Relationship Id="rId6" Type="http://schemas.openxmlformats.org/officeDocument/2006/relationships/tags" Target="../tags/tag1328.xml"/><Relationship Id="rId11" Type="http://schemas.openxmlformats.org/officeDocument/2006/relationships/tags" Target="../tags/tag1333.xml"/><Relationship Id="rId5" Type="http://schemas.openxmlformats.org/officeDocument/2006/relationships/tags" Target="../tags/tag1327.xml"/><Relationship Id="rId15" Type="http://schemas.openxmlformats.org/officeDocument/2006/relationships/tags" Target="../tags/tag1337.xml"/><Relationship Id="rId10" Type="http://schemas.openxmlformats.org/officeDocument/2006/relationships/tags" Target="../tags/tag1332.xml"/><Relationship Id="rId19" Type="http://schemas.openxmlformats.org/officeDocument/2006/relationships/image" Target="../media/image4.png"/><Relationship Id="rId4" Type="http://schemas.openxmlformats.org/officeDocument/2006/relationships/tags" Target="../tags/tag1326.xml"/><Relationship Id="rId9" Type="http://schemas.openxmlformats.org/officeDocument/2006/relationships/tags" Target="../tags/tag1331.xml"/><Relationship Id="rId14" Type="http://schemas.openxmlformats.org/officeDocument/2006/relationships/tags" Target="../tags/tag1336.xml"/></Relationships>
</file>

<file path=ppt/slides/_rels/slide102.xml.rels><?xml version="1.0" encoding="UTF-8" standalone="yes"?>
<Relationships xmlns="http://schemas.openxmlformats.org/package/2006/relationships"><Relationship Id="rId8" Type="http://schemas.openxmlformats.org/officeDocument/2006/relationships/tags" Target="../tags/tag1345.xml"/><Relationship Id="rId13" Type="http://schemas.openxmlformats.org/officeDocument/2006/relationships/tags" Target="../tags/tag135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40.xml"/><Relationship Id="rId7" Type="http://schemas.openxmlformats.org/officeDocument/2006/relationships/tags" Target="../tags/tag1344.xml"/><Relationship Id="rId12" Type="http://schemas.openxmlformats.org/officeDocument/2006/relationships/tags" Target="../tags/tag1349.xml"/><Relationship Id="rId17" Type="http://schemas.openxmlformats.org/officeDocument/2006/relationships/image" Target="../media/image3.png"/><Relationship Id="rId2" Type="http://schemas.openxmlformats.org/officeDocument/2006/relationships/tags" Target="../tags/tag133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38.xml"/><Relationship Id="rId6" Type="http://schemas.openxmlformats.org/officeDocument/2006/relationships/tags" Target="../tags/tag1343.xml"/><Relationship Id="rId11" Type="http://schemas.openxmlformats.org/officeDocument/2006/relationships/tags" Target="../tags/tag1348.xml"/><Relationship Id="rId5" Type="http://schemas.openxmlformats.org/officeDocument/2006/relationships/tags" Target="../tags/tag1342.xml"/><Relationship Id="rId15" Type="http://schemas.openxmlformats.org/officeDocument/2006/relationships/tags" Target="../tags/tag1352.xml"/><Relationship Id="rId10" Type="http://schemas.openxmlformats.org/officeDocument/2006/relationships/tags" Target="../tags/tag1347.xml"/><Relationship Id="rId19" Type="http://schemas.openxmlformats.org/officeDocument/2006/relationships/image" Target="../media/image4.png"/><Relationship Id="rId4" Type="http://schemas.openxmlformats.org/officeDocument/2006/relationships/tags" Target="../tags/tag1341.xml"/><Relationship Id="rId9" Type="http://schemas.openxmlformats.org/officeDocument/2006/relationships/tags" Target="../tags/tag1346.xml"/><Relationship Id="rId14" Type="http://schemas.openxmlformats.org/officeDocument/2006/relationships/tags" Target="../tags/tag1351.xml"/></Relationships>
</file>

<file path=ppt/slides/_rels/slide103.xml.rels><?xml version="1.0" encoding="UTF-8" standalone="yes"?>
<Relationships xmlns="http://schemas.openxmlformats.org/package/2006/relationships"><Relationship Id="rId8" Type="http://schemas.openxmlformats.org/officeDocument/2006/relationships/tags" Target="../tags/tag1360.xml"/><Relationship Id="rId13" Type="http://schemas.openxmlformats.org/officeDocument/2006/relationships/tags" Target="../tags/tag136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55.xml"/><Relationship Id="rId7" Type="http://schemas.openxmlformats.org/officeDocument/2006/relationships/tags" Target="../tags/tag1359.xml"/><Relationship Id="rId12" Type="http://schemas.openxmlformats.org/officeDocument/2006/relationships/tags" Target="../tags/tag1364.xml"/><Relationship Id="rId17" Type="http://schemas.openxmlformats.org/officeDocument/2006/relationships/image" Target="../media/image3.png"/><Relationship Id="rId2" Type="http://schemas.openxmlformats.org/officeDocument/2006/relationships/tags" Target="../tags/tag135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53.xml"/><Relationship Id="rId6" Type="http://schemas.openxmlformats.org/officeDocument/2006/relationships/tags" Target="../tags/tag1358.xml"/><Relationship Id="rId11" Type="http://schemas.openxmlformats.org/officeDocument/2006/relationships/tags" Target="../tags/tag1363.xml"/><Relationship Id="rId5" Type="http://schemas.openxmlformats.org/officeDocument/2006/relationships/tags" Target="../tags/tag1357.xml"/><Relationship Id="rId15" Type="http://schemas.openxmlformats.org/officeDocument/2006/relationships/tags" Target="../tags/tag1367.xml"/><Relationship Id="rId10" Type="http://schemas.openxmlformats.org/officeDocument/2006/relationships/tags" Target="../tags/tag1362.xml"/><Relationship Id="rId19" Type="http://schemas.openxmlformats.org/officeDocument/2006/relationships/image" Target="../media/image4.png"/><Relationship Id="rId4" Type="http://schemas.openxmlformats.org/officeDocument/2006/relationships/tags" Target="../tags/tag1356.xml"/><Relationship Id="rId9" Type="http://schemas.openxmlformats.org/officeDocument/2006/relationships/tags" Target="../tags/tag1361.xml"/><Relationship Id="rId14" Type="http://schemas.openxmlformats.org/officeDocument/2006/relationships/tags" Target="../tags/tag1366.xml"/></Relationships>
</file>

<file path=ppt/slides/_rels/slide104.xml.rels><?xml version="1.0" encoding="UTF-8" standalone="yes"?>
<Relationships xmlns="http://schemas.openxmlformats.org/package/2006/relationships"><Relationship Id="rId8" Type="http://schemas.openxmlformats.org/officeDocument/2006/relationships/tags" Target="../tags/tag1375.xml"/><Relationship Id="rId13" Type="http://schemas.openxmlformats.org/officeDocument/2006/relationships/tags" Target="../tags/tag138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70.xml"/><Relationship Id="rId21" Type="http://schemas.openxmlformats.org/officeDocument/2006/relationships/image" Target="../media/image1810.png"/><Relationship Id="rId7" Type="http://schemas.openxmlformats.org/officeDocument/2006/relationships/tags" Target="../tags/tag1374.xml"/><Relationship Id="rId12" Type="http://schemas.openxmlformats.org/officeDocument/2006/relationships/tags" Target="../tags/tag1379.xml"/><Relationship Id="rId17" Type="http://schemas.openxmlformats.org/officeDocument/2006/relationships/image" Target="../media/image3.png"/><Relationship Id="rId2" Type="http://schemas.openxmlformats.org/officeDocument/2006/relationships/tags" Target="../tags/tag136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68.xml"/><Relationship Id="rId6" Type="http://schemas.openxmlformats.org/officeDocument/2006/relationships/tags" Target="../tags/tag1373.xml"/><Relationship Id="rId11" Type="http://schemas.openxmlformats.org/officeDocument/2006/relationships/tags" Target="../tags/tag1378.xml"/><Relationship Id="rId5" Type="http://schemas.openxmlformats.org/officeDocument/2006/relationships/tags" Target="../tags/tag1372.xml"/><Relationship Id="rId15" Type="http://schemas.openxmlformats.org/officeDocument/2006/relationships/tags" Target="../tags/tag1382.xml"/><Relationship Id="rId10" Type="http://schemas.openxmlformats.org/officeDocument/2006/relationships/tags" Target="../tags/tag1377.xml"/><Relationship Id="rId19" Type="http://schemas.openxmlformats.org/officeDocument/2006/relationships/image" Target="../media/image4.png"/><Relationship Id="rId4" Type="http://schemas.openxmlformats.org/officeDocument/2006/relationships/tags" Target="../tags/tag1371.xml"/><Relationship Id="rId9" Type="http://schemas.openxmlformats.org/officeDocument/2006/relationships/tags" Target="../tags/tag1376.xml"/><Relationship Id="rId14" Type="http://schemas.openxmlformats.org/officeDocument/2006/relationships/tags" Target="../tags/tag1381.xml"/><Relationship Id="rId22" Type="http://schemas.openxmlformats.org/officeDocument/2006/relationships/image" Target="../media/image1811.png"/></Relationships>
</file>

<file path=ppt/slides/_rels/slide105.xml.rels><?xml version="1.0" encoding="UTF-8" standalone="yes"?>
<Relationships xmlns="http://schemas.openxmlformats.org/package/2006/relationships"><Relationship Id="rId8" Type="http://schemas.openxmlformats.org/officeDocument/2006/relationships/tags" Target="../tags/tag1390.xml"/><Relationship Id="rId13" Type="http://schemas.openxmlformats.org/officeDocument/2006/relationships/tags" Target="../tags/tag139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85.xml"/><Relationship Id="rId7" Type="http://schemas.openxmlformats.org/officeDocument/2006/relationships/tags" Target="../tags/tag1389.xml"/><Relationship Id="rId12" Type="http://schemas.openxmlformats.org/officeDocument/2006/relationships/tags" Target="../tags/tag1394.xml"/><Relationship Id="rId17" Type="http://schemas.openxmlformats.org/officeDocument/2006/relationships/image" Target="../media/image3.png"/><Relationship Id="rId2" Type="http://schemas.openxmlformats.org/officeDocument/2006/relationships/tags" Target="../tags/tag138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83.xml"/><Relationship Id="rId6" Type="http://schemas.openxmlformats.org/officeDocument/2006/relationships/tags" Target="../tags/tag1388.xml"/><Relationship Id="rId11" Type="http://schemas.openxmlformats.org/officeDocument/2006/relationships/tags" Target="../tags/tag1393.xml"/><Relationship Id="rId5" Type="http://schemas.openxmlformats.org/officeDocument/2006/relationships/tags" Target="../tags/tag1387.xml"/><Relationship Id="rId15" Type="http://schemas.openxmlformats.org/officeDocument/2006/relationships/tags" Target="../tags/tag1397.xml"/><Relationship Id="rId10" Type="http://schemas.openxmlformats.org/officeDocument/2006/relationships/tags" Target="../tags/tag1392.xml"/><Relationship Id="rId19" Type="http://schemas.openxmlformats.org/officeDocument/2006/relationships/image" Target="../media/image4.png"/><Relationship Id="rId4" Type="http://schemas.openxmlformats.org/officeDocument/2006/relationships/tags" Target="../tags/tag1386.xml"/><Relationship Id="rId9" Type="http://schemas.openxmlformats.org/officeDocument/2006/relationships/tags" Target="../tags/tag1391.xml"/><Relationship Id="rId14" Type="http://schemas.openxmlformats.org/officeDocument/2006/relationships/tags" Target="../tags/tag1396.xml"/></Relationships>
</file>

<file path=ppt/slides/_rels/slide106.xml.rels><?xml version="1.0" encoding="UTF-8" standalone="yes"?>
<Relationships xmlns="http://schemas.openxmlformats.org/package/2006/relationships"><Relationship Id="rId8" Type="http://schemas.openxmlformats.org/officeDocument/2006/relationships/tags" Target="../tags/tag1405.xml"/><Relationship Id="rId13" Type="http://schemas.openxmlformats.org/officeDocument/2006/relationships/tags" Target="../tags/tag141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00.xml"/><Relationship Id="rId7" Type="http://schemas.openxmlformats.org/officeDocument/2006/relationships/tags" Target="../tags/tag1404.xml"/><Relationship Id="rId12" Type="http://schemas.openxmlformats.org/officeDocument/2006/relationships/tags" Target="../tags/tag1409.xml"/><Relationship Id="rId17" Type="http://schemas.openxmlformats.org/officeDocument/2006/relationships/image" Target="../media/image3.png"/><Relationship Id="rId2" Type="http://schemas.openxmlformats.org/officeDocument/2006/relationships/tags" Target="../tags/tag139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98.xml"/><Relationship Id="rId6" Type="http://schemas.openxmlformats.org/officeDocument/2006/relationships/tags" Target="../tags/tag1403.xml"/><Relationship Id="rId11" Type="http://schemas.openxmlformats.org/officeDocument/2006/relationships/tags" Target="../tags/tag1408.xml"/><Relationship Id="rId5" Type="http://schemas.openxmlformats.org/officeDocument/2006/relationships/tags" Target="../tags/tag1402.xml"/><Relationship Id="rId15" Type="http://schemas.openxmlformats.org/officeDocument/2006/relationships/tags" Target="../tags/tag1412.xml"/><Relationship Id="rId10" Type="http://schemas.openxmlformats.org/officeDocument/2006/relationships/tags" Target="../tags/tag1407.xml"/><Relationship Id="rId19" Type="http://schemas.openxmlformats.org/officeDocument/2006/relationships/image" Target="../media/image4.png"/><Relationship Id="rId4" Type="http://schemas.openxmlformats.org/officeDocument/2006/relationships/tags" Target="../tags/tag1401.xml"/><Relationship Id="rId9" Type="http://schemas.openxmlformats.org/officeDocument/2006/relationships/tags" Target="../tags/tag1406.xml"/><Relationship Id="rId14" Type="http://schemas.openxmlformats.org/officeDocument/2006/relationships/tags" Target="../tags/tag1411.xml"/></Relationships>
</file>

<file path=ppt/slides/_rels/slide107.xml.rels><?xml version="1.0" encoding="UTF-8" standalone="yes"?>
<Relationships xmlns="http://schemas.openxmlformats.org/package/2006/relationships"><Relationship Id="rId8" Type="http://schemas.openxmlformats.org/officeDocument/2006/relationships/tags" Target="../tags/tag1420.xml"/><Relationship Id="rId13" Type="http://schemas.openxmlformats.org/officeDocument/2006/relationships/tags" Target="../tags/tag142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15.xml"/><Relationship Id="rId21" Type="http://schemas.openxmlformats.org/officeDocument/2006/relationships/image" Target="../media/image1812.png"/><Relationship Id="rId7" Type="http://schemas.openxmlformats.org/officeDocument/2006/relationships/tags" Target="../tags/tag1419.xml"/><Relationship Id="rId12" Type="http://schemas.openxmlformats.org/officeDocument/2006/relationships/tags" Target="../tags/tag1424.xml"/><Relationship Id="rId17" Type="http://schemas.openxmlformats.org/officeDocument/2006/relationships/image" Target="../media/image3.png"/><Relationship Id="rId2" Type="http://schemas.openxmlformats.org/officeDocument/2006/relationships/tags" Target="../tags/tag141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13.xml"/><Relationship Id="rId6" Type="http://schemas.openxmlformats.org/officeDocument/2006/relationships/tags" Target="../tags/tag1418.xml"/><Relationship Id="rId11" Type="http://schemas.openxmlformats.org/officeDocument/2006/relationships/tags" Target="../tags/tag1423.xml"/><Relationship Id="rId5" Type="http://schemas.openxmlformats.org/officeDocument/2006/relationships/tags" Target="../tags/tag1417.xml"/><Relationship Id="rId15" Type="http://schemas.openxmlformats.org/officeDocument/2006/relationships/tags" Target="../tags/tag1427.xml"/><Relationship Id="rId10" Type="http://schemas.openxmlformats.org/officeDocument/2006/relationships/tags" Target="../tags/tag1422.xml"/><Relationship Id="rId19" Type="http://schemas.openxmlformats.org/officeDocument/2006/relationships/image" Target="../media/image4.png"/><Relationship Id="rId4" Type="http://schemas.openxmlformats.org/officeDocument/2006/relationships/tags" Target="../tags/tag1416.xml"/><Relationship Id="rId9" Type="http://schemas.openxmlformats.org/officeDocument/2006/relationships/tags" Target="../tags/tag1421.xml"/><Relationship Id="rId14" Type="http://schemas.openxmlformats.org/officeDocument/2006/relationships/tags" Target="../tags/tag1426.xml"/></Relationships>
</file>

<file path=ppt/slides/_rels/slide108.xml.rels><?xml version="1.0" encoding="UTF-8" standalone="yes"?>
<Relationships xmlns="http://schemas.openxmlformats.org/package/2006/relationships"><Relationship Id="rId8" Type="http://schemas.openxmlformats.org/officeDocument/2006/relationships/tags" Target="../tags/tag1435.xml"/><Relationship Id="rId13" Type="http://schemas.openxmlformats.org/officeDocument/2006/relationships/tags" Target="../tags/tag144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30.xml"/><Relationship Id="rId21" Type="http://schemas.openxmlformats.org/officeDocument/2006/relationships/image" Target="../media/image1813.png"/><Relationship Id="rId7" Type="http://schemas.openxmlformats.org/officeDocument/2006/relationships/tags" Target="../tags/tag1434.xml"/><Relationship Id="rId12" Type="http://schemas.openxmlformats.org/officeDocument/2006/relationships/tags" Target="../tags/tag1439.xml"/><Relationship Id="rId17" Type="http://schemas.openxmlformats.org/officeDocument/2006/relationships/image" Target="../media/image3.png"/><Relationship Id="rId2" Type="http://schemas.openxmlformats.org/officeDocument/2006/relationships/tags" Target="../tags/tag142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28.xml"/><Relationship Id="rId6" Type="http://schemas.openxmlformats.org/officeDocument/2006/relationships/tags" Target="../tags/tag1433.xml"/><Relationship Id="rId11" Type="http://schemas.openxmlformats.org/officeDocument/2006/relationships/tags" Target="../tags/tag1438.xml"/><Relationship Id="rId24" Type="http://schemas.openxmlformats.org/officeDocument/2006/relationships/image" Target="../media/image1816.png"/><Relationship Id="rId5" Type="http://schemas.openxmlformats.org/officeDocument/2006/relationships/tags" Target="../tags/tag1432.xml"/><Relationship Id="rId15" Type="http://schemas.openxmlformats.org/officeDocument/2006/relationships/tags" Target="../tags/tag1442.xml"/><Relationship Id="rId23" Type="http://schemas.openxmlformats.org/officeDocument/2006/relationships/image" Target="../media/image1815.png"/><Relationship Id="rId10" Type="http://schemas.openxmlformats.org/officeDocument/2006/relationships/tags" Target="../tags/tag1437.xml"/><Relationship Id="rId19" Type="http://schemas.openxmlformats.org/officeDocument/2006/relationships/image" Target="../media/image4.png"/><Relationship Id="rId4" Type="http://schemas.openxmlformats.org/officeDocument/2006/relationships/tags" Target="../tags/tag1431.xml"/><Relationship Id="rId9" Type="http://schemas.openxmlformats.org/officeDocument/2006/relationships/tags" Target="../tags/tag1436.xml"/><Relationship Id="rId14" Type="http://schemas.openxmlformats.org/officeDocument/2006/relationships/tags" Target="../tags/tag1441.xml"/><Relationship Id="rId22" Type="http://schemas.openxmlformats.org/officeDocument/2006/relationships/image" Target="../media/image1814.png"/></Relationships>
</file>

<file path=ppt/slides/_rels/slide109.xml.rels><?xml version="1.0" encoding="UTF-8" standalone="yes"?>
<Relationships xmlns="http://schemas.openxmlformats.org/package/2006/relationships"><Relationship Id="rId8" Type="http://schemas.openxmlformats.org/officeDocument/2006/relationships/tags" Target="../tags/tag1450.xml"/><Relationship Id="rId13" Type="http://schemas.openxmlformats.org/officeDocument/2006/relationships/tags" Target="../tags/tag145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45.xml"/><Relationship Id="rId21" Type="http://schemas.openxmlformats.org/officeDocument/2006/relationships/image" Target="../media/image1817.png"/><Relationship Id="rId7" Type="http://schemas.openxmlformats.org/officeDocument/2006/relationships/tags" Target="../tags/tag1449.xml"/><Relationship Id="rId12" Type="http://schemas.openxmlformats.org/officeDocument/2006/relationships/tags" Target="../tags/tag1454.xml"/><Relationship Id="rId17" Type="http://schemas.openxmlformats.org/officeDocument/2006/relationships/image" Target="../media/image3.png"/><Relationship Id="rId2" Type="http://schemas.openxmlformats.org/officeDocument/2006/relationships/tags" Target="../tags/tag144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43.xml"/><Relationship Id="rId6" Type="http://schemas.openxmlformats.org/officeDocument/2006/relationships/tags" Target="../tags/tag1448.xml"/><Relationship Id="rId11" Type="http://schemas.openxmlformats.org/officeDocument/2006/relationships/tags" Target="../tags/tag1453.xml"/><Relationship Id="rId5" Type="http://schemas.openxmlformats.org/officeDocument/2006/relationships/tags" Target="../tags/tag1447.xml"/><Relationship Id="rId15" Type="http://schemas.openxmlformats.org/officeDocument/2006/relationships/tags" Target="../tags/tag1457.xml"/><Relationship Id="rId10" Type="http://schemas.openxmlformats.org/officeDocument/2006/relationships/tags" Target="../tags/tag1452.xml"/><Relationship Id="rId19" Type="http://schemas.openxmlformats.org/officeDocument/2006/relationships/image" Target="../media/image4.png"/><Relationship Id="rId4" Type="http://schemas.openxmlformats.org/officeDocument/2006/relationships/tags" Target="../tags/tag1446.xml"/><Relationship Id="rId9" Type="http://schemas.openxmlformats.org/officeDocument/2006/relationships/tags" Target="../tags/tag1451.xml"/><Relationship Id="rId14" Type="http://schemas.openxmlformats.org/officeDocument/2006/relationships/tags" Target="../tags/tag1456.xml"/><Relationship Id="rId22" Type="http://schemas.openxmlformats.org/officeDocument/2006/relationships/image" Target="../media/image1818.png"/></Relationships>
</file>

<file path=ppt/slides/_rels/slide11.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3.xml"/><Relationship Id="rId21" Type="http://schemas.openxmlformats.org/officeDocument/2006/relationships/image" Target="../media/image6.png"/><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image" Target="../media/image3.png"/><Relationship Id="rId2" Type="http://schemas.openxmlformats.org/officeDocument/2006/relationships/tags" Target="../tags/tag122.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tags" Target="../tags/tag135.xml"/><Relationship Id="rId10" Type="http://schemas.openxmlformats.org/officeDocument/2006/relationships/tags" Target="../tags/tag130.xml"/><Relationship Id="rId19" Type="http://schemas.openxmlformats.org/officeDocument/2006/relationships/image" Target="../media/image4.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image" Target="../media/image7.png"/></Relationships>
</file>

<file path=ppt/slides/_rels/slide110.xml.rels><?xml version="1.0" encoding="UTF-8" standalone="yes"?>
<Relationships xmlns="http://schemas.openxmlformats.org/package/2006/relationships"><Relationship Id="rId8" Type="http://schemas.openxmlformats.org/officeDocument/2006/relationships/tags" Target="../tags/tag1465.xml"/><Relationship Id="rId13" Type="http://schemas.openxmlformats.org/officeDocument/2006/relationships/tags" Target="../tags/tag147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60.xml"/><Relationship Id="rId7" Type="http://schemas.openxmlformats.org/officeDocument/2006/relationships/tags" Target="../tags/tag1464.xml"/><Relationship Id="rId12" Type="http://schemas.openxmlformats.org/officeDocument/2006/relationships/tags" Target="../tags/tag1469.xml"/><Relationship Id="rId17" Type="http://schemas.openxmlformats.org/officeDocument/2006/relationships/image" Target="../media/image3.png"/><Relationship Id="rId2" Type="http://schemas.openxmlformats.org/officeDocument/2006/relationships/tags" Target="../tags/tag145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58.xml"/><Relationship Id="rId6" Type="http://schemas.openxmlformats.org/officeDocument/2006/relationships/tags" Target="../tags/tag1463.xml"/><Relationship Id="rId11" Type="http://schemas.openxmlformats.org/officeDocument/2006/relationships/tags" Target="../tags/tag1468.xml"/><Relationship Id="rId5" Type="http://schemas.openxmlformats.org/officeDocument/2006/relationships/tags" Target="../tags/tag1462.xml"/><Relationship Id="rId15" Type="http://schemas.openxmlformats.org/officeDocument/2006/relationships/tags" Target="../tags/tag1472.xml"/><Relationship Id="rId10" Type="http://schemas.openxmlformats.org/officeDocument/2006/relationships/tags" Target="../tags/tag1467.xml"/><Relationship Id="rId19" Type="http://schemas.openxmlformats.org/officeDocument/2006/relationships/image" Target="../media/image4.png"/><Relationship Id="rId4" Type="http://schemas.openxmlformats.org/officeDocument/2006/relationships/tags" Target="../tags/tag1461.xml"/><Relationship Id="rId9" Type="http://schemas.openxmlformats.org/officeDocument/2006/relationships/tags" Target="../tags/tag1466.xml"/><Relationship Id="rId14" Type="http://schemas.openxmlformats.org/officeDocument/2006/relationships/tags" Target="../tags/tag1471.xml"/></Relationships>
</file>

<file path=ppt/slides/_rels/slide111.xml.rels><?xml version="1.0" encoding="UTF-8" standalone="yes"?>
<Relationships xmlns="http://schemas.openxmlformats.org/package/2006/relationships"><Relationship Id="rId8" Type="http://schemas.openxmlformats.org/officeDocument/2006/relationships/tags" Target="../tags/tag1480.xml"/><Relationship Id="rId13" Type="http://schemas.openxmlformats.org/officeDocument/2006/relationships/tags" Target="../tags/tag148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75.xml"/><Relationship Id="rId7" Type="http://schemas.openxmlformats.org/officeDocument/2006/relationships/tags" Target="../tags/tag1479.xml"/><Relationship Id="rId12" Type="http://schemas.openxmlformats.org/officeDocument/2006/relationships/tags" Target="../tags/tag1484.xml"/><Relationship Id="rId17" Type="http://schemas.openxmlformats.org/officeDocument/2006/relationships/image" Target="../media/image3.png"/><Relationship Id="rId2" Type="http://schemas.openxmlformats.org/officeDocument/2006/relationships/tags" Target="../tags/tag147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73.xml"/><Relationship Id="rId6" Type="http://schemas.openxmlformats.org/officeDocument/2006/relationships/tags" Target="../tags/tag1478.xml"/><Relationship Id="rId11" Type="http://schemas.openxmlformats.org/officeDocument/2006/relationships/tags" Target="../tags/tag1483.xml"/><Relationship Id="rId5" Type="http://schemas.openxmlformats.org/officeDocument/2006/relationships/tags" Target="../tags/tag1477.xml"/><Relationship Id="rId15" Type="http://schemas.openxmlformats.org/officeDocument/2006/relationships/tags" Target="../tags/tag1487.xml"/><Relationship Id="rId10" Type="http://schemas.openxmlformats.org/officeDocument/2006/relationships/tags" Target="../tags/tag1482.xml"/><Relationship Id="rId19" Type="http://schemas.openxmlformats.org/officeDocument/2006/relationships/image" Target="../media/image4.png"/><Relationship Id="rId4" Type="http://schemas.openxmlformats.org/officeDocument/2006/relationships/tags" Target="../tags/tag1476.xml"/><Relationship Id="rId9" Type="http://schemas.openxmlformats.org/officeDocument/2006/relationships/tags" Target="../tags/tag1481.xml"/><Relationship Id="rId14" Type="http://schemas.openxmlformats.org/officeDocument/2006/relationships/tags" Target="../tags/tag1486.xml"/></Relationships>
</file>

<file path=ppt/slides/_rels/slide112.xml.rels><?xml version="1.0" encoding="UTF-8" standalone="yes"?>
<Relationships xmlns="http://schemas.openxmlformats.org/package/2006/relationships"><Relationship Id="rId8" Type="http://schemas.openxmlformats.org/officeDocument/2006/relationships/tags" Target="../tags/tag1495.xml"/><Relationship Id="rId13" Type="http://schemas.openxmlformats.org/officeDocument/2006/relationships/tags" Target="../tags/tag150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90.xml"/><Relationship Id="rId7" Type="http://schemas.openxmlformats.org/officeDocument/2006/relationships/tags" Target="../tags/tag1494.xml"/><Relationship Id="rId12" Type="http://schemas.openxmlformats.org/officeDocument/2006/relationships/tags" Target="../tags/tag1499.xml"/><Relationship Id="rId17" Type="http://schemas.openxmlformats.org/officeDocument/2006/relationships/image" Target="../media/image3.png"/><Relationship Id="rId2" Type="http://schemas.openxmlformats.org/officeDocument/2006/relationships/tags" Target="../tags/tag148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88.xml"/><Relationship Id="rId6" Type="http://schemas.openxmlformats.org/officeDocument/2006/relationships/tags" Target="../tags/tag1493.xml"/><Relationship Id="rId11" Type="http://schemas.openxmlformats.org/officeDocument/2006/relationships/tags" Target="../tags/tag1498.xml"/><Relationship Id="rId5" Type="http://schemas.openxmlformats.org/officeDocument/2006/relationships/tags" Target="../tags/tag1492.xml"/><Relationship Id="rId15" Type="http://schemas.openxmlformats.org/officeDocument/2006/relationships/tags" Target="../tags/tag1502.xml"/><Relationship Id="rId10" Type="http://schemas.openxmlformats.org/officeDocument/2006/relationships/tags" Target="../tags/tag1497.xml"/><Relationship Id="rId19" Type="http://schemas.openxmlformats.org/officeDocument/2006/relationships/image" Target="../media/image4.png"/><Relationship Id="rId4" Type="http://schemas.openxmlformats.org/officeDocument/2006/relationships/tags" Target="../tags/tag1491.xml"/><Relationship Id="rId9" Type="http://schemas.openxmlformats.org/officeDocument/2006/relationships/tags" Target="../tags/tag1496.xml"/><Relationship Id="rId14" Type="http://schemas.openxmlformats.org/officeDocument/2006/relationships/tags" Target="../tags/tag1501.xml"/></Relationships>
</file>

<file path=ppt/slides/_rels/slide113.xml.rels><?xml version="1.0" encoding="UTF-8" standalone="yes"?>
<Relationships xmlns="http://schemas.openxmlformats.org/package/2006/relationships"><Relationship Id="rId8" Type="http://schemas.openxmlformats.org/officeDocument/2006/relationships/tags" Target="../tags/tag1510.xml"/><Relationship Id="rId13" Type="http://schemas.openxmlformats.org/officeDocument/2006/relationships/tags" Target="../tags/tag151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505.xml"/><Relationship Id="rId21" Type="http://schemas.openxmlformats.org/officeDocument/2006/relationships/image" Target="../media/image1819.png"/><Relationship Id="rId7" Type="http://schemas.openxmlformats.org/officeDocument/2006/relationships/tags" Target="../tags/tag1509.xml"/><Relationship Id="rId12" Type="http://schemas.openxmlformats.org/officeDocument/2006/relationships/tags" Target="../tags/tag1514.xml"/><Relationship Id="rId17" Type="http://schemas.openxmlformats.org/officeDocument/2006/relationships/image" Target="../media/image3.png"/><Relationship Id="rId2" Type="http://schemas.openxmlformats.org/officeDocument/2006/relationships/tags" Target="../tags/tag150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503.xml"/><Relationship Id="rId6" Type="http://schemas.openxmlformats.org/officeDocument/2006/relationships/tags" Target="../tags/tag1508.xml"/><Relationship Id="rId11" Type="http://schemas.openxmlformats.org/officeDocument/2006/relationships/tags" Target="../tags/tag1513.xml"/><Relationship Id="rId5" Type="http://schemas.openxmlformats.org/officeDocument/2006/relationships/tags" Target="../tags/tag1507.xml"/><Relationship Id="rId15" Type="http://schemas.openxmlformats.org/officeDocument/2006/relationships/tags" Target="../tags/tag1517.xml"/><Relationship Id="rId10" Type="http://schemas.openxmlformats.org/officeDocument/2006/relationships/tags" Target="../tags/tag1512.xml"/><Relationship Id="rId19" Type="http://schemas.openxmlformats.org/officeDocument/2006/relationships/image" Target="../media/image4.png"/><Relationship Id="rId4" Type="http://schemas.openxmlformats.org/officeDocument/2006/relationships/tags" Target="../tags/tag1506.xml"/><Relationship Id="rId9" Type="http://schemas.openxmlformats.org/officeDocument/2006/relationships/tags" Target="../tags/tag1511.xml"/><Relationship Id="rId14" Type="http://schemas.openxmlformats.org/officeDocument/2006/relationships/tags" Target="../tags/tag1516.xml"/><Relationship Id="rId22" Type="http://schemas.openxmlformats.org/officeDocument/2006/relationships/image" Target="../media/image1820.png"/></Relationships>
</file>

<file path=ppt/slides/_rels/slide114.xml.rels><?xml version="1.0" encoding="UTF-8" standalone="yes"?>
<Relationships xmlns="http://schemas.openxmlformats.org/package/2006/relationships"><Relationship Id="rId8" Type="http://schemas.openxmlformats.org/officeDocument/2006/relationships/tags" Target="../tags/tag1525.xml"/><Relationship Id="rId13" Type="http://schemas.openxmlformats.org/officeDocument/2006/relationships/tags" Target="../tags/tag1530.xml"/><Relationship Id="rId18" Type="http://schemas.openxmlformats.org/officeDocument/2006/relationships/slideLayout" Target="../slideLayouts/slideLayout18.xml"/><Relationship Id="rId3" Type="http://schemas.openxmlformats.org/officeDocument/2006/relationships/tags" Target="../tags/tag1520.xml"/><Relationship Id="rId21" Type="http://schemas.openxmlformats.org/officeDocument/2006/relationships/image" Target="../media/image4.png"/><Relationship Id="rId7" Type="http://schemas.openxmlformats.org/officeDocument/2006/relationships/tags" Target="../tags/tag1524.xml"/><Relationship Id="rId12" Type="http://schemas.openxmlformats.org/officeDocument/2006/relationships/tags" Target="../tags/tag1529.xml"/><Relationship Id="rId17" Type="http://schemas.openxmlformats.org/officeDocument/2006/relationships/video" Target="../media/media1.mp4"/><Relationship Id="rId2" Type="http://schemas.openxmlformats.org/officeDocument/2006/relationships/tags" Target="../tags/tag1519.xml"/><Relationship Id="rId16" Type="http://schemas.microsoft.com/office/2007/relationships/media" Target="../media/media1.mp4"/><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1518.xml"/><Relationship Id="rId6" Type="http://schemas.openxmlformats.org/officeDocument/2006/relationships/tags" Target="../tags/tag1523.xml"/><Relationship Id="rId11" Type="http://schemas.openxmlformats.org/officeDocument/2006/relationships/tags" Target="../tags/tag1528.xml"/><Relationship Id="rId5" Type="http://schemas.openxmlformats.org/officeDocument/2006/relationships/tags" Target="../tags/tag1522.xml"/><Relationship Id="rId15" Type="http://schemas.openxmlformats.org/officeDocument/2006/relationships/tags" Target="../tags/tag1532.xml"/><Relationship Id="rId23" Type="http://schemas.openxmlformats.org/officeDocument/2006/relationships/image" Target="../media/image1821.png"/><Relationship Id="rId10" Type="http://schemas.openxmlformats.org/officeDocument/2006/relationships/tags" Target="../tags/tag1527.xml"/><Relationship Id="rId19" Type="http://schemas.openxmlformats.org/officeDocument/2006/relationships/image" Target="../media/image3.png"/><Relationship Id="rId4" Type="http://schemas.openxmlformats.org/officeDocument/2006/relationships/tags" Target="../tags/tag1521.xml"/><Relationship Id="rId9" Type="http://schemas.openxmlformats.org/officeDocument/2006/relationships/tags" Target="../tags/tag1526.xml"/><Relationship Id="rId14" Type="http://schemas.openxmlformats.org/officeDocument/2006/relationships/tags" Target="../tags/tag1531.xml"/><Relationship Id="rId22" Type="http://schemas.openxmlformats.org/officeDocument/2006/relationships/image" Target="file:///C:\Users\1V994W2\PycharmProjects\PPT_Background_Generation/pic_temp/1_pic_quater_right_up.png" TargetMode="External"/></Relationships>
</file>

<file path=ppt/slides/_rels/slide115.xml.rels><?xml version="1.0" encoding="UTF-8" standalone="yes"?>
<Relationships xmlns="http://schemas.openxmlformats.org/package/2006/relationships"><Relationship Id="rId8" Type="http://schemas.openxmlformats.org/officeDocument/2006/relationships/tags" Target="../tags/tag1538.xml"/><Relationship Id="rId13" Type="http://schemas.openxmlformats.org/officeDocument/2006/relationships/tags" Target="../tags/tag1543.xml"/><Relationship Id="rId18" Type="http://schemas.openxmlformats.org/officeDocument/2006/relationships/slideLayout" Target="../slideLayouts/slideLayout18.xml"/><Relationship Id="rId3" Type="http://schemas.openxmlformats.org/officeDocument/2006/relationships/video" Target="../media/media2.mp4"/><Relationship Id="rId21" Type="http://schemas.openxmlformats.org/officeDocument/2006/relationships/image" Target="file:///C:\Users\1V994W2\PycharmProjects\PPT_Background_Generation/pic_temp/0_pic_quater_left_up.png" TargetMode="External"/><Relationship Id="rId7" Type="http://schemas.openxmlformats.org/officeDocument/2006/relationships/tags" Target="../tags/tag1537.xml"/><Relationship Id="rId12" Type="http://schemas.openxmlformats.org/officeDocument/2006/relationships/tags" Target="../tags/tag1542.xml"/><Relationship Id="rId17" Type="http://schemas.openxmlformats.org/officeDocument/2006/relationships/tags" Target="../tags/tag1547.xml"/><Relationship Id="rId2" Type="http://schemas.microsoft.com/office/2007/relationships/media" Target="../media/media2.mp4"/><Relationship Id="rId16" Type="http://schemas.openxmlformats.org/officeDocument/2006/relationships/tags" Target="../tags/tag1546.xml"/><Relationship Id="rId20" Type="http://schemas.openxmlformats.org/officeDocument/2006/relationships/image" Target="../media/image3.png"/><Relationship Id="rId1" Type="http://schemas.openxmlformats.org/officeDocument/2006/relationships/tags" Target="../tags/tag1533.xml"/><Relationship Id="rId6" Type="http://schemas.openxmlformats.org/officeDocument/2006/relationships/tags" Target="../tags/tag1536.xml"/><Relationship Id="rId11" Type="http://schemas.openxmlformats.org/officeDocument/2006/relationships/tags" Target="../tags/tag1541.xml"/><Relationship Id="rId5" Type="http://schemas.openxmlformats.org/officeDocument/2006/relationships/tags" Target="../tags/tag1535.xml"/><Relationship Id="rId15" Type="http://schemas.openxmlformats.org/officeDocument/2006/relationships/tags" Target="../tags/tag1545.xml"/><Relationship Id="rId23"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1540.xml"/><Relationship Id="rId19" Type="http://schemas.openxmlformats.org/officeDocument/2006/relationships/image" Target="../media/image1822.png"/><Relationship Id="rId4" Type="http://schemas.openxmlformats.org/officeDocument/2006/relationships/tags" Target="../tags/tag1534.xml"/><Relationship Id="rId9" Type="http://schemas.openxmlformats.org/officeDocument/2006/relationships/tags" Target="../tags/tag1539.xml"/><Relationship Id="rId14" Type="http://schemas.openxmlformats.org/officeDocument/2006/relationships/tags" Target="../tags/tag1544.xml"/><Relationship Id="rId22" Type="http://schemas.openxmlformats.org/officeDocument/2006/relationships/image" Target="../media/image4.png"/></Relationships>
</file>

<file path=ppt/slides/_rels/slide116.xml.rels><?xml version="1.0" encoding="UTF-8" standalone="yes"?>
<Relationships xmlns="http://schemas.openxmlformats.org/package/2006/relationships"><Relationship Id="rId8" Type="http://schemas.openxmlformats.org/officeDocument/2006/relationships/tags" Target="../tags/tag1555.xml"/><Relationship Id="rId13" Type="http://schemas.openxmlformats.org/officeDocument/2006/relationships/tags" Target="../tags/tag1560.xml"/><Relationship Id="rId18" Type="http://schemas.openxmlformats.org/officeDocument/2006/relationships/slideLayout" Target="../slideLayouts/slideLayout18.xml"/><Relationship Id="rId3" Type="http://schemas.openxmlformats.org/officeDocument/2006/relationships/tags" Target="../tags/tag1550.xml"/><Relationship Id="rId21" Type="http://schemas.openxmlformats.org/officeDocument/2006/relationships/image" Target="../media/image4.png"/><Relationship Id="rId7" Type="http://schemas.openxmlformats.org/officeDocument/2006/relationships/tags" Target="../tags/tag1554.xml"/><Relationship Id="rId12" Type="http://schemas.openxmlformats.org/officeDocument/2006/relationships/tags" Target="../tags/tag1559.xml"/><Relationship Id="rId17" Type="http://schemas.openxmlformats.org/officeDocument/2006/relationships/video" Target="../media/media3.mp4"/><Relationship Id="rId2" Type="http://schemas.openxmlformats.org/officeDocument/2006/relationships/tags" Target="../tags/tag1549.xml"/><Relationship Id="rId16" Type="http://schemas.microsoft.com/office/2007/relationships/media" Target="../media/media3.mp4"/><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1548.xml"/><Relationship Id="rId6" Type="http://schemas.openxmlformats.org/officeDocument/2006/relationships/tags" Target="../tags/tag1553.xml"/><Relationship Id="rId11" Type="http://schemas.openxmlformats.org/officeDocument/2006/relationships/tags" Target="../tags/tag1558.xml"/><Relationship Id="rId5" Type="http://schemas.openxmlformats.org/officeDocument/2006/relationships/tags" Target="../tags/tag1552.xml"/><Relationship Id="rId15" Type="http://schemas.openxmlformats.org/officeDocument/2006/relationships/tags" Target="../tags/tag1562.xml"/><Relationship Id="rId23" Type="http://schemas.openxmlformats.org/officeDocument/2006/relationships/image" Target="../media/image1823.png"/><Relationship Id="rId10" Type="http://schemas.openxmlformats.org/officeDocument/2006/relationships/tags" Target="../tags/tag1557.xml"/><Relationship Id="rId19" Type="http://schemas.openxmlformats.org/officeDocument/2006/relationships/image" Target="../media/image3.png"/><Relationship Id="rId4" Type="http://schemas.openxmlformats.org/officeDocument/2006/relationships/tags" Target="../tags/tag1551.xml"/><Relationship Id="rId9" Type="http://schemas.openxmlformats.org/officeDocument/2006/relationships/tags" Target="../tags/tag1556.xml"/><Relationship Id="rId14" Type="http://schemas.openxmlformats.org/officeDocument/2006/relationships/tags" Target="../tags/tag1561.xml"/><Relationship Id="rId22" Type="http://schemas.openxmlformats.org/officeDocument/2006/relationships/image" Target="file:///C:\Users\1V994W2\PycharmProjects\PPT_Background_Generation/pic_temp/1_pic_quater_right_up.png" TargetMode="External"/></Relationships>
</file>

<file path=ppt/slides/_rels/slide117.xml.rels><?xml version="1.0" encoding="UTF-8" standalone="yes"?>
<Relationships xmlns="http://schemas.openxmlformats.org/package/2006/relationships"><Relationship Id="rId8" Type="http://schemas.openxmlformats.org/officeDocument/2006/relationships/tags" Target="../tags/tag1570.xml"/><Relationship Id="rId13" Type="http://schemas.openxmlformats.org/officeDocument/2006/relationships/tags" Target="../tags/tag157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565.xml"/><Relationship Id="rId7" Type="http://schemas.openxmlformats.org/officeDocument/2006/relationships/tags" Target="../tags/tag1569.xml"/><Relationship Id="rId12" Type="http://schemas.openxmlformats.org/officeDocument/2006/relationships/tags" Target="../tags/tag1574.xml"/><Relationship Id="rId17" Type="http://schemas.openxmlformats.org/officeDocument/2006/relationships/image" Target="../media/image3.png"/><Relationship Id="rId2" Type="http://schemas.openxmlformats.org/officeDocument/2006/relationships/tags" Target="../tags/tag156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563.xml"/><Relationship Id="rId6" Type="http://schemas.openxmlformats.org/officeDocument/2006/relationships/tags" Target="../tags/tag1568.xml"/><Relationship Id="rId11" Type="http://schemas.openxmlformats.org/officeDocument/2006/relationships/tags" Target="../tags/tag1573.xml"/><Relationship Id="rId5" Type="http://schemas.openxmlformats.org/officeDocument/2006/relationships/tags" Target="../tags/tag1567.xml"/><Relationship Id="rId15" Type="http://schemas.openxmlformats.org/officeDocument/2006/relationships/tags" Target="../tags/tag1577.xml"/><Relationship Id="rId10" Type="http://schemas.openxmlformats.org/officeDocument/2006/relationships/tags" Target="../tags/tag1572.xml"/><Relationship Id="rId19" Type="http://schemas.openxmlformats.org/officeDocument/2006/relationships/image" Target="../media/image4.png"/><Relationship Id="rId4" Type="http://schemas.openxmlformats.org/officeDocument/2006/relationships/tags" Target="../tags/tag1566.xml"/><Relationship Id="rId9" Type="http://schemas.openxmlformats.org/officeDocument/2006/relationships/tags" Target="../tags/tag1571.xml"/><Relationship Id="rId14" Type="http://schemas.openxmlformats.org/officeDocument/2006/relationships/tags" Target="../tags/tag1576.xml"/></Relationships>
</file>

<file path=ppt/slides/_rels/slide118.xml.rels><?xml version="1.0" encoding="UTF-8" standalone="yes"?>
<Relationships xmlns="http://schemas.openxmlformats.org/package/2006/relationships"><Relationship Id="rId8" Type="http://schemas.openxmlformats.org/officeDocument/2006/relationships/tags" Target="../tags/tag1585.xml"/><Relationship Id="rId13" Type="http://schemas.openxmlformats.org/officeDocument/2006/relationships/tags" Target="../tags/tag159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580.xml"/><Relationship Id="rId7" Type="http://schemas.openxmlformats.org/officeDocument/2006/relationships/tags" Target="../tags/tag1584.xml"/><Relationship Id="rId12" Type="http://schemas.openxmlformats.org/officeDocument/2006/relationships/tags" Target="../tags/tag1589.xml"/><Relationship Id="rId17" Type="http://schemas.openxmlformats.org/officeDocument/2006/relationships/image" Target="../media/image3.png"/><Relationship Id="rId2" Type="http://schemas.openxmlformats.org/officeDocument/2006/relationships/tags" Target="../tags/tag157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578.xml"/><Relationship Id="rId6" Type="http://schemas.openxmlformats.org/officeDocument/2006/relationships/tags" Target="../tags/tag1583.xml"/><Relationship Id="rId11" Type="http://schemas.openxmlformats.org/officeDocument/2006/relationships/tags" Target="../tags/tag1588.xml"/><Relationship Id="rId5" Type="http://schemas.openxmlformats.org/officeDocument/2006/relationships/tags" Target="../tags/tag1582.xml"/><Relationship Id="rId15" Type="http://schemas.openxmlformats.org/officeDocument/2006/relationships/tags" Target="../tags/tag1592.xml"/><Relationship Id="rId10" Type="http://schemas.openxmlformats.org/officeDocument/2006/relationships/tags" Target="../tags/tag1587.xml"/><Relationship Id="rId19" Type="http://schemas.openxmlformats.org/officeDocument/2006/relationships/image" Target="../media/image4.png"/><Relationship Id="rId4" Type="http://schemas.openxmlformats.org/officeDocument/2006/relationships/tags" Target="../tags/tag1581.xml"/><Relationship Id="rId9" Type="http://schemas.openxmlformats.org/officeDocument/2006/relationships/tags" Target="../tags/tag1586.xml"/><Relationship Id="rId14" Type="http://schemas.openxmlformats.org/officeDocument/2006/relationships/tags" Target="../tags/tag1591.xml"/></Relationships>
</file>

<file path=ppt/slides/_rels/slide119.xml.rels><?xml version="1.0" encoding="UTF-8" standalone="yes"?>
<Relationships xmlns="http://schemas.openxmlformats.org/package/2006/relationships"><Relationship Id="rId8" Type="http://schemas.openxmlformats.org/officeDocument/2006/relationships/tags" Target="../tags/tag1600.xml"/><Relationship Id="rId13" Type="http://schemas.openxmlformats.org/officeDocument/2006/relationships/tags" Target="../tags/tag160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595.xml"/><Relationship Id="rId7" Type="http://schemas.openxmlformats.org/officeDocument/2006/relationships/tags" Target="../tags/tag1599.xml"/><Relationship Id="rId12" Type="http://schemas.openxmlformats.org/officeDocument/2006/relationships/tags" Target="../tags/tag1604.xml"/><Relationship Id="rId17" Type="http://schemas.openxmlformats.org/officeDocument/2006/relationships/image" Target="../media/image3.png"/><Relationship Id="rId2" Type="http://schemas.openxmlformats.org/officeDocument/2006/relationships/tags" Target="../tags/tag159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593.xml"/><Relationship Id="rId6" Type="http://schemas.openxmlformats.org/officeDocument/2006/relationships/tags" Target="../tags/tag1598.xml"/><Relationship Id="rId11" Type="http://schemas.openxmlformats.org/officeDocument/2006/relationships/tags" Target="../tags/tag1603.xml"/><Relationship Id="rId5" Type="http://schemas.openxmlformats.org/officeDocument/2006/relationships/tags" Target="../tags/tag1597.xml"/><Relationship Id="rId15" Type="http://schemas.openxmlformats.org/officeDocument/2006/relationships/tags" Target="../tags/tag1607.xml"/><Relationship Id="rId10" Type="http://schemas.openxmlformats.org/officeDocument/2006/relationships/tags" Target="../tags/tag1602.xml"/><Relationship Id="rId19" Type="http://schemas.openxmlformats.org/officeDocument/2006/relationships/image" Target="../media/image4.png"/><Relationship Id="rId4" Type="http://schemas.openxmlformats.org/officeDocument/2006/relationships/tags" Target="../tags/tag1596.xml"/><Relationship Id="rId9" Type="http://schemas.openxmlformats.org/officeDocument/2006/relationships/tags" Target="../tags/tag1601.xml"/><Relationship Id="rId14" Type="http://schemas.openxmlformats.org/officeDocument/2006/relationships/tags" Target="../tags/tag1606.xml"/></Relationships>
</file>

<file path=ppt/slides/_rels/slide12.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8.xml"/><Relationship Id="rId21" Type="http://schemas.openxmlformats.org/officeDocument/2006/relationships/image" Target="../media/image12.png"/><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image" Target="../media/image3.png"/><Relationship Id="rId2" Type="http://schemas.openxmlformats.org/officeDocument/2006/relationships/tags" Target="../tags/tag137.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tags" Target="../tags/tag150.xml"/><Relationship Id="rId10" Type="http://schemas.openxmlformats.org/officeDocument/2006/relationships/tags" Target="../tags/tag145.xml"/><Relationship Id="rId19" Type="http://schemas.openxmlformats.org/officeDocument/2006/relationships/image" Target="../media/image4.png"/><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image" Target="../media/image13.png"/></Relationships>
</file>

<file path=ppt/slides/_rels/slide120.xml.rels><?xml version="1.0" encoding="UTF-8" standalone="yes"?>
<Relationships xmlns="http://schemas.openxmlformats.org/package/2006/relationships"><Relationship Id="rId8" Type="http://schemas.openxmlformats.org/officeDocument/2006/relationships/tags" Target="../tags/tag1615.xml"/><Relationship Id="rId13" Type="http://schemas.openxmlformats.org/officeDocument/2006/relationships/tags" Target="../tags/tag162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610.xml"/><Relationship Id="rId7" Type="http://schemas.openxmlformats.org/officeDocument/2006/relationships/tags" Target="../tags/tag1614.xml"/><Relationship Id="rId12" Type="http://schemas.openxmlformats.org/officeDocument/2006/relationships/tags" Target="../tags/tag1619.xml"/><Relationship Id="rId17" Type="http://schemas.openxmlformats.org/officeDocument/2006/relationships/image" Target="../media/image3.png"/><Relationship Id="rId2" Type="http://schemas.openxmlformats.org/officeDocument/2006/relationships/tags" Target="../tags/tag160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608.xml"/><Relationship Id="rId6" Type="http://schemas.openxmlformats.org/officeDocument/2006/relationships/tags" Target="../tags/tag1613.xml"/><Relationship Id="rId11" Type="http://schemas.openxmlformats.org/officeDocument/2006/relationships/tags" Target="../tags/tag1618.xml"/><Relationship Id="rId5" Type="http://schemas.openxmlformats.org/officeDocument/2006/relationships/tags" Target="../tags/tag1612.xml"/><Relationship Id="rId15" Type="http://schemas.openxmlformats.org/officeDocument/2006/relationships/tags" Target="../tags/tag1622.xml"/><Relationship Id="rId10" Type="http://schemas.openxmlformats.org/officeDocument/2006/relationships/tags" Target="../tags/tag1617.xml"/><Relationship Id="rId19" Type="http://schemas.openxmlformats.org/officeDocument/2006/relationships/image" Target="../media/image4.png"/><Relationship Id="rId4" Type="http://schemas.openxmlformats.org/officeDocument/2006/relationships/tags" Target="../tags/tag1611.xml"/><Relationship Id="rId9" Type="http://schemas.openxmlformats.org/officeDocument/2006/relationships/tags" Target="../tags/tag1616.xml"/><Relationship Id="rId14" Type="http://schemas.openxmlformats.org/officeDocument/2006/relationships/tags" Target="../tags/tag1621.xml"/></Relationships>
</file>

<file path=ppt/slides/_rels/slide121.xml.rels><?xml version="1.0" encoding="UTF-8" standalone="yes"?>
<Relationships xmlns="http://schemas.openxmlformats.org/package/2006/relationships"><Relationship Id="rId8" Type="http://schemas.openxmlformats.org/officeDocument/2006/relationships/tags" Target="../tags/tag1630.xml"/><Relationship Id="rId13" Type="http://schemas.openxmlformats.org/officeDocument/2006/relationships/tags" Target="../tags/tag163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625.xml"/><Relationship Id="rId7" Type="http://schemas.openxmlformats.org/officeDocument/2006/relationships/tags" Target="../tags/tag1629.xml"/><Relationship Id="rId12" Type="http://schemas.openxmlformats.org/officeDocument/2006/relationships/tags" Target="../tags/tag1634.xml"/><Relationship Id="rId17" Type="http://schemas.openxmlformats.org/officeDocument/2006/relationships/image" Target="../media/image3.png"/><Relationship Id="rId2" Type="http://schemas.openxmlformats.org/officeDocument/2006/relationships/tags" Target="../tags/tag162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623.xml"/><Relationship Id="rId6" Type="http://schemas.openxmlformats.org/officeDocument/2006/relationships/tags" Target="../tags/tag1628.xml"/><Relationship Id="rId11" Type="http://schemas.openxmlformats.org/officeDocument/2006/relationships/tags" Target="../tags/tag1633.xml"/><Relationship Id="rId5" Type="http://schemas.openxmlformats.org/officeDocument/2006/relationships/tags" Target="../tags/tag1627.xml"/><Relationship Id="rId15" Type="http://schemas.openxmlformats.org/officeDocument/2006/relationships/tags" Target="../tags/tag1637.xml"/><Relationship Id="rId10" Type="http://schemas.openxmlformats.org/officeDocument/2006/relationships/tags" Target="../tags/tag1632.xml"/><Relationship Id="rId19" Type="http://schemas.openxmlformats.org/officeDocument/2006/relationships/image" Target="../media/image4.png"/><Relationship Id="rId4" Type="http://schemas.openxmlformats.org/officeDocument/2006/relationships/tags" Target="../tags/tag1626.xml"/><Relationship Id="rId9" Type="http://schemas.openxmlformats.org/officeDocument/2006/relationships/tags" Target="../tags/tag1631.xml"/><Relationship Id="rId14" Type="http://schemas.openxmlformats.org/officeDocument/2006/relationships/tags" Target="../tags/tag1636.xml"/></Relationships>
</file>

<file path=ppt/slides/_rels/slide122.xml.rels><?xml version="1.0" encoding="UTF-8" standalone="yes"?>
<Relationships xmlns="http://schemas.openxmlformats.org/package/2006/relationships"><Relationship Id="rId8" Type="http://schemas.openxmlformats.org/officeDocument/2006/relationships/tags" Target="../tags/tag1645.xml"/><Relationship Id="rId13" Type="http://schemas.openxmlformats.org/officeDocument/2006/relationships/tags" Target="../tags/tag165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640.xml"/><Relationship Id="rId7" Type="http://schemas.openxmlformats.org/officeDocument/2006/relationships/tags" Target="../tags/tag1644.xml"/><Relationship Id="rId12" Type="http://schemas.openxmlformats.org/officeDocument/2006/relationships/tags" Target="../tags/tag1649.xml"/><Relationship Id="rId17" Type="http://schemas.openxmlformats.org/officeDocument/2006/relationships/image" Target="../media/image3.png"/><Relationship Id="rId2" Type="http://schemas.openxmlformats.org/officeDocument/2006/relationships/tags" Target="../tags/tag163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638.xml"/><Relationship Id="rId6" Type="http://schemas.openxmlformats.org/officeDocument/2006/relationships/tags" Target="../tags/tag1643.xml"/><Relationship Id="rId11" Type="http://schemas.openxmlformats.org/officeDocument/2006/relationships/tags" Target="../tags/tag1648.xml"/><Relationship Id="rId5" Type="http://schemas.openxmlformats.org/officeDocument/2006/relationships/tags" Target="../tags/tag1642.xml"/><Relationship Id="rId15" Type="http://schemas.openxmlformats.org/officeDocument/2006/relationships/tags" Target="../tags/tag1652.xml"/><Relationship Id="rId10" Type="http://schemas.openxmlformats.org/officeDocument/2006/relationships/tags" Target="../tags/tag1647.xml"/><Relationship Id="rId19" Type="http://schemas.openxmlformats.org/officeDocument/2006/relationships/image" Target="../media/image4.png"/><Relationship Id="rId4" Type="http://schemas.openxmlformats.org/officeDocument/2006/relationships/tags" Target="../tags/tag1641.xml"/><Relationship Id="rId9" Type="http://schemas.openxmlformats.org/officeDocument/2006/relationships/tags" Target="../tags/tag1646.xml"/><Relationship Id="rId14" Type="http://schemas.openxmlformats.org/officeDocument/2006/relationships/tags" Target="../tags/tag1651.xml"/></Relationships>
</file>

<file path=ppt/slides/_rels/slide123.xml.rels><?xml version="1.0" encoding="UTF-8" standalone="yes"?>
<Relationships xmlns="http://schemas.openxmlformats.org/package/2006/relationships"><Relationship Id="rId8" Type="http://schemas.openxmlformats.org/officeDocument/2006/relationships/tags" Target="../tags/tag1660.xml"/><Relationship Id="rId13" Type="http://schemas.openxmlformats.org/officeDocument/2006/relationships/tags" Target="../tags/tag166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655.xml"/><Relationship Id="rId7" Type="http://schemas.openxmlformats.org/officeDocument/2006/relationships/tags" Target="../tags/tag1659.xml"/><Relationship Id="rId12" Type="http://schemas.openxmlformats.org/officeDocument/2006/relationships/tags" Target="../tags/tag1664.xml"/><Relationship Id="rId17" Type="http://schemas.openxmlformats.org/officeDocument/2006/relationships/image" Target="../media/image3.png"/><Relationship Id="rId2" Type="http://schemas.openxmlformats.org/officeDocument/2006/relationships/tags" Target="../tags/tag165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653.xml"/><Relationship Id="rId6" Type="http://schemas.openxmlformats.org/officeDocument/2006/relationships/tags" Target="../tags/tag1658.xml"/><Relationship Id="rId11" Type="http://schemas.openxmlformats.org/officeDocument/2006/relationships/tags" Target="../tags/tag1663.xml"/><Relationship Id="rId5" Type="http://schemas.openxmlformats.org/officeDocument/2006/relationships/tags" Target="../tags/tag1657.xml"/><Relationship Id="rId15" Type="http://schemas.openxmlformats.org/officeDocument/2006/relationships/tags" Target="../tags/tag1667.xml"/><Relationship Id="rId10" Type="http://schemas.openxmlformats.org/officeDocument/2006/relationships/tags" Target="../tags/tag1662.xml"/><Relationship Id="rId19" Type="http://schemas.openxmlformats.org/officeDocument/2006/relationships/image" Target="../media/image4.png"/><Relationship Id="rId4" Type="http://schemas.openxmlformats.org/officeDocument/2006/relationships/tags" Target="../tags/tag1656.xml"/><Relationship Id="rId9" Type="http://schemas.openxmlformats.org/officeDocument/2006/relationships/tags" Target="../tags/tag1661.xml"/><Relationship Id="rId14" Type="http://schemas.openxmlformats.org/officeDocument/2006/relationships/tags" Target="../tags/tag1666.xml"/></Relationships>
</file>

<file path=ppt/slides/_rels/slide124.xml.rels><?xml version="1.0" encoding="UTF-8" standalone="yes"?>
<Relationships xmlns="http://schemas.openxmlformats.org/package/2006/relationships"><Relationship Id="rId8" Type="http://schemas.openxmlformats.org/officeDocument/2006/relationships/tags" Target="../tags/tag1675.xml"/><Relationship Id="rId13" Type="http://schemas.openxmlformats.org/officeDocument/2006/relationships/tags" Target="../tags/tag168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670.xml"/><Relationship Id="rId7" Type="http://schemas.openxmlformats.org/officeDocument/2006/relationships/tags" Target="../tags/tag1674.xml"/><Relationship Id="rId12" Type="http://schemas.openxmlformats.org/officeDocument/2006/relationships/tags" Target="../tags/tag1679.xml"/><Relationship Id="rId17" Type="http://schemas.openxmlformats.org/officeDocument/2006/relationships/image" Target="../media/image3.png"/><Relationship Id="rId2" Type="http://schemas.openxmlformats.org/officeDocument/2006/relationships/tags" Target="../tags/tag166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668.xml"/><Relationship Id="rId6" Type="http://schemas.openxmlformats.org/officeDocument/2006/relationships/tags" Target="../tags/tag1673.xml"/><Relationship Id="rId11" Type="http://schemas.openxmlformats.org/officeDocument/2006/relationships/tags" Target="../tags/tag1678.xml"/><Relationship Id="rId5" Type="http://schemas.openxmlformats.org/officeDocument/2006/relationships/tags" Target="../tags/tag1672.xml"/><Relationship Id="rId15" Type="http://schemas.openxmlformats.org/officeDocument/2006/relationships/tags" Target="../tags/tag1682.xml"/><Relationship Id="rId10" Type="http://schemas.openxmlformats.org/officeDocument/2006/relationships/tags" Target="../tags/tag1677.xml"/><Relationship Id="rId19" Type="http://schemas.openxmlformats.org/officeDocument/2006/relationships/image" Target="../media/image4.png"/><Relationship Id="rId4" Type="http://schemas.openxmlformats.org/officeDocument/2006/relationships/tags" Target="../tags/tag1671.xml"/><Relationship Id="rId9" Type="http://schemas.openxmlformats.org/officeDocument/2006/relationships/tags" Target="../tags/tag1676.xml"/><Relationship Id="rId14" Type="http://schemas.openxmlformats.org/officeDocument/2006/relationships/tags" Target="../tags/tag1681.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53.xml"/><Relationship Id="rId21" Type="http://schemas.openxmlformats.org/officeDocument/2006/relationships/image" Target="../media/image14.png"/><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image" Target="../media/image3.png"/><Relationship Id="rId2" Type="http://schemas.openxmlformats.org/officeDocument/2006/relationships/tags" Target="../tags/tag152.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5" Type="http://schemas.openxmlformats.org/officeDocument/2006/relationships/tags" Target="../tags/tag155.xml"/><Relationship Id="rId15" Type="http://schemas.openxmlformats.org/officeDocument/2006/relationships/tags" Target="../tags/tag165.xml"/><Relationship Id="rId10" Type="http://schemas.openxmlformats.org/officeDocument/2006/relationships/tags" Target="../tags/tag160.xml"/><Relationship Id="rId19" Type="http://schemas.openxmlformats.org/officeDocument/2006/relationships/image" Target="../media/image4.png"/><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image" Target="../media/image15.png"/></Relationships>
</file>

<file path=ppt/slides/_rels/slide14.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42" Type="http://schemas.openxmlformats.org/officeDocument/2006/relationships/image" Target="../media/image35.png"/><Relationship Id="rId63" Type="http://schemas.openxmlformats.org/officeDocument/2006/relationships/customXml" Target="../ink/ink31.xml"/><Relationship Id="rId84" Type="http://schemas.openxmlformats.org/officeDocument/2006/relationships/image" Target="../media/image56.png"/><Relationship Id="rId138" Type="http://schemas.openxmlformats.org/officeDocument/2006/relationships/image" Target="../media/image83.png"/><Relationship Id="rId159" Type="http://schemas.openxmlformats.org/officeDocument/2006/relationships/customXml" Target="../ink/ink79.xml"/><Relationship Id="rId170" Type="http://schemas.openxmlformats.org/officeDocument/2006/relationships/image" Target="../media/image99.png"/><Relationship Id="rId191" Type="http://schemas.openxmlformats.org/officeDocument/2006/relationships/customXml" Target="../ink/ink95.xml"/><Relationship Id="rId205" Type="http://schemas.openxmlformats.org/officeDocument/2006/relationships/customXml" Target="../ink/ink102.xml"/><Relationship Id="rId226" Type="http://schemas.openxmlformats.org/officeDocument/2006/relationships/image" Target="../media/image127.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30.png"/><Relationship Id="rId53" Type="http://schemas.openxmlformats.org/officeDocument/2006/relationships/customXml" Target="../ink/ink26.xml"/><Relationship Id="rId74" Type="http://schemas.openxmlformats.org/officeDocument/2006/relationships/image" Target="../media/image51.png"/><Relationship Id="rId128" Type="http://schemas.openxmlformats.org/officeDocument/2006/relationships/image" Target="../media/image78.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customXml" Target="../ink/ink47.xml"/><Relationship Id="rId160" Type="http://schemas.openxmlformats.org/officeDocument/2006/relationships/image" Target="../media/image94.png"/><Relationship Id="rId181" Type="http://schemas.openxmlformats.org/officeDocument/2006/relationships/customXml" Target="../ink/ink90.xml"/><Relationship Id="rId216" Type="http://schemas.openxmlformats.org/officeDocument/2006/relationships/image" Target="../media/image122.png"/><Relationship Id="rId22" Type="http://schemas.openxmlformats.org/officeDocument/2006/relationships/image" Target="../media/image25.png"/><Relationship Id="rId43" Type="http://schemas.openxmlformats.org/officeDocument/2006/relationships/customXml" Target="../ink/ink21.xml"/><Relationship Id="rId64" Type="http://schemas.openxmlformats.org/officeDocument/2006/relationships/image" Target="../media/image46.png"/><Relationship Id="rId118" Type="http://schemas.openxmlformats.org/officeDocument/2006/relationships/image" Target="../media/image73.png"/><Relationship Id="rId139" Type="http://schemas.openxmlformats.org/officeDocument/2006/relationships/customXml" Target="../ink/ink69.xml"/><Relationship Id="rId85" Type="http://schemas.openxmlformats.org/officeDocument/2006/relationships/customXml" Target="../ink/ink42.xml"/><Relationship Id="rId150" Type="http://schemas.openxmlformats.org/officeDocument/2006/relationships/image" Target="../media/image89.png"/><Relationship Id="rId171" Type="http://schemas.openxmlformats.org/officeDocument/2006/relationships/customXml" Target="../ink/ink85.xml"/><Relationship Id="rId192" Type="http://schemas.openxmlformats.org/officeDocument/2006/relationships/image" Target="../media/image110.png"/><Relationship Id="rId206" Type="http://schemas.openxmlformats.org/officeDocument/2006/relationships/image" Target="../media/image117.png"/><Relationship Id="rId227" Type="http://schemas.openxmlformats.org/officeDocument/2006/relationships/customXml" Target="../ink/ink113.xml"/><Relationship Id="rId12" Type="http://schemas.openxmlformats.org/officeDocument/2006/relationships/image" Target="../media/image20.png"/><Relationship Id="rId33" Type="http://schemas.openxmlformats.org/officeDocument/2006/relationships/customXml" Target="../ink/ink16.xml"/><Relationship Id="rId108" Type="http://schemas.openxmlformats.org/officeDocument/2006/relationships/image" Target="../media/image68.png"/><Relationship Id="rId129" Type="http://schemas.openxmlformats.org/officeDocument/2006/relationships/customXml" Target="../ink/ink64.xml"/><Relationship Id="rId54" Type="http://schemas.openxmlformats.org/officeDocument/2006/relationships/image" Target="../media/image41.png"/><Relationship Id="rId75" Type="http://schemas.openxmlformats.org/officeDocument/2006/relationships/customXml" Target="../ink/ink37.xml"/><Relationship Id="rId96" Type="http://schemas.openxmlformats.org/officeDocument/2006/relationships/image" Target="../media/image62.png"/><Relationship Id="rId140" Type="http://schemas.openxmlformats.org/officeDocument/2006/relationships/image" Target="../media/image84.png"/><Relationship Id="rId161" Type="http://schemas.openxmlformats.org/officeDocument/2006/relationships/customXml" Target="../ink/ink80.xml"/><Relationship Id="rId182" Type="http://schemas.openxmlformats.org/officeDocument/2006/relationships/image" Target="../media/image105.png"/><Relationship Id="rId217" Type="http://schemas.openxmlformats.org/officeDocument/2006/relationships/customXml" Target="../ink/ink108.xml"/><Relationship Id="rId6" Type="http://schemas.openxmlformats.org/officeDocument/2006/relationships/image" Target="../media/image17.png"/><Relationship Id="rId23" Type="http://schemas.openxmlformats.org/officeDocument/2006/relationships/customXml" Target="../ink/ink11.xml"/><Relationship Id="rId119" Type="http://schemas.openxmlformats.org/officeDocument/2006/relationships/customXml" Target="../ink/ink59.xml"/><Relationship Id="rId44" Type="http://schemas.openxmlformats.org/officeDocument/2006/relationships/image" Target="../media/image36.png"/><Relationship Id="rId65" Type="http://schemas.openxmlformats.org/officeDocument/2006/relationships/customXml" Target="../ink/ink32.xml"/><Relationship Id="rId86" Type="http://schemas.openxmlformats.org/officeDocument/2006/relationships/image" Target="../media/image57.png"/><Relationship Id="rId130" Type="http://schemas.openxmlformats.org/officeDocument/2006/relationships/image" Target="../media/image79.png"/><Relationship Id="rId151" Type="http://schemas.openxmlformats.org/officeDocument/2006/relationships/customXml" Target="../ink/ink75.xml"/><Relationship Id="rId172" Type="http://schemas.openxmlformats.org/officeDocument/2006/relationships/image" Target="../media/image100.png"/><Relationship Id="rId193" Type="http://schemas.openxmlformats.org/officeDocument/2006/relationships/customXml" Target="../ink/ink96.xml"/><Relationship Id="rId207" Type="http://schemas.openxmlformats.org/officeDocument/2006/relationships/customXml" Target="../ink/ink103.xml"/><Relationship Id="rId228" Type="http://schemas.openxmlformats.org/officeDocument/2006/relationships/image" Target="../media/image128.png"/><Relationship Id="rId13" Type="http://schemas.openxmlformats.org/officeDocument/2006/relationships/customXml" Target="../ink/ink6.xml"/><Relationship Id="rId109" Type="http://schemas.openxmlformats.org/officeDocument/2006/relationships/customXml" Target="../ink/ink54.xml"/><Relationship Id="rId34" Type="http://schemas.openxmlformats.org/officeDocument/2006/relationships/image" Target="../media/image31.png"/><Relationship Id="rId55" Type="http://schemas.openxmlformats.org/officeDocument/2006/relationships/customXml" Target="../ink/ink27.xml"/><Relationship Id="rId76" Type="http://schemas.openxmlformats.org/officeDocument/2006/relationships/image" Target="../media/image52.png"/><Relationship Id="rId97" Type="http://schemas.openxmlformats.org/officeDocument/2006/relationships/customXml" Target="../ink/ink48.xml"/><Relationship Id="rId120" Type="http://schemas.openxmlformats.org/officeDocument/2006/relationships/image" Target="../media/image74.png"/><Relationship Id="rId141" Type="http://schemas.openxmlformats.org/officeDocument/2006/relationships/customXml" Target="../ink/ink70.xml"/><Relationship Id="rId7" Type="http://schemas.openxmlformats.org/officeDocument/2006/relationships/customXml" Target="../ink/ink3.xml"/><Relationship Id="rId162" Type="http://schemas.openxmlformats.org/officeDocument/2006/relationships/image" Target="../media/image95.png"/><Relationship Id="rId183" Type="http://schemas.openxmlformats.org/officeDocument/2006/relationships/customXml" Target="../ink/ink91.xml"/><Relationship Id="rId218" Type="http://schemas.openxmlformats.org/officeDocument/2006/relationships/image" Target="../media/image123.png"/><Relationship Id="rId24" Type="http://schemas.openxmlformats.org/officeDocument/2006/relationships/image" Target="../media/image26.png"/><Relationship Id="rId45" Type="http://schemas.openxmlformats.org/officeDocument/2006/relationships/customXml" Target="../ink/ink22.xml"/><Relationship Id="rId66" Type="http://schemas.openxmlformats.org/officeDocument/2006/relationships/image" Target="../media/image47.png"/><Relationship Id="rId87" Type="http://schemas.openxmlformats.org/officeDocument/2006/relationships/customXml" Target="../ink/ink43.xml"/><Relationship Id="rId110" Type="http://schemas.openxmlformats.org/officeDocument/2006/relationships/image" Target="../media/image69.png"/><Relationship Id="rId131" Type="http://schemas.openxmlformats.org/officeDocument/2006/relationships/customXml" Target="../ink/ink65.xml"/><Relationship Id="rId152" Type="http://schemas.openxmlformats.org/officeDocument/2006/relationships/image" Target="../media/image90.png"/><Relationship Id="rId173" Type="http://schemas.openxmlformats.org/officeDocument/2006/relationships/customXml" Target="../ink/ink86.xml"/><Relationship Id="rId194" Type="http://schemas.openxmlformats.org/officeDocument/2006/relationships/image" Target="../media/image111.png"/><Relationship Id="rId208" Type="http://schemas.openxmlformats.org/officeDocument/2006/relationships/image" Target="../media/image118.png"/><Relationship Id="rId14" Type="http://schemas.openxmlformats.org/officeDocument/2006/relationships/image" Target="../media/image21.png"/><Relationship Id="rId35" Type="http://schemas.openxmlformats.org/officeDocument/2006/relationships/customXml" Target="../ink/ink17.xml"/><Relationship Id="rId56" Type="http://schemas.openxmlformats.org/officeDocument/2006/relationships/image" Target="../media/image42.png"/><Relationship Id="rId77" Type="http://schemas.openxmlformats.org/officeDocument/2006/relationships/customXml" Target="../ink/ink38.xml"/><Relationship Id="rId100" Type="http://schemas.openxmlformats.org/officeDocument/2006/relationships/image" Target="../media/image64.png"/><Relationship Id="rId8" Type="http://schemas.openxmlformats.org/officeDocument/2006/relationships/image" Target="../media/image18.png"/><Relationship Id="rId98" Type="http://schemas.openxmlformats.org/officeDocument/2006/relationships/image" Target="../media/image63.png"/><Relationship Id="rId121" Type="http://schemas.openxmlformats.org/officeDocument/2006/relationships/customXml" Target="../ink/ink60.xml"/><Relationship Id="rId142" Type="http://schemas.openxmlformats.org/officeDocument/2006/relationships/image" Target="../media/image85.png"/><Relationship Id="rId163" Type="http://schemas.openxmlformats.org/officeDocument/2006/relationships/customXml" Target="../ink/ink81.xml"/><Relationship Id="rId184" Type="http://schemas.openxmlformats.org/officeDocument/2006/relationships/image" Target="../media/image106.png"/><Relationship Id="rId219" Type="http://schemas.openxmlformats.org/officeDocument/2006/relationships/customXml" Target="../ink/ink109.xml"/><Relationship Id="rId3" Type="http://schemas.openxmlformats.org/officeDocument/2006/relationships/customXml" Target="../ink/ink1.xml"/><Relationship Id="rId214" Type="http://schemas.openxmlformats.org/officeDocument/2006/relationships/image" Target="../media/image121.png"/><Relationship Id="rId25" Type="http://schemas.openxmlformats.org/officeDocument/2006/relationships/customXml" Target="../ink/ink12.xml"/><Relationship Id="rId46" Type="http://schemas.openxmlformats.org/officeDocument/2006/relationships/image" Target="../media/image37.png"/><Relationship Id="rId67" Type="http://schemas.openxmlformats.org/officeDocument/2006/relationships/customXml" Target="../ink/ink33.xml"/><Relationship Id="rId116" Type="http://schemas.openxmlformats.org/officeDocument/2006/relationships/image" Target="../media/image72.png"/><Relationship Id="rId137" Type="http://schemas.openxmlformats.org/officeDocument/2006/relationships/customXml" Target="../ink/ink68.xml"/><Relationship Id="rId158" Type="http://schemas.openxmlformats.org/officeDocument/2006/relationships/image" Target="../media/image93.png"/><Relationship Id="rId20" Type="http://schemas.openxmlformats.org/officeDocument/2006/relationships/image" Target="../media/image24.png"/><Relationship Id="rId41" Type="http://schemas.openxmlformats.org/officeDocument/2006/relationships/customXml" Target="../ink/ink20.xml"/><Relationship Id="rId62" Type="http://schemas.openxmlformats.org/officeDocument/2006/relationships/image" Target="../media/image45.png"/><Relationship Id="rId83" Type="http://schemas.openxmlformats.org/officeDocument/2006/relationships/customXml" Target="../ink/ink41.xml"/><Relationship Id="rId88" Type="http://schemas.openxmlformats.org/officeDocument/2006/relationships/image" Target="../media/image58.png"/><Relationship Id="rId111" Type="http://schemas.openxmlformats.org/officeDocument/2006/relationships/customXml" Target="../ink/ink55.xml"/><Relationship Id="rId132" Type="http://schemas.openxmlformats.org/officeDocument/2006/relationships/image" Target="../media/image80.png"/><Relationship Id="rId153" Type="http://schemas.openxmlformats.org/officeDocument/2006/relationships/customXml" Target="../ink/ink76.xml"/><Relationship Id="rId174" Type="http://schemas.openxmlformats.org/officeDocument/2006/relationships/image" Target="../media/image101.png"/><Relationship Id="rId179" Type="http://schemas.openxmlformats.org/officeDocument/2006/relationships/customXml" Target="../ink/ink89.xml"/><Relationship Id="rId195" Type="http://schemas.openxmlformats.org/officeDocument/2006/relationships/customXml" Target="../ink/ink97.xml"/><Relationship Id="rId209" Type="http://schemas.openxmlformats.org/officeDocument/2006/relationships/customXml" Target="../ink/ink104.xml"/><Relationship Id="rId190" Type="http://schemas.openxmlformats.org/officeDocument/2006/relationships/image" Target="../media/image109.png"/><Relationship Id="rId204" Type="http://schemas.openxmlformats.org/officeDocument/2006/relationships/image" Target="../media/image116.png"/><Relationship Id="rId220" Type="http://schemas.openxmlformats.org/officeDocument/2006/relationships/image" Target="../media/image124.png"/><Relationship Id="rId225" Type="http://schemas.openxmlformats.org/officeDocument/2006/relationships/customXml" Target="../ink/ink112.xml"/><Relationship Id="rId15" Type="http://schemas.openxmlformats.org/officeDocument/2006/relationships/customXml" Target="../ink/ink7.xml"/><Relationship Id="rId36" Type="http://schemas.openxmlformats.org/officeDocument/2006/relationships/image" Target="../media/image32.png"/><Relationship Id="rId57" Type="http://schemas.openxmlformats.org/officeDocument/2006/relationships/customXml" Target="../ink/ink28.xml"/><Relationship Id="rId106" Type="http://schemas.openxmlformats.org/officeDocument/2006/relationships/image" Target="../media/image67.png"/><Relationship Id="rId127" Type="http://schemas.openxmlformats.org/officeDocument/2006/relationships/customXml" Target="../ink/ink63.xml"/><Relationship Id="rId10" Type="http://schemas.openxmlformats.org/officeDocument/2006/relationships/image" Target="../media/image19.png"/><Relationship Id="rId31" Type="http://schemas.openxmlformats.org/officeDocument/2006/relationships/customXml" Target="../ink/ink15.xml"/><Relationship Id="rId52" Type="http://schemas.openxmlformats.org/officeDocument/2006/relationships/image" Target="../media/image40.png"/><Relationship Id="rId73" Type="http://schemas.openxmlformats.org/officeDocument/2006/relationships/customXml" Target="../ink/ink36.xml"/><Relationship Id="rId78" Type="http://schemas.openxmlformats.org/officeDocument/2006/relationships/image" Target="../media/image53.png"/><Relationship Id="rId94" Type="http://schemas.openxmlformats.org/officeDocument/2006/relationships/image" Target="../media/image61.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75.png"/><Relationship Id="rId143" Type="http://schemas.openxmlformats.org/officeDocument/2006/relationships/customXml" Target="../ink/ink71.xml"/><Relationship Id="rId148" Type="http://schemas.openxmlformats.org/officeDocument/2006/relationships/image" Target="../media/image88.png"/><Relationship Id="rId164" Type="http://schemas.openxmlformats.org/officeDocument/2006/relationships/image" Target="../media/image96.png"/><Relationship Id="rId169" Type="http://schemas.openxmlformats.org/officeDocument/2006/relationships/customXml" Target="../ink/ink84.xml"/><Relationship Id="rId185" Type="http://schemas.openxmlformats.org/officeDocument/2006/relationships/customXml" Target="../ink/ink92.xml"/><Relationship Id="rId4" Type="http://schemas.openxmlformats.org/officeDocument/2006/relationships/image" Target="../media/image16.png"/><Relationship Id="rId9" Type="http://schemas.openxmlformats.org/officeDocument/2006/relationships/customXml" Target="../ink/ink4.xml"/><Relationship Id="rId180" Type="http://schemas.openxmlformats.org/officeDocument/2006/relationships/image" Target="../media/image104.png"/><Relationship Id="rId210" Type="http://schemas.openxmlformats.org/officeDocument/2006/relationships/image" Target="../media/image119.png"/><Relationship Id="rId215" Type="http://schemas.openxmlformats.org/officeDocument/2006/relationships/customXml" Target="../ink/ink107.xml"/><Relationship Id="rId26" Type="http://schemas.openxmlformats.org/officeDocument/2006/relationships/image" Target="../media/image27.png"/><Relationship Id="rId47" Type="http://schemas.openxmlformats.org/officeDocument/2006/relationships/customXml" Target="../ink/ink23.xml"/><Relationship Id="rId68" Type="http://schemas.openxmlformats.org/officeDocument/2006/relationships/image" Target="../media/image48.png"/><Relationship Id="rId89" Type="http://schemas.openxmlformats.org/officeDocument/2006/relationships/customXml" Target="../ink/ink44.xml"/><Relationship Id="rId112" Type="http://schemas.openxmlformats.org/officeDocument/2006/relationships/image" Target="../media/image70.png"/><Relationship Id="rId133" Type="http://schemas.openxmlformats.org/officeDocument/2006/relationships/customXml" Target="../ink/ink66.xml"/><Relationship Id="rId154" Type="http://schemas.openxmlformats.org/officeDocument/2006/relationships/image" Target="../media/image91.png"/><Relationship Id="rId175" Type="http://schemas.openxmlformats.org/officeDocument/2006/relationships/customXml" Target="../ink/ink87.xml"/><Relationship Id="rId196" Type="http://schemas.openxmlformats.org/officeDocument/2006/relationships/image" Target="../media/image112.png"/><Relationship Id="rId200" Type="http://schemas.openxmlformats.org/officeDocument/2006/relationships/image" Target="../media/image114.png"/><Relationship Id="rId16" Type="http://schemas.openxmlformats.org/officeDocument/2006/relationships/image" Target="../media/image22.png"/><Relationship Id="rId221" Type="http://schemas.openxmlformats.org/officeDocument/2006/relationships/customXml" Target="../ink/ink110.xml"/><Relationship Id="rId37" Type="http://schemas.openxmlformats.org/officeDocument/2006/relationships/customXml" Target="../ink/ink18.xml"/><Relationship Id="rId58" Type="http://schemas.openxmlformats.org/officeDocument/2006/relationships/image" Target="../media/image43.png"/><Relationship Id="rId79" Type="http://schemas.openxmlformats.org/officeDocument/2006/relationships/customXml" Target="../ink/ink39.xml"/><Relationship Id="rId102" Type="http://schemas.openxmlformats.org/officeDocument/2006/relationships/image" Target="../media/image65.png"/><Relationship Id="rId123" Type="http://schemas.openxmlformats.org/officeDocument/2006/relationships/customXml" Target="../ink/ink61.xml"/><Relationship Id="rId144" Type="http://schemas.openxmlformats.org/officeDocument/2006/relationships/image" Target="../media/image86.png"/><Relationship Id="rId90" Type="http://schemas.openxmlformats.org/officeDocument/2006/relationships/image" Target="../media/image59.png"/><Relationship Id="rId165" Type="http://schemas.openxmlformats.org/officeDocument/2006/relationships/customXml" Target="../ink/ink82.xml"/><Relationship Id="rId186" Type="http://schemas.openxmlformats.org/officeDocument/2006/relationships/image" Target="../media/image107.png"/><Relationship Id="rId211" Type="http://schemas.openxmlformats.org/officeDocument/2006/relationships/customXml" Target="../ink/ink105.xml"/><Relationship Id="rId27" Type="http://schemas.openxmlformats.org/officeDocument/2006/relationships/customXml" Target="../ink/ink13.xml"/><Relationship Id="rId48" Type="http://schemas.openxmlformats.org/officeDocument/2006/relationships/image" Target="../media/image38.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81.png"/><Relationship Id="rId80" Type="http://schemas.openxmlformats.org/officeDocument/2006/relationships/image" Target="../media/image54.png"/><Relationship Id="rId155" Type="http://schemas.openxmlformats.org/officeDocument/2006/relationships/customXml" Target="../ink/ink77.xml"/><Relationship Id="rId176" Type="http://schemas.openxmlformats.org/officeDocument/2006/relationships/image" Target="../media/image102.png"/><Relationship Id="rId197" Type="http://schemas.openxmlformats.org/officeDocument/2006/relationships/customXml" Target="../ink/ink98.xml"/><Relationship Id="rId201" Type="http://schemas.openxmlformats.org/officeDocument/2006/relationships/customXml" Target="../ink/ink100.xml"/><Relationship Id="rId222" Type="http://schemas.openxmlformats.org/officeDocument/2006/relationships/image" Target="../media/image125.png"/><Relationship Id="rId17" Type="http://schemas.openxmlformats.org/officeDocument/2006/relationships/customXml" Target="../ink/ink8.xml"/><Relationship Id="rId38" Type="http://schemas.openxmlformats.org/officeDocument/2006/relationships/image" Target="../media/image33.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76.png"/><Relationship Id="rId70" Type="http://schemas.openxmlformats.org/officeDocument/2006/relationships/image" Target="../media/image49.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97.png"/><Relationship Id="rId187" Type="http://schemas.openxmlformats.org/officeDocument/2006/relationships/customXml" Target="../ink/ink93.xml"/><Relationship Id="rId1" Type="http://schemas.openxmlformats.org/officeDocument/2006/relationships/tags" Target="../tags/tag166.xml"/><Relationship Id="rId212" Type="http://schemas.openxmlformats.org/officeDocument/2006/relationships/image" Target="../media/image120.png"/><Relationship Id="rId28" Type="http://schemas.openxmlformats.org/officeDocument/2006/relationships/image" Target="../media/image28.png"/><Relationship Id="rId49" Type="http://schemas.openxmlformats.org/officeDocument/2006/relationships/customXml" Target="../ink/ink24.xml"/><Relationship Id="rId114" Type="http://schemas.openxmlformats.org/officeDocument/2006/relationships/image" Target="../media/image71.png"/><Relationship Id="rId60" Type="http://schemas.openxmlformats.org/officeDocument/2006/relationships/image" Target="../media/image44.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92.png"/><Relationship Id="rId177" Type="http://schemas.openxmlformats.org/officeDocument/2006/relationships/customXml" Target="../ink/ink88.xml"/><Relationship Id="rId198" Type="http://schemas.openxmlformats.org/officeDocument/2006/relationships/image" Target="../media/image113.png"/><Relationship Id="rId202" Type="http://schemas.openxmlformats.org/officeDocument/2006/relationships/image" Target="../media/image115.png"/><Relationship Id="rId223" Type="http://schemas.openxmlformats.org/officeDocument/2006/relationships/customXml" Target="../ink/ink111.xml"/><Relationship Id="rId18" Type="http://schemas.openxmlformats.org/officeDocument/2006/relationships/image" Target="../media/image23.png"/><Relationship Id="rId39" Type="http://schemas.openxmlformats.org/officeDocument/2006/relationships/customXml" Target="../ink/ink19.xml"/><Relationship Id="rId50" Type="http://schemas.openxmlformats.org/officeDocument/2006/relationships/image" Target="../media/image39.png"/><Relationship Id="rId104" Type="http://schemas.openxmlformats.org/officeDocument/2006/relationships/image" Target="../media/image66.png"/><Relationship Id="rId125" Type="http://schemas.openxmlformats.org/officeDocument/2006/relationships/customXml" Target="../ink/ink62.xml"/><Relationship Id="rId146" Type="http://schemas.openxmlformats.org/officeDocument/2006/relationships/image" Target="../media/image87.png"/><Relationship Id="rId167" Type="http://schemas.openxmlformats.org/officeDocument/2006/relationships/customXml" Target="../ink/ink83.xml"/><Relationship Id="rId188" Type="http://schemas.openxmlformats.org/officeDocument/2006/relationships/image" Target="../media/image108.png"/><Relationship Id="rId71" Type="http://schemas.openxmlformats.org/officeDocument/2006/relationships/customXml" Target="../ink/ink35.xml"/><Relationship Id="rId92" Type="http://schemas.openxmlformats.org/officeDocument/2006/relationships/image" Target="../media/image60.png"/><Relationship Id="rId213" Type="http://schemas.openxmlformats.org/officeDocument/2006/relationships/customXml" Target="../ink/ink106.xml"/><Relationship Id="rId2" Type="http://schemas.openxmlformats.org/officeDocument/2006/relationships/slideLayout" Target="../slideLayouts/slideLayout18.xml"/><Relationship Id="rId29" Type="http://schemas.openxmlformats.org/officeDocument/2006/relationships/customXml" Target="../ink/ink14.xml"/><Relationship Id="rId40" Type="http://schemas.openxmlformats.org/officeDocument/2006/relationships/image" Target="../media/image34.png"/><Relationship Id="rId115" Type="http://schemas.openxmlformats.org/officeDocument/2006/relationships/customXml" Target="../ink/ink57.xml"/><Relationship Id="rId136" Type="http://schemas.openxmlformats.org/officeDocument/2006/relationships/image" Target="../media/image82.png"/><Relationship Id="rId157" Type="http://schemas.openxmlformats.org/officeDocument/2006/relationships/customXml" Target="../ink/ink78.xml"/><Relationship Id="rId178" Type="http://schemas.openxmlformats.org/officeDocument/2006/relationships/image" Target="../media/image103.png"/><Relationship Id="rId61" Type="http://schemas.openxmlformats.org/officeDocument/2006/relationships/customXml" Target="../ink/ink30.xml"/><Relationship Id="rId82" Type="http://schemas.openxmlformats.org/officeDocument/2006/relationships/image" Target="../media/image55.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image" Target="../media/image126.png"/><Relationship Id="rId30" Type="http://schemas.openxmlformats.org/officeDocument/2006/relationships/image" Target="../media/image29.png"/><Relationship Id="rId105" Type="http://schemas.openxmlformats.org/officeDocument/2006/relationships/customXml" Target="../ink/ink52.xml"/><Relationship Id="rId126" Type="http://schemas.openxmlformats.org/officeDocument/2006/relationships/image" Target="../media/image77.png"/><Relationship Id="rId147" Type="http://schemas.openxmlformats.org/officeDocument/2006/relationships/customXml" Target="../ink/ink73.xml"/><Relationship Id="rId168" Type="http://schemas.openxmlformats.org/officeDocument/2006/relationships/image" Target="../media/image98.png"/><Relationship Id="rId51" Type="http://schemas.openxmlformats.org/officeDocument/2006/relationships/customXml" Target="../ink/ink25.xml"/><Relationship Id="rId72" Type="http://schemas.openxmlformats.org/officeDocument/2006/relationships/image" Target="../media/image50.png"/><Relationship Id="rId93" Type="http://schemas.openxmlformats.org/officeDocument/2006/relationships/customXml" Target="../ink/ink46.xml"/><Relationship Id="rId189" Type="http://schemas.openxmlformats.org/officeDocument/2006/relationships/customXml" Target="../ink/ink94.xml"/></Relationships>
</file>

<file path=ppt/slides/_rels/slide15.xml.rels><?xml version="1.0" encoding="UTF-8" standalone="yes"?>
<Relationships xmlns="http://schemas.openxmlformats.org/package/2006/relationships"><Relationship Id="rId117" Type="http://schemas.openxmlformats.org/officeDocument/2006/relationships/customXml" Target="../ink/ink171.xml"/><Relationship Id="rId299" Type="http://schemas.openxmlformats.org/officeDocument/2006/relationships/customXml" Target="../ink/ink262.xml"/><Relationship Id="rId21" Type="http://schemas.openxmlformats.org/officeDocument/2006/relationships/customXml" Target="../ink/ink123.xml"/><Relationship Id="rId63" Type="http://schemas.openxmlformats.org/officeDocument/2006/relationships/customXml" Target="../ink/ink144.xml"/><Relationship Id="rId159" Type="http://schemas.openxmlformats.org/officeDocument/2006/relationships/customXml" Target="../ink/ink192.xml"/><Relationship Id="rId324" Type="http://schemas.openxmlformats.org/officeDocument/2006/relationships/image" Target="../media/image289.png"/><Relationship Id="rId170" Type="http://schemas.openxmlformats.org/officeDocument/2006/relationships/image" Target="../media/image212.png"/><Relationship Id="rId226" Type="http://schemas.openxmlformats.org/officeDocument/2006/relationships/image" Target="../media/image240.png"/><Relationship Id="rId268" Type="http://schemas.openxmlformats.org/officeDocument/2006/relationships/image" Target="../media/image261.png"/><Relationship Id="rId32" Type="http://schemas.openxmlformats.org/officeDocument/2006/relationships/image" Target="../media/image143.png"/><Relationship Id="rId74" Type="http://schemas.openxmlformats.org/officeDocument/2006/relationships/image" Target="../media/image164.png"/><Relationship Id="rId128" Type="http://schemas.openxmlformats.org/officeDocument/2006/relationships/image" Target="../media/image191.png"/><Relationship Id="rId5" Type="http://schemas.openxmlformats.org/officeDocument/2006/relationships/customXml" Target="../ink/ink115.xml"/><Relationship Id="rId181" Type="http://schemas.openxmlformats.org/officeDocument/2006/relationships/customXml" Target="../ink/ink203.xml"/><Relationship Id="rId237" Type="http://schemas.openxmlformats.org/officeDocument/2006/relationships/customXml" Target="../ink/ink231.xml"/><Relationship Id="rId279" Type="http://schemas.openxmlformats.org/officeDocument/2006/relationships/customXml" Target="../ink/ink252.xml"/><Relationship Id="rId43" Type="http://schemas.openxmlformats.org/officeDocument/2006/relationships/customXml" Target="../ink/ink134.xml"/><Relationship Id="rId139" Type="http://schemas.openxmlformats.org/officeDocument/2006/relationships/customXml" Target="../ink/ink182.xml"/><Relationship Id="rId290" Type="http://schemas.openxmlformats.org/officeDocument/2006/relationships/image" Target="../media/image272.png"/><Relationship Id="rId304" Type="http://schemas.openxmlformats.org/officeDocument/2006/relationships/image" Target="../media/image279.png"/><Relationship Id="rId85" Type="http://schemas.openxmlformats.org/officeDocument/2006/relationships/customXml" Target="../ink/ink155.xml"/><Relationship Id="rId150" Type="http://schemas.openxmlformats.org/officeDocument/2006/relationships/image" Target="../media/image202.png"/><Relationship Id="rId192" Type="http://schemas.openxmlformats.org/officeDocument/2006/relationships/image" Target="../media/image223.png"/><Relationship Id="rId206" Type="http://schemas.openxmlformats.org/officeDocument/2006/relationships/image" Target="../media/image230.png"/><Relationship Id="rId248" Type="http://schemas.openxmlformats.org/officeDocument/2006/relationships/image" Target="../media/image251.png"/><Relationship Id="rId12" Type="http://schemas.openxmlformats.org/officeDocument/2006/relationships/image" Target="../media/image133.png"/><Relationship Id="rId108" Type="http://schemas.openxmlformats.org/officeDocument/2006/relationships/image" Target="../media/image181.png"/><Relationship Id="rId315" Type="http://schemas.openxmlformats.org/officeDocument/2006/relationships/customXml" Target="../ink/ink270.xml"/><Relationship Id="rId54" Type="http://schemas.openxmlformats.org/officeDocument/2006/relationships/image" Target="../media/image154.png"/><Relationship Id="rId96" Type="http://schemas.openxmlformats.org/officeDocument/2006/relationships/image" Target="../media/image175.png"/><Relationship Id="rId161" Type="http://schemas.openxmlformats.org/officeDocument/2006/relationships/customXml" Target="../ink/ink193.xml"/><Relationship Id="rId217" Type="http://schemas.openxmlformats.org/officeDocument/2006/relationships/customXml" Target="../ink/ink221.xml"/><Relationship Id="rId259" Type="http://schemas.openxmlformats.org/officeDocument/2006/relationships/customXml" Target="../ink/ink242.xml"/><Relationship Id="rId23" Type="http://schemas.openxmlformats.org/officeDocument/2006/relationships/customXml" Target="../ink/ink124.xml"/><Relationship Id="rId119" Type="http://schemas.openxmlformats.org/officeDocument/2006/relationships/customXml" Target="../ink/ink172.xml"/><Relationship Id="rId270" Type="http://schemas.openxmlformats.org/officeDocument/2006/relationships/image" Target="../media/image262.png"/><Relationship Id="rId326" Type="http://schemas.openxmlformats.org/officeDocument/2006/relationships/image" Target="../media/image290.png"/><Relationship Id="rId65" Type="http://schemas.openxmlformats.org/officeDocument/2006/relationships/customXml" Target="../ink/ink145.xml"/><Relationship Id="rId130" Type="http://schemas.openxmlformats.org/officeDocument/2006/relationships/image" Target="../media/image192.png"/><Relationship Id="rId172" Type="http://schemas.openxmlformats.org/officeDocument/2006/relationships/image" Target="../media/image213.png"/><Relationship Id="rId228" Type="http://schemas.openxmlformats.org/officeDocument/2006/relationships/image" Target="../media/image241.png"/><Relationship Id="rId281" Type="http://schemas.openxmlformats.org/officeDocument/2006/relationships/customXml" Target="../ink/ink253.xml"/><Relationship Id="rId34" Type="http://schemas.openxmlformats.org/officeDocument/2006/relationships/image" Target="../media/image144.png"/><Relationship Id="rId76" Type="http://schemas.openxmlformats.org/officeDocument/2006/relationships/image" Target="../media/image165.png"/><Relationship Id="rId141" Type="http://schemas.openxmlformats.org/officeDocument/2006/relationships/customXml" Target="../ink/ink183.xml"/><Relationship Id="rId7" Type="http://schemas.openxmlformats.org/officeDocument/2006/relationships/customXml" Target="../ink/ink116.xml"/><Relationship Id="rId183" Type="http://schemas.openxmlformats.org/officeDocument/2006/relationships/customXml" Target="../ink/ink204.xml"/><Relationship Id="rId239" Type="http://schemas.openxmlformats.org/officeDocument/2006/relationships/customXml" Target="../ink/ink232.xml"/><Relationship Id="rId250" Type="http://schemas.openxmlformats.org/officeDocument/2006/relationships/image" Target="../media/image252.png"/><Relationship Id="rId271" Type="http://schemas.openxmlformats.org/officeDocument/2006/relationships/customXml" Target="../ink/ink248.xml"/><Relationship Id="rId292" Type="http://schemas.openxmlformats.org/officeDocument/2006/relationships/image" Target="../media/image273.png"/><Relationship Id="rId306" Type="http://schemas.openxmlformats.org/officeDocument/2006/relationships/image" Target="../media/image280.png"/><Relationship Id="rId24" Type="http://schemas.openxmlformats.org/officeDocument/2006/relationships/image" Target="../media/image139.png"/><Relationship Id="rId45" Type="http://schemas.openxmlformats.org/officeDocument/2006/relationships/customXml" Target="../ink/ink135.xml"/><Relationship Id="rId66" Type="http://schemas.openxmlformats.org/officeDocument/2006/relationships/image" Target="../media/image160.png"/><Relationship Id="rId87" Type="http://schemas.openxmlformats.org/officeDocument/2006/relationships/customXml" Target="../ink/ink156.xml"/><Relationship Id="rId110" Type="http://schemas.openxmlformats.org/officeDocument/2006/relationships/image" Target="../media/image182.png"/><Relationship Id="rId131" Type="http://schemas.openxmlformats.org/officeDocument/2006/relationships/customXml" Target="../ink/ink178.xml"/><Relationship Id="rId327" Type="http://schemas.openxmlformats.org/officeDocument/2006/relationships/customXml" Target="../ink/ink276.xml"/><Relationship Id="rId152" Type="http://schemas.openxmlformats.org/officeDocument/2006/relationships/image" Target="../media/image203.png"/><Relationship Id="rId173" Type="http://schemas.openxmlformats.org/officeDocument/2006/relationships/customXml" Target="../ink/ink199.xml"/><Relationship Id="rId194" Type="http://schemas.openxmlformats.org/officeDocument/2006/relationships/image" Target="../media/image224.png"/><Relationship Id="rId208" Type="http://schemas.openxmlformats.org/officeDocument/2006/relationships/image" Target="../media/image231.png"/><Relationship Id="rId229" Type="http://schemas.openxmlformats.org/officeDocument/2006/relationships/customXml" Target="../ink/ink227.xml"/><Relationship Id="rId240" Type="http://schemas.openxmlformats.org/officeDocument/2006/relationships/image" Target="../media/image247.png"/><Relationship Id="rId261" Type="http://schemas.openxmlformats.org/officeDocument/2006/relationships/customXml" Target="../ink/ink243.xml"/><Relationship Id="rId14" Type="http://schemas.openxmlformats.org/officeDocument/2006/relationships/image" Target="../media/image134.png"/><Relationship Id="rId35" Type="http://schemas.openxmlformats.org/officeDocument/2006/relationships/customXml" Target="../ink/ink130.xml"/><Relationship Id="rId56" Type="http://schemas.openxmlformats.org/officeDocument/2006/relationships/image" Target="../media/image155.png"/><Relationship Id="rId77" Type="http://schemas.openxmlformats.org/officeDocument/2006/relationships/customXml" Target="../ink/ink151.xml"/><Relationship Id="rId100" Type="http://schemas.openxmlformats.org/officeDocument/2006/relationships/image" Target="../media/image177.png"/><Relationship Id="rId282" Type="http://schemas.openxmlformats.org/officeDocument/2006/relationships/image" Target="../media/image268.png"/><Relationship Id="rId317" Type="http://schemas.openxmlformats.org/officeDocument/2006/relationships/customXml" Target="../ink/ink271.xml"/><Relationship Id="rId8" Type="http://schemas.openxmlformats.org/officeDocument/2006/relationships/image" Target="../media/image131.png"/><Relationship Id="rId98" Type="http://schemas.openxmlformats.org/officeDocument/2006/relationships/image" Target="../media/image176.png"/><Relationship Id="rId121" Type="http://schemas.openxmlformats.org/officeDocument/2006/relationships/customXml" Target="../ink/ink173.xml"/><Relationship Id="rId142" Type="http://schemas.openxmlformats.org/officeDocument/2006/relationships/image" Target="../media/image198.png"/><Relationship Id="rId163" Type="http://schemas.openxmlformats.org/officeDocument/2006/relationships/customXml" Target="../ink/ink194.xml"/><Relationship Id="rId184" Type="http://schemas.openxmlformats.org/officeDocument/2006/relationships/image" Target="../media/image219.png"/><Relationship Id="rId219" Type="http://schemas.openxmlformats.org/officeDocument/2006/relationships/customXml" Target="../ink/ink222.xml"/><Relationship Id="rId230" Type="http://schemas.openxmlformats.org/officeDocument/2006/relationships/image" Target="../media/image242.png"/><Relationship Id="rId251" Type="http://schemas.openxmlformats.org/officeDocument/2006/relationships/customXml" Target="../ink/ink238.xml"/><Relationship Id="rId25" Type="http://schemas.openxmlformats.org/officeDocument/2006/relationships/customXml" Target="../ink/ink125.xml"/><Relationship Id="rId46" Type="http://schemas.openxmlformats.org/officeDocument/2006/relationships/image" Target="../media/image150.png"/><Relationship Id="rId67" Type="http://schemas.openxmlformats.org/officeDocument/2006/relationships/customXml" Target="../ink/ink146.xml"/><Relationship Id="rId272" Type="http://schemas.openxmlformats.org/officeDocument/2006/relationships/image" Target="../media/image263.png"/><Relationship Id="rId293" Type="http://schemas.openxmlformats.org/officeDocument/2006/relationships/customXml" Target="../ink/ink259.xml"/><Relationship Id="rId307" Type="http://schemas.openxmlformats.org/officeDocument/2006/relationships/customXml" Target="../ink/ink266.xml"/><Relationship Id="rId328" Type="http://schemas.openxmlformats.org/officeDocument/2006/relationships/image" Target="../media/image291.png"/><Relationship Id="rId88" Type="http://schemas.openxmlformats.org/officeDocument/2006/relationships/image" Target="../media/image171.png"/><Relationship Id="rId111" Type="http://schemas.openxmlformats.org/officeDocument/2006/relationships/customXml" Target="../ink/ink168.xml"/><Relationship Id="rId132" Type="http://schemas.openxmlformats.org/officeDocument/2006/relationships/image" Target="../media/image193.png"/><Relationship Id="rId153" Type="http://schemas.openxmlformats.org/officeDocument/2006/relationships/customXml" Target="../ink/ink189.xml"/><Relationship Id="rId174" Type="http://schemas.openxmlformats.org/officeDocument/2006/relationships/image" Target="../media/image214.png"/><Relationship Id="rId195" Type="http://schemas.openxmlformats.org/officeDocument/2006/relationships/customXml" Target="../ink/ink210.xml"/><Relationship Id="rId209" Type="http://schemas.openxmlformats.org/officeDocument/2006/relationships/customXml" Target="../ink/ink217.xml"/><Relationship Id="rId220" Type="http://schemas.openxmlformats.org/officeDocument/2006/relationships/image" Target="../media/image237.png"/><Relationship Id="rId241" Type="http://schemas.openxmlformats.org/officeDocument/2006/relationships/customXml" Target="../ink/ink233.xml"/><Relationship Id="rId15" Type="http://schemas.openxmlformats.org/officeDocument/2006/relationships/customXml" Target="../ink/ink120.xml"/><Relationship Id="rId36" Type="http://schemas.openxmlformats.org/officeDocument/2006/relationships/image" Target="../media/image145.png"/><Relationship Id="rId57" Type="http://schemas.openxmlformats.org/officeDocument/2006/relationships/customXml" Target="../ink/ink141.xml"/><Relationship Id="rId262" Type="http://schemas.openxmlformats.org/officeDocument/2006/relationships/image" Target="../media/image258.png"/><Relationship Id="rId283" Type="http://schemas.openxmlformats.org/officeDocument/2006/relationships/customXml" Target="../ink/ink254.xml"/><Relationship Id="rId318" Type="http://schemas.openxmlformats.org/officeDocument/2006/relationships/image" Target="../media/image286.png"/><Relationship Id="rId78" Type="http://schemas.openxmlformats.org/officeDocument/2006/relationships/image" Target="../media/image166.png"/><Relationship Id="rId99" Type="http://schemas.openxmlformats.org/officeDocument/2006/relationships/customXml" Target="../ink/ink162.xml"/><Relationship Id="rId101" Type="http://schemas.openxmlformats.org/officeDocument/2006/relationships/customXml" Target="../ink/ink163.xml"/><Relationship Id="rId122" Type="http://schemas.openxmlformats.org/officeDocument/2006/relationships/image" Target="../media/image188.png"/><Relationship Id="rId143" Type="http://schemas.openxmlformats.org/officeDocument/2006/relationships/customXml" Target="../ink/ink184.xml"/><Relationship Id="rId164" Type="http://schemas.openxmlformats.org/officeDocument/2006/relationships/image" Target="../media/image209.png"/><Relationship Id="rId185" Type="http://schemas.openxmlformats.org/officeDocument/2006/relationships/customXml" Target="../ink/ink205.xml"/><Relationship Id="rId9" Type="http://schemas.openxmlformats.org/officeDocument/2006/relationships/customXml" Target="../ink/ink117.xml"/><Relationship Id="rId210" Type="http://schemas.openxmlformats.org/officeDocument/2006/relationships/image" Target="../media/image232.png"/><Relationship Id="rId26" Type="http://schemas.openxmlformats.org/officeDocument/2006/relationships/image" Target="../media/image140.png"/><Relationship Id="rId231" Type="http://schemas.openxmlformats.org/officeDocument/2006/relationships/customXml" Target="../ink/ink228.xml"/><Relationship Id="rId252" Type="http://schemas.openxmlformats.org/officeDocument/2006/relationships/image" Target="../media/image253.png"/><Relationship Id="rId273" Type="http://schemas.openxmlformats.org/officeDocument/2006/relationships/customXml" Target="../ink/ink249.xml"/><Relationship Id="rId294" Type="http://schemas.openxmlformats.org/officeDocument/2006/relationships/image" Target="../media/image274.png"/><Relationship Id="rId308" Type="http://schemas.openxmlformats.org/officeDocument/2006/relationships/image" Target="../media/image281.png"/><Relationship Id="rId329" Type="http://schemas.openxmlformats.org/officeDocument/2006/relationships/customXml" Target="../ink/ink277.xml"/><Relationship Id="rId47" Type="http://schemas.openxmlformats.org/officeDocument/2006/relationships/customXml" Target="../ink/ink136.xml"/><Relationship Id="rId68" Type="http://schemas.openxmlformats.org/officeDocument/2006/relationships/image" Target="../media/image161.png"/><Relationship Id="rId89" Type="http://schemas.openxmlformats.org/officeDocument/2006/relationships/customXml" Target="../ink/ink157.xml"/><Relationship Id="rId112" Type="http://schemas.openxmlformats.org/officeDocument/2006/relationships/image" Target="../media/image183.png"/><Relationship Id="rId133" Type="http://schemas.openxmlformats.org/officeDocument/2006/relationships/customXml" Target="../ink/ink179.xml"/><Relationship Id="rId154" Type="http://schemas.openxmlformats.org/officeDocument/2006/relationships/image" Target="../media/image204.png"/><Relationship Id="rId175" Type="http://schemas.openxmlformats.org/officeDocument/2006/relationships/customXml" Target="../ink/ink200.xml"/><Relationship Id="rId196" Type="http://schemas.openxmlformats.org/officeDocument/2006/relationships/image" Target="../media/image225.png"/><Relationship Id="rId200" Type="http://schemas.openxmlformats.org/officeDocument/2006/relationships/image" Target="../media/image227.png"/><Relationship Id="rId16" Type="http://schemas.openxmlformats.org/officeDocument/2006/relationships/image" Target="../media/image135.png"/><Relationship Id="rId221" Type="http://schemas.openxmlformats.org/officeDocument/2006/relationships/customXml" Target="../ink/ink223.xml"/><Relationship Id="rId242" Type="http://schemas.openxmlformats.org/officeDocument/2006/relationships/image" Target="../media/image248.png"/><Relationship Id="rId263" Type="http://schemas.openxmlformats.org/officeDocument/2006/relationships/customXml" Target="../ink/ink244.xml"/><Relationship Id="rId284" Type="http://schemas.openxmlformats.org/officeDocument/2006/relationships/image" Target="../media/image269.png"/><Relationship Id="rId319" Type="http://schemas.openxmlformats.org/officeDocument/2006/relationships/customXml" Target="../ink/ink272.xml"/><Relationship Id="rId37" Type="http://schemas.openxmlformats.org/officeDocument/2006/relationships/customXml" Target="../ink/ink131.xml"/><Relationship Id="rId58" Type="http://schemas.openxmlformats.org/officeDocument/2006/relationships/image" Target="../media/image156.png"/><Relationship Id="rId79" Type="http://schemas.openxmlformats.org/officeDocument/2006/relationships/customXml" Target="../ink/ink152.xml"/><Relationship Id="rId102" Type="http://schemas.openxmlformats.org/officeDocument/2006/relationships/image" Target="../media/image178.png"/><Relationship Id="rId123" Type="http://schemas.openxmlformats.org/officeDocument/2006/relationships/customXml" Target="../ink/ink174.xml"/><Relationship Id="rId144" Type="http://schemas.openxmlformats.org/officeDocument/2006/relationships/image" Target="../media/image199.png"/><Relationship Id="rId330" Type="http://schemas.openxmlformats.org/officeDocument/2006/relationships/image" Target="../media/image292.png"/><Relationship Id="rId90" Type="http://schemas.openxmlformats.org/officeDocument/2006/relationships/image" Target="../media/image172.png"/><Relationship Id="rId165" Type="http://schemas.openxmlformats.org/officeDocument/2006/relationships/customXml" Target="../ink/ink195.xml"/><Relationship Id="rId186" Type="http://schemas.openxmlformats.org/officeDocument/2006/relationships/image" Target="../media/image220.png"/><Relationship Id="rId211" Type="http://schemas.openxmlformats.org/officeDocument/2006/relationships/customXml" Target="../ink/ink218.xml"/><Relationship Id="rId232" Type="http://schemas.openxmlformats.org/officeDocument/2006/relationships/image" Target="../media/image243.png"/><Relationship Id="rId253" Type="http://schemas.openxmlformats.org/officeDocument/2006/relationships/customXml" Target="../ink/ink239.xml"/><Relationship Id="rId274" Type="http://schemas.openxmlformats.org/officeDocument/2006/relationships/image" Target="../media/image264.png"/><Relationship Id="rId295" Type="http://schemas.openxmlformats.org/officeDocument/2006/relationships/customXml" Target="../ink/ink260.xml"/><Relationship Id="rId309" Type="http://schemas.openxmlformats.org/officeDocument/2006/relationships/customXml" Target="../ink/ink267.xml"/><Relationship Id="rId27" Type="http://schemas.openxmlformats.org/officeDocument/2006/relationships/customXml" Target="../ink/ink126.xml"/><Relationship Id="rId48" Type="http://schemas.openxmlformats.org/officeDocument/2006/relationships/image" Target="../media/image151.png"/><Relationship Id="rId69" Type="http://schemas.openxmlformats.org/officeDocument/2006/relationships/customXml" Target="../ink/ink147.xml"/><Relationship Id="rId113" Type="http://schemas.openxmlformats.org/officeDocument/2006/relationships/customXml" Target="../ink/ink169.xml"/><Relationship Id="rId134" Type="http://schemas.openxmlformats.org/officeDocument/2006/relationships/image" Target="../media/image194.png"/><Relationship Id="rId320" Type="http://schemas.openxmlformats.org/officeDocument/2006/relationships/image" Target="../media/image287.png"/><Relationship Id="rId80" Type="http://schemas.openxmlformats.org/officeDocument/2006/relationships/image" Target="../media/image167.png"/><Relationship Id="rId155" Type="http://schemas.openxmlformats.org/officeDocument/2006/relationships/customXml" Target="../ink/ink190.xml"/><Relationship Id="rId176" Type="http://schemas.openxmlformats.org/officeDocument/2006/relationships/image" Target="../media/image215.png"/><Relationship Id="rId197" Type="http://schemas.openxmlformats.org/officeDocument/2006/relationships/customXml" Target="../ink/ink211.xml"/><Relationship Id="rId201" Type="http://schemas.openxmlformats.org/officeDocument/2006/relationships/customXml" Target="../ink/ink213.xml"/><Relationship Id="rId222" Type="http://schemas.openxmlformats.org/officeDocument/2006/relationships/image" Target="../media/image238.png"/><Relationship Id="rId243" Type="http://schemas.openxmlformats.org/officeDocument/2006/relationships/customXml" Target="../ink/ink234.xml"/><Relationship Id="rId264" Type="http://schemas.openxmlformats.org/officeDocument/2006/relationships/image" Target="../media/image259.png"/><Relationship Id="rId285" Type="http://schemas.openxmlformats.org/officeDocument/2006/relationships/customXml" Target="../ink/ink255.xml"/><Relationship Id="rId17" Type="http://schemas.openxmlformats.org/officeDocument/2006/relationships/customXml" Target="../ink/ink121.xml"/><Relationship Id="rId38" Type="http://schemas.openxmlformats.org/officeDocument/2006/relationships/image" Target="../media/image146.png"/><Relationship Id="rId59" Type="http://schemas.openxmlformats.org/officeDocument/2006/relationships/customXml" Target="../ink/ink142.xml"/><Relationship Id="rId103" Type="http://schemas.openxmlformats.org/officeDocument/2006/relationships/customXml" Target="../ink/ink164.xml"/><Relationship Id="rId124" Type="http://schemas.openxmlformats.org/officeDocument/2006/relationships/image" Target="../media/image189.png"/><Relationship Id="rId310" Type="http://schemas.openxmlformats.org/officeDocument/2006/relationships/image" Target="../media/image282.png"/><Relationship Id="rId70" Type="http://schemas.openxmlformats.org/officeDocument/2006/relationships/image" Target="../media/image162.png"/><Relationship Id="rId91" Type="http://schemas.openxmlformats.org/officeDocument/2006/relationships/customXml" Target="../ink/ink158.xml"/><Relationship Id="rId145" Type="http://schemas.openxmlformats.org/officeDocument/2006/relationships/customXml" Target="../ink/ink185.xml"/><Relationship Id="rId166" Type="http://schemas.openxmlformats.org/officeDocument/2006/relationships/image" Target="../media/image210.png"/><Relationship Id="rId187" Type="http://schemas.openxmlformats.org/officeDocument/2006/relationships/customXml" Target="../ink/ink206.xml"/><Relationship Id="rId1" Type="http://schemas.openxmlformats.org/officeDocument/2006/relationships/tags" Target="../tags/tag167.xml"/><Relationship Id="rId212" Type="http://schemas.openxmlformats.org/officeDocument/2006/relationships/image" Target="../media/image233.png"/><Relationship Id="rId233" Type="http://schemas.openxmlformats.org/officeDocument/2006/relationships/customXml" Target="../ink/ink229.xml"/><Relationship Id="rId254" Type="http://schemas.openxmlformats.org/officeDocument/2006/relationships/image" Target="../media/image254.png"/><Relationship Id="rId28" Type="http://schemas.openxmlformats.org/officeDocument/2006/relationships/image" Target="../media/image141.png"/><Relationship Id="rId49" Type="http://schemas.openxmlformats.org/officeDocument/2006/relationships/customXml" Target="../ink/ink137.xml"/><Relationship Id="rId114" Type="http://schemas.openxmlformats.org/officeDocument/2006/relationships/image" Target="../media/image184.png"/><Relationship Id="rId275" Type="http://schemas.openxmlformats.org/officeDocument/2006/relationships/customXml" Target="../ink/ink250.xml"/><Relationship Id="rId296" Type="http://schemas.openxmlformats.org/officeDocument/2006/relationships/image" Target="../media/image275.png"/><Relationship Id="rId300" Type="http://schemas.openxmlformats.org/officeDocument/2006/relationships/image" Target="../media/image277.png"/><Relationship Id="rId60" Type="http://schemas.openxmlformats.org/officeDocument/2006/relationships/image" Target="../media/image157.png"/><Relationship Id="rId81" Type="http://schemas.openxmlformats.org/officeDocument/2006/relationships/customXml" Target="../ink/ink153.xml"/><Relationship Id="rId135" Type="http://schemas.openxmlformats.org/officeDocument/2006/relationships/customXml" Target="../ink/ink180.xml"/><Relationship Id="rId156" Type="http://schemas.openxmlformats.org/officeDocument/2006/relationships/image" Target="../media/image205.png"/><Relationship Id="rId177" Type="http://schemas.openxmlformats.org/officeDocument/2006/relationships/customXml" Target="../ink/ink201.xml"/><Relationship Id="rId198" Type="http://schemas.openxmlformats.org/officeDocument/2006/relationships/image" Target="../media/image226.png"/><Relationship Id="rId321" Type="http://schemas.openxmlformats.org/officeDocument/2006/relationships/customXml" Target="../ink/ink273.xml"/><Relationship Id="rId202" Type="http://schemas.openxmlformats.org/officeDocument/2006/relationships/image" Target="../media/image228.png"/><Relationship Id="rId223" Type="http://schemas.openxmlformats.org/officeDocument/2006/relationships/customXml" Target="../ink/ink224.xml"/><Relationship Id="rId244" Type="http://schemas.openxmlformats.org/officeDocument/2006/relationships/image" Target="../media/image249.png"/><Relationship Id="rId18" Type="http://schemas.openxmlformats.org/officeDocument/2006/relationships/image" Target="../media/image136.png"/><Relationship Id="rId39" Type="http://schemas.openxmlformats.org/officeDocument/2006/relationships/customXml" Target="../ink/ink132.xml"/><Relationship Id="rId265" Type="http://schemas.openxmlformats.org/officeDocument/2006/relationships/customXml" Target="../ink/ink245.xml"/><Relationship Id="rId286" Type="http://schemas.openxmlformats.org/officeDocument/2006/relationships/image" Target="../media/image270.png"/><Relationship Id="rId50" Type="http://schemas.openxmlformats.org/officeDocument/2006/relationships/image" Target="../media/image152.png"/><Relationship Id="rId104" Type="http://schemas.openxmlformats.org/officeDocument/2006/relationships/image" Target="../media/image179.png"/><Relationship Id="rId125" Type="http://schemas.openxmlformats.org/officeDocument/2006/relationships/customXml" Target="../ink/ink175.xml"/><Relationship Id="rId146" Type="http://schemas.openxmlformats.org/officeDocument/2006/relationships/image" Target="../media/image200.png"/><Relationship Id="rId167" Type="http://schemas.openxmlformats.org/officeDocument/2006/relationships/customXml" Target="../ink/ink196.xml"/><Relationship Id="rId188" Type="http://schemas.openxmlformats.org/officeDocument/2006/relationships/image" Target="../media/image221.png"/><Relationship Id="rId311" Type="http://schemas.openxmlformats.org/officeDocument/2006/relationships/customXml" Target="../ink/ink268.xml"/><Relationship Id="rId71" Type="http://schemas.openxmlformats.org/officeDocument/2006/relationships/customXml" Target="../ink/ink148.xml"/><Relationship Id="rId92" Type="http://schemas.openxmlformats.org/officeDocument/2006/relationships/image" Target="../media/image173.png"/><Relationship Id="rId213" Type="http://schemas.openxmlformats.org/officeDocument/2006/relationships/customXml" Target="../ink/ink219.xml"/><Relationship Id="rId234" Type="http://schemas.openxmlformats.org/officeDocument/2006/relationships/image" Target="../media/image244.png"/><Relationship Id="rId2" Type="http://schemas.openxmlformats.org/officeDocument/2006/relationships/slideLayout" Target="../slideLayouts/slideLayout18.xml"/><Relationship Id="rId29" Type="http://schemas.openxmlformats.org/officeDocument/2006/relationships/customXml" Target="../ink/ink127.xml"/><Relationship Id="rId255" Type="http://schemas.openxmlformats.org/officeDocument/2006/relationships/customXml" Target="../ink/ink240.xml"/><Relationship Id="rId276" Type="http://schemas.openxmlformats.org/officeDocument/2006/relationships/image" Target="../media/image265.png"/><Relationship Id="rId297" Type="http://schemas.openxmlformats.org/officeDocument/2006/relationships/customXml" Target="../ink/ink261.xml"/><Relationship Id="rId40" Type="http://schemas.openxmlformats.org/officeDocument/2006/relationships/image" Target="../media/image147.png"/><Relationship Id="rId115" Type="http://schemas.openxmlformats.org/officeDocument/2006/relationships/customXml" Target="../ink/ink170.xml"/><Relationship Id="rId136" Type="http://schemas.openxmlformats.org/officeDocument/2006/relationships/image" Target="../media/image195.png"/><Relationship Id="rId157" Type="http://schemas.openxmlformats.org/officeDocument/2006/relationships/customXml" Target="../ink/ink191.xml"/><Relationship Id="rId178" Type="http://schemas.openxmlformats.org/officeDocument/2006/relationships/image" Target="../media/image216.png"/><Relationship Id="rId301" Type="http://schemas.openxmlformats.org/officeDocument/2006/relationships/customXml" Target="../ink/ink263.xml"/><Relationship Id="rId322" Type="http://schemas.openxmlformats.org/officeDocument/2006/relationships/image" Target="../media/image288.png"/><Relationship Id="rId61" Type="http://schemas.openxmlformats.org/officeDocument/2006/relationships/customXml" Target="../ink/ink143.xml"/><Relationship Id="rId82" Type="http://schemas.openxmlformats.org/officeDocument/2006/relationships/image" Target="../media/image168.png"/><Relationship Id="rId199" Type="http://schemas.openxmlformats.org/officeDocument/2006/relationships/customXml" Target="../ink/ink212.xml"/><Relationship Id="rId203" Type="http://schemas.openxmlformats.org/officeDocument/2006/relationships/customXml" Target="../ink/ink214.xml"/><Relationship Id="rId19" Type="http://schemas.openxmlformats.org/officeDocument/2006/relationships/customXml" Target="../ink/ink122.xml"/><Relationship Id="rId224" Type="http://schemas.openxmlformats.org/officeDocument/2006/relationships/image" Target="../media/image239.png"/><Relationship Id="rId245" Type="http://schemas.openxmlformats.org/officeDocument/2006/relationships/customXml" Target="../ink/ink235.xml"/><Relationship Id="rId266" Type="http://schemas.openxmlformats.org/officeDocument/2006/relationships/image" Target="../media/image260.png"/><Relationship Id="rId287" Type="http://schemas.openxmlformats.org/officeDocument/2006/relationships/customXml" Target="../ink/ink256.xml"/><Relationship Id="rId30" Type="http://schemas.openxmlformats.org/officeDocument/2006/relationships/image" Target="../media/image142.png"/><Relationship Id="rId105" Type="http://schemas.openxmlformats.org/officeDocument/2006/relationships/customXml" Target="../ink/ink165.xml"/><Relationship Id="rId126" Type="http://schemas.openxmlformats.org/officeDocument/2006/relationships/image" Target="../media/image190.png"/><Relationship Id="rId147" Type="http://schemas.openxmlformats.org/officeDocument/2006/relationships/customXml" Target="../ink/ink186.xml"/><Relationship Id="rId168" Type="http://schemas.openxmlformats.org/officeDocument/2006/relationships/image" Target="../media/image211.png"/><Relationship Id="rId312" Type="http://schemas.openxmlformats.org/officeDocument/2006/relationships/image" Target="../media/image283.png"/><Relationship Id="rId51" Type="http://schemas.openxmlformats.org/officeDocument/2006/relationships/customXml" Target="../ink/ink138.xml"/><Relationship Id="rId72" Type="http://schemas.openxmlformats.org/officeDocument/2006/relationships/image" Target="../media/image163.png"/><Relationship Id="rId93" Type="http://schemas.openxmlformats.org/officeDocument/2006/relationships/customXml" Target="../ink/ink159.xml"/><Relationship Id="rId189" Type="http://schemas.openxmlformats.org/officeDocument/2006/relationships/customXml" Target="../ink/ink207.xml"/><Relationship Id="rId3" Type="http://schemas.openxmlformats.org/officeDocument/2006/relationships/customXml" Target="../ink/ink114.xml"/><Relationship Id="rId214" Type="http://schemas.openxmlformats.org/officeDocument/2006/relationships/image" Target="../media/image234.png"/><Relationship Id="rId235" Type="http://schemas.openxmlformats.org/officeDocument/2006/relationships/customXml" Target="../ink/ink230.xml"/><Relationship Id="rId256" Type="http://schemas.openxmlformats.org/officeDocument/2006/relationships/image" Target="../media/image255.png"/><Relationship Id="rId277" Type="http://schemas.openxmlformats.org/officeDocument/2006/relationships/customXml" Target="../ink/ink251.xml"/><Relationship Id="rId298" Type="http://schemas.openxmlformats.org/officeDocument/2006/relationships/image" Target="../media/image276.png"/><Relationship Id="rId116" Type="http://schemas.openxmlformats.org/officeDocument/2006/relationships/image" Target="../media/image185.png"/><Relationship Id="rId137" Type="http://schemas.openxmlformats.org/officeDocument/2006/relationships/customXml" Target="../ink/ink181.xml"/><Relationship Id="rId158" Type="http://schemas.openxmlformats.org/officeDocument/2006/relationships/image" Target="../media/image206.png"/><Relationship Id="rId302" Type="http://schemas.openxmlformats.org/officeDocument/2006/relationships/image" Target="../media/image278.png"/><Relationship Id="rId323" Type="http://schemas.openxmlformats.org/officeDocument/2006/relationships/customXml" Target="../ink/ink274.xml"/><Relationship Id="rId20" Type="http://schemas.openxmlformats.org/officeDocument/2006/relationships/image" Target="../media/image137.png"/><Relationship Id="rId41" Type="http://schemas.openxmlformats.org/officeDocument/2006/relationships/customXml" Target="../ink/ink133.xml"/><Relationship Id="rId62" Type="http://schemas.openxmlformats.org/officeDocument/2006/relationships/image" Target="../media/image158.png"/><Relationship Id="rId83" Type="http://schemas.openxmlformats.org/officeDocument/2006/relationships/customXml" Target="../ink/ink154.xml"/><Relationship Id="rId179" Type="http://schemas.openxmlformats.org/officeDocument/2006/relationships/customXml" Target="../ink/ink202.xml"/><Relationship Id="rId190" Type="http://schemas.openxmlformats.org/officeDocument/2006/relationships/image" Target="../media/image222.png"/><Relationship Id="rId204" Type="http://schemas.openxmlformats.org/officeDocument/2006/relationships/image" Target="../media/image229.png"/><Relationship Id="rId225" Type="http://schemas.openxmlformats.org/officeDocument/2006/relationships/customXml" Target="../ink/ink225.xml"/><Relationship Id="rId246" Type="http://schemas.openxmlformats.org/officeDocument/2006/relationships/image" Target="../media/image250.png"/><Relationship Id="rId267" Type="http://schemas.openxmlformats.org/officeDocument/2006/relationships/customXml" Target="../ink/ink246.xml"/><Relationship Id="rId288" Type="http://schemas.openxmlformats.org/officeDocument/2006/relationships/image" Target="../media/image271.png"/><Relationship Id="rId106" Type="http://schemas.openxmlformats.org/officeDocument/2006/relationships/image" Target="../media/image180.png"/><Relationship Id="rId127" Type="http://schemas.openxmlformats.org/officeDocument/2006/relationships/customXml" Target="../ink/ink176.xml"/><Relationship Id="rId313" Type="http://schemas.openxmlformats.org/officeDocument/2006/relationships/customXml" Target="../ink/ink269.xml"/><Relationship Id="rId10" Type="http://schemas.openxmlformats.org/officeDocument/2006/relationships/image" Target="../media/image132.png"/><Relationship Id="rId31" Type="http://schemas.openxmlformats.org/officeDocument/2006/relationships/customXml" Target="../ink/ink128.xml"/><Relationship Id="rId52" Type="http://schemas.openxmlformats.org/officeDocument/2006/relationships/image" Target="../media/image153.png"/><Relationship Id="rId73" Type="http://schemas.openxmlformats.org/officeDocument/2006/relationships/customXml" Target="../ink/ink149.xml"/><Relationship Id="rId94" Type="http://schemas.openxmlformats.org/officeDocument/2006/relationships/image" Target="../media/image174.png"/><Relationship Id="rId148" Type="http://schemas.openxmlformats.org/officeDocument/2006/relationships/image" Target="../media/image201.png"/><Relationship Id="rId169" Type="http://schemas.openxmlformats.org/officeDocument/2006/relationships/customXml" Target="../ink/ink197.xml"/><Relationship Id="rId4" Type="http://schemas.openxmlformats.org/officeDocument/2006/relationships/image" Target="../media/image129.png"/><Relationship Id="rId180" Type="http://schemas.openxmlformats.org/officeDocument/2006/relationships/image" Target="../media/image217.png"/><Relationship Id="rId215" Type="http://schemas.openxmlformats.org/officeDocument/2006/relationships/customXml" Target="../ink/ink220.xml"/><Relationship Id="rId236" Type="http://schemas.openxmlformats.org/officeDocument/2006/relationships/image" Target="../media/image245.png"/><Relationship Id="rId257" Type="http://schemas.openxmlformats.org/officeDocument/2006/relationships/customXml" Target="../ink/ink241.xml"/><Relationship Id="rId278" Type="http://schemas.openxmlformats.org/officeDocument/2006/relationships/image" Target="../media/image266.png"/><Relationship Id="rId303" Type="http://schemas.openxmlformats.org/officeDocument/2006/relationships/customXml" Target="../ink/ink264.xml"/><Relationship Id="rId42" Type="http://schemas.openxmlformats.org/officeDocument/2006/relationships/image" Target="../media/image148.png"/><Relationship Id="rId84" Type="http://schemas.openxmlformats.org/officeDocument/2006/relationships/image" Target="../media/image169.png"/><Relationship Id="rId138" Type="http://schemas.openxmlformats.org/officeDocument/2006/relationships/image" Target="../media/image196.png"/><Relationship Id="rId191" Type="http://schemas.openxmlformats.org/officeDocument/2006/relationships/customXml" Target="../ink/ink208.xml"/><Relationship Id="rId205" Type="http://schemas.openxmlformats.org/officeDocument/2006/relationships/customXml" Target="../ink/ink215.xml"/><Relationship Id="rId247" Type="http://schemas.openxmlformats.org/officeDocument/2006/relationships/customXml" Target="../ink/ink236.xml"/><Relationship Id="rId107" Type="http://schemas.openxmlformats.org/officeDocument/2006/relationships/customXml" Target="../ink/ink166.xml"/><Relationship Id="rId289" Type="http://schemas.openxmlformats.org/officeDocument/2006/relationships/customXml" Target="../ink/ink257.xml"/><Relationship Id="rId11" Type="http://schemas.openxmlformats.org/officeDocument/2006/relationships/customXml" Target="../ink/ink118.xml"/><Relationship Id="rId53" Type="http://schemas.openxmlformats.org/officeDocument/2006/relationships/customXml" Target="../ink/ink139.xml"/><Relationship Id="rId149" Type="http://schemas.openxmlformats.org/officeDocument/2006/relationships/customXml" Target="../ink/ink187.xml"/><Relationship Id="rId314" Type="http://schemas.openxmlformats.org/officeDocument/2006/relationships/image" Target="../media/image284.png"/><Relationship Id="rId95" Type="http://schemas.openxmlformats.org/officeDocument/2006/relationships/customXml" Target="../ink/ink160.xml"/><Relationship Id="rId160" Type="http://schemas.openxmlformats.org/officeDocument/2006/relationships/image" Target="../media/image207.png"/><Relationship Id="rId216" Type="http://schemas.openxmlformats.org/officeDocument/2006/relationships/image" Target="../media/image235.png"/><Relationship Id="rId258" Type="http://schemas.openxmlformats.org/officeDocument/2006/relationships/image" Target="../media/image256.png"/><Relationship Id="rId22" Type="http://schemas.openxmlformats.org/officeDocument/2006/relationships/image" Target="../media/image138.png"/><Relationship Id="rId64" Type="http://schemas.openxmlformats.org/officeDocument/2006/relationships/image" Target="../media/image159.png"/><Relationship Id="rId118" Type="http://schemas.openxmlformats.org/officeDocument/2006/relationships/image" Target="../media/image186.png"/><Relationship Id="rId325" Type="http://schemas.openxmlformats.org/officeDocument/2006/relationships/customXml" Target="../ink/ink275.xml"/><Relationship Id="rId171" Type="http://schemas.openxmlformats.org/officeDocument/2006/relationships/customXml" Target="../ink/ink198.xml"/><Relationship Id="rId227" Type="http://schemas.openxmlformats.org/officeDocument/2006/relationships/customXml" Target="../ink/ink226.xml"/><Relationship Id="rId269" Type="http://schemas.openxmlformats.org/officeDocument/2006/relationships/customXml" Target="../ink/ink247.xml"/><Relationship Id="rId33" Type="http://schemas.openxmlformats.org/officeDocument/2006/relationships/customXml" Target="../ink/ink129.xml"/><Relationship Id="rId129" Type="http://schemas.openxmlformats.org/officeDocument/2006/relationships/customXml" Target="../ink/ink177.xml"/><Relationship Id="rId280" Type="http://schemas.openxmlformats.org/officeDocument/2006/relationships/image" Target="../media/image267.png"/><Relationship Id="rId75" Type="http://schemas.openxmlformats.org/officeDocument/2006/relationships/customXml" Target="../ink/ink150.xml"/><Relationship Id="rId140" Type="http://schemas.openxmlformats.org/officeDocument/2006/relationships/image" Target="../media/image197.png"/><Relationship Id="rId182" Type="http://schemas.openxmlformats.org/officeDocument/2006/relationships/image" Target="../media/image218.png"/><Relationship Id="rId6" Type="http://schemas.openxmlformats.org/officeDocument/2006/relationships/image" Target="../media/image130.png"/><Relationship Id="rId238" Type="http://schemas.openxmlformats.org/officeDocument/2006/relationships/image" Target="../media/image246.png"/><Relationship Id="rId291" Type="http://schemas.openxmlformats.org/officeDocument/2006/relationships/customXml" Target="../ink/ink258.xml"/><Relationship Id="rId305" Type="http://schemas.openxmlformats.org/officeDocument/2006/relationships/customXml" Target="../ink/ink265.xml"/><Relationship Id="rId44" Type="http://schemas.openxmlformats.org/officeDocument/2006/relationships/image" Target="../media/image149.png"/><Relationship Id="rId86" Type="http://schemas.openxmlformats.org/officeDocument/2006/relationships/image" Target="../media/image170.png"/><Relationship Id="rId151" Type="http://schemas.openxmlformats.org/officeDocument/2006/relationships/customXml" Target="../ink/ink188.xml"/><Relationship Id="rId193" Type="http://schemas.openxmlformats.org/officeDocument/2006/relationships/customXml" Target="../ink/ink209.xml"/><Relationship Id="rId207" Type="http://schemas.openxmlformats.org/officeDocument/2006/relationships/customXml" Target="../ink/ink216.xml"/><Relationship Id="rId249" Type="http://schemas.openxmlformats.org/officeDocument/2006/relationships/customXml" Target="../ink/ink237.xml"/><Relationship Id="rId13" Type="http://schemas.openxmlformats.org/officeDocument/2006/relationships/customXml" Target="../ink/ink119.xml"/><Relationship Id="rId109" Type="http://schemas.openxmlformats.org/officeDocument/2006/relationships/customXml" Target="../ink/ink167.xml"/><Relationship Id="rId260" Type="http://schemas.openxmlformats.org/officeDocument/2006/relationships/image" Target="../media/image257.png"/><Relationship Id="rId316" Type="http://schemas.openxmlformats.org/officeDocument/2006/relationships/image" Target="../media/image285.png"/><Relationship Id="rId55" Type="http://schemas.openxmlformats.org/officeDocument/2006/relationships/customXml" Target="../ink/ink140.xml"/><Relationship Id="rId97" Type="http://schemas.openxmlformats.org/officeDocument/2006/relationships/customXml" Target="../ink/ink161.xml"/><Relationship Id="rId120" Type="http://schemas.openxmlformats.org/officeDocument/2006/relationships/image" Target="../media/image187.png"/><Relationship Id="rId162" Type="http://schemas.openxmlformats.org/officeDocument/2006/relationships/image" Target="../media/image208.png"/><Relationship Id="rId218" Type="http://schemas.openxmlformats.org/officeDocument/2006/relationships/image" Target="../media/image236.png"/></Relationships>
</file>

<file path=ppt/slides/_rels/slide16.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70.xml"/><Relationship Id="rId21" Type="http://schemas.openxmlformats.org/officeDocument/2006/relationships/image" Target="../media/image293.png"/><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image" Target="../media/image3.png"/><Relationship Id="rId2" Type="http://schemas.openxmlformats.org/officeDocument/2006/relationships/tags" Target="../tags/tag16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tags" Target="../tags/tag182.xml"/><Relationship Id="rId10" Type="http://schemas.openxmlformats.org/officeDocument/2006/relationships/tags" Target="../tags/tag177.xml"/><Relationship Id="rId19" Type="http://schemas.openxmlformats.org/officeDocument/2006/relationships/image" Target="../media/image4.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image" Target="../media/image294.png"/></Relationships>
</file>

<file path=ppt/slides/_rels/slide17.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85.xml"/><Relationship Id="rId21" Type="http://schemas.openxmlformats.org/officeDocument/2006/relationships/image" Target="../media/image295.png"/><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image" Target="../media/image3.png"/><Relationship Id="rId2" Type="http://schemas.openxmlformats.org/officeDocument/2006/relationships/tags" Target="../tags/tag18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5" Type="http://schemas.openxmlformats.org/officeDocument/2006/relationships/tags" Target="../tags/tag197.xml"/><Relationship Id="rId10" Type="http://schemas.openxmlformats.org/officeDocument/2006/relationships/tags" Target="../tags/tag192.xml"/><Relationship Id="rId19" Type="http://schemas.openxmlformats.org/officeDocument/2006/relationships/image" Target="../media/image4.png"/><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 Id="rId22" Type="http://schemas.openxmlformats.org/officeDocument/2006/relationships/image" Target="../media/image296.png"/></Relationships>
</file>

<file path=ppt/slides/_rels/slide18.xml.rels><?xml version="1.0" encoding="UTF-8" standalone="yes"?>
<Relationships xmlns="http://schemas.openxmlformats.org/package/2006/relationships"><Relationship Id="rId117" Type="http://schemas.openxmlformats.org/officeDocument/2006/relationships/customXml" Target="../ink/ink337.xml"/><Relationship Id="rId299" Type="http://schemas.openxmlformats.org/officeDocument/2006/relationships/customXml" Target="../ink/ink429.xml"/><Relationship Id="rId21" Type="http://schemas.openxmlformats.org/officeDocument/2006/relationships/customXml" Target="../ink/ink287.xml"/><Relationship Id="rId63" Type="http://schemas.openxmlformats.org/officeDocument/2006/relationships/customXml" Target="../ink/ink308.xml"/><Relationship Id="rId159" Type="http://schemas.openxmlformats.org/officeDocument/2006/relationships/customXml" Target="../ink/ink359.xml"/><Relationship Id="rId324" Type="http://schemas.openxmlformats.org/officeDocument/2006/relationships/image" Target="../media/image454.png"/><Relationship Id="rId366" Type="http://schemas.openxmlformats.org/officeDocument/2006/relationships/image" Target="../media/image475.png"/><Relationship Id="rId170" Type="http://schemas.openxmlformats.org/officeDocument/2006/relationships/image" Target="../media/image377.png"/><Relationship Id="rId226" Type="http://schemas.openxmlformats.org/officeDocument/2006/relationships/image" Target="../media/image405.png"/><Relationship Id="rId268" Type="http://schemas.openxmlformats.org/officeDocument/2006/relationships/image" Target="../media/image426.png"/><Relationship Id="rId32" Type="http://schemas.openxmlformats.org/officeDocument/2006/relationships/image" Target="../media/image311.png"/><Relationship Id="rId74" Type="http://schemas.openxmlformats.org/officeDocument/2006/relationships/image" Target="../media/image332.png"/><Relationship Id="rId128" Type="http://schemas.openxmlformats.org/officeDocument/2006/relationships/image" Target="../media/image356.png"/><Relationship Id="rId335" Type="http://schemas.openxmlformats.org/officeDocument/2006/relationships/customXml" Target="../ink/ink447.xml"/><Relationship Id="rId377" Type="http://schemas.openxmlformats.org/officeDocument/2006/relationships/customXml" Target="../ink/ink468.xml"/><Relationship Id="rId5" Type="http://schemas.openxmlformats.org/officeDocument/2006/relationships/customXml" Target="../ink/ink279.xml"/><Relationship Id="rId181" Type="http://schemas.openxmlformats.org/officeDocument/2006/relationships/customXml" Target="../ink/ink370.xml"/><Relationship Id="rId237" Type="http://schemas.openxmlformats.org/officeDocument/2006/relationships/customXml" Target="../ink/ink398.xml"/><Relationship Id="rId402" Type="http://schemas.openxmlformats.org/officeDocument/2006/relationships/image" Target="../media/image493.png"/><Relationship Id="rId279" Type="http://schemas.openxmlformats.org/officeDocument/2006/relationships/customXml" Target="../ink/ink419.xml"/><Relationship Id="rId43" Type="http://schemas.openxmlformats.org/officeDocument/2006/relationships/customXml" Target="../ink/ink298.xml"/><Relationship Id="rId139" Type="http://schemas.openxmlformats.org/officeDocument/2006/relationships/customXml" Target="../ink/ink349.xml"/><Relationship Id="rId290" Type="http://schemas.openxmlformats.org/officeDocument/2006/relationships/image" Target="../media/image437.png"/><Relationship Id="rId304" Type="http://schemas.openxmlformats.org/officeDocument/2006/relationships/image" Target="../media/image444.png"/><Relationship Id="rId346" Type="http://schemas.openxmlformats.org/officeDocument/2006/relationships/image" Target="../media/image465.png"/><Relationship Id="rId388" Type="http://schemas.openxmlformats.org/officeDocument/2006/relationships/image" Target="../media/image486.png"/><Relationship Id="rId85" Type="http://schemas.openxmlformats.org/officeDocument/2006/relationships/customXml" Target="../ink/ink319.xml"/><Relationship Id="rId150" Type="http://schemas.openxmlformats.org/officeDocument/2006/relationships/image" Target="../media/image367.png"/><Relationship Id="rId192" Type="http://schemas.openxmlformats.org/officeDocument/2006/relationships/image" Target="../media/image388.png"/><Relationship Id="rId206" Type="http://schemas.openxmlformats.org/officeDocument/2006/relationships/image" Target="../media/image395.png"/><Relationship Id="rId413" Type="http://schemas.openxmlformats.org/officeDocument/2006/relationships/customXml" Target="../ink/ink486.xml"/><Relationship Id="rId248" Type="http://schemas.openxmlformats.org/officeDocument/2006/relationships/image" Target="../media/image416.png"/><Relationship Id="rId12" Type="http://schemas.openxmlformats.org/officeDocument/2006/relationships/image" Target="../media/image301.png"/><Relationship Id="rId108" Type="http://schemas.openxmlformats.org/officeDocument/2006/relationships/customXml" Target="../ink/ink332.xml"/><Relationship Id="rId315" Type="http://schemas.openxmlformats.org/officeDocument/2006/relationships/customXml" Target="../ink/ink437.xml"/><Relationship Id="rId357" Type="http://schemas.openxmlformats.org/officeDocument/2006/relationships/customXml" Target="../ink/ink458.xml"/><Relationship Id="rId54" Type="http://schemas.openxmlformats.org/officeDocument/2006/relationships/image" Target="../media/image322.png"/><Relationship Id="rId96" Type="http://schemas.openxmlformats.org/officeDocument/2006/relationships/customXml" Target="../ink/ink326.xml"/><Relationship Id="rId161" Type="http://schemas.openxmlformats.org/officeDocument/2006/relationships/customXml" Target="../ink/ink360.xml"/><Relationship Id="rId217" Type="http://schemas.openxmlformats.org/officeDocument/2006/relationships/customXml" Target="../ink/ink388.xml"/><Relationship Id="rId399" Type="http://schemas.openxmlformats.org/officeDocument/2006/relationships/customXml" Target="../ink/ink479.xml"/><Relationship Id="rId259" Type="http://schemas.openxmlformats.org/officeDocument/2006/relationships/customXml" Target="../ink/ink409.xml"/><Relationship Id="rId23" Type="http://schemas.openxmlformats.org/officeDocument/2006/relationships/customXml" Target="../ink/ink288.xml"/><Relationship Id="rId119" Type="http://schemas.openxmlformats.org/officeDocument/2006/relationships/customXml" Target="../ink/ink338.xml"/><Relationship Id="rId270" Type="http://schemas.openxmlformats.org/officeDocument/2006/relationships/image" Target="../media/image427.png"/><Relationship Id="rId326" Type="http://schemas.openxmlformats.org/officeDocument/2006/relationships/image" Target="../media/image455.png"/><Relationship Id="rId65" Type="http://schemas.openxmlformats.org/officeDocument/2006/relationships/customXml" Target="../ink/ink309.xml"/><Relationship Id="rId130" Type="http://schemas.openxmlformats.org/officeDocument/2006/relationships/image" Target="../media/image357.png"/><Relationship Id="rId368" Type="http://schemas.openxmlformats.org/officeDocument/2006/relationships/image" Target="../media/image476.png"/><Relationship Id="rId172" Type="http://schemas.openxmlformats.org/officeDocument/2006/relationships/image" Target="../media/image378.png"/><Relationship Id="rId228" Type="http://schemas.openxmlformats.org/officeDocument/2006/relationships/image" Target="../media/image406.png"/><Relationship Id="rId281" Type="http://schemas.openxmlformats.org/officeDocument/2006/relationships/customXml" Target="../ink/ink420.xml"/><Relationship Id="rId337" Type="http://schemas.openxmlformats.org/officeDocument/2006/relationships/customXml" Target="../ink/ink448.xml"/><Relationship Id="rId34" Type="http://schemas.openxmlformats.org/officeDocument/2006/relationships/image" Target="../media/image312.png"/><Relationship Id="rId76" Type="http://schemas.openxmlformats.org/officeDocument/2006/relationships/image" Target="../media/image333.png"/><Relationship Id="rId141" Type="http://schemas.openxmlformats.org/officeDocument/2006/relationships/customXml" Target="../ink/ink350.xml"/><Relationship Id="rId379" Type="http://schemas.openxmlformats.org/officeDocument/2006/relationships/customXml" Target="../ink/ink469.xml"/><Relationship Id="rId7" Type="http://schemas.openxmlformats.org/officeDocument/2006/relationships/customXml" Target="../ink/ink280.xml"/><Relationship Id="rId183" Type="http://schemas.openxmlformats.org/officeDocument/2006/relationships/customXml" Target="../ink/ink371.xml"/><Relationship Id="rId239" Type="http://schemas.openxmlformats.org/officeDocument/2006/relationships/customXml" Target="../ink/ink399.xml"/><Relationship Id="rId390" Type="http://schemas.openxmlformats.org/officeDocument/2006/relationships/image" Target="../media/image487.png"/><Relationship Id="rId404" Type="http://schemas.openxmlformats.org/officeDocument/2006/relationships/image" Target="../media/image494.png"/><Relationship Id="rId250" Type="http://schemas.openxmlformats.org/officeDocument/2006/relationships/image" Target="../media/image417.png"/><Relationship Id="rId292" Type="http://schemas.openxmlformats.org/officeDocument/2006/relationships/image" Target="../media/image438.png"/><Relationship Id="rId306" Type="http://schemas.openxmlformats.org/officeDocument/2006/relationships/image" Target="../media/image445.png"/><Relationship Id="rId45" Type="http://schemas.openxmlformats.org/officeDocument/2006/relationships/customXml" Target="../ink/ink299.xml"/><Relationship Id="rId87" Type="http://schemas.openxmlformats.org/officeDocument/2006/relationships/customXml" Target="../ink/ink321.xml"/><Relationship Id="rId110" Type="http://schemas.openxmlformats.org/officeDocument/2006/relationships/customXml" Target="../ink/ink333.xml"/><Relationship Id="rId348" Type="http://schemas.openxmlformats.org/officeDocument/2006/relationships/image" Target="../media/image466.png"/><Relationship Id="rId152" Type="http://schemas.openxmlformats.org/officeDocument/2006/relationships/image" Target="../media/image368.png"/><Relationship Id="rId194" Type="http://schemas.openxmlformats.org/officeDocument/2006/relationships/image" Target="../media/image389.png"/><Relationship Id="rId208" Type="http://schemas.openxmlformats.org/officeDocument/2006/relationships/image" Target="../media/image396.png"/><Relationship Id="rId415" Type="http://schemas.openxmlformats.org/officeDocument/2006/relationships/customXml" Target="../ink/ink487.xml"/><Relationship Id="rId261" Type="http://schemas.openxmlformats.org/officeDocument/2006/relationships/customXml" Target="../ink/ink410.xml"/><Relationship Id="rId14" Type="http://schemas.openxmlformats.org/officeDocument/2006/relationships/image" Target="../media/image302.png"/><Relationship Id="rId56" Type="http://schemas.openxmlformats.org/officeDocument/2006/relationships/image" Target="../media/image323.png"/><Relationship Id="rId317" Type="http://schemas.openxmlformats.org/officeDocument/2006/relationships/customXml" Target="../ink/ink438.xml"/><Relationship Id="rId359" Type="http://schemas.openxmlformats.org/officeDocument/2006/relationships/customXml" Target="../ink/ink459.xml"/><Relationship Id="rId98" Type="http://schemas.openxmlformats.org/officeDocument/2006/relationships/customXml" Target="../ink/ink327.xml"/><Relationship Id="rId121" Type="http://schemas.openxmlformats.org/officeDocument/2006/relationships/customXml" Target="../ink/ink339.xml"/><Relationship Id="rId163" Type="http://schemas.openxmlformats.org/officeDocument/2006/relationships/customXml" Target="../ink/ink361.xml"/><Relationship Id="rId219" Type="http://schemas.openxmlformats.org/officeDocument/2006/relationships/customXml" Target="../ink/ink389.xml"/><Relationship Id="rId370" Type="http://schemas.openxmlformats.org/officeDocument/2006/relationships/image" Target="../media/image477.png"/><Relationship Id="rId230" Type="http://schemas.openxmlformats.org/officeDocument/2006/relationships/image" Target="../media/image407.png"/><Relationship Id="rId25" Type="http://schemas.openxmlformats.org/officeDocument/2006/relationships/customXml" Target="../ink/ink289.xml"/><Relationship Id="rId67" Type="http://schemas.openxmlformats.org/officeDocument/2006/relationships/customXml" Target="../ink/ink310.xml"/><Relationship Id="rId272" Type="http://schemas.openxmlformats.org/officeDocument/2006/relationships/image" Target="../media/image428.png"/><Relationship Id="rId328" Type="http://schemas.openxmlformats.org/officeDocument/2006/relationships/image" Target="../media/image456.png"/><Relationship Id="rId132" Type="http://schemas.openxmlformats.org/officeDocument/2006/relationships/image" Target="../media/image358.png"/><Relationship Id="rId174" Type="http://schemas.openxmlformats.org/officeDocument/2006/relationships/image" Target="../media/image379.png"/><Relationship Id="rId381" Type="http://schemas.openxmlformats.org/officeDocument/2006/relationships/customXml" Target="../ink/ink470.xml"/><Relationship Id="rId241" Type="http://schemas.openxmlformats.org/officeDocument/2006/relationships/customXml" Target="../ink/ink400.xml"/><Relationship Id="rId36" Type="http://schemas.openxmlformats.org/officeDocument/2006/relationships/image" Target="../media/image313.png"/><Relationship Id="rId283" Type="http://schemas.openxmlformats.org/officeDocument/2006/relationships/customXml" Target="../ink/ink421.xml"/><Relationship Id="rId339" Type="http://schemas.openxmlformats.org/officeDocument/2006/relationships/customXml" Target="../ink/ink449.xml"/><Relationship Id="rId78" Type="http://schemas.openxmlformats.org/officeDocument/2006/relationships/image" Target="../media/image334.png"/><Relationship Id="rId101" Type="http://schemas.openxmlformats.org/officeDocument/2006/relationships/image" Target="../media/image344.png"/><Relationship Id="rId143" Type="http://schemas.openxmlformats.org/officeDocument/2006/relationships/customXml" Target="../ink/ink351.xml"/><Relationship Id="rId185" Type="http://schemas.openxmlformats.org/officeDocument/2006/relationships/customXml" Target="../ink/ink372.xml"/><Relationship Id="rId350" Type="http://schemas.openxmlformats.org/officeDocument/2006/relationships/image" Target="../media/image467.png"/><Relationship Id="rId406" Type="http://schemas.openxmlformats.org/officeDocument/2006/relationships/image" Target="../media/image495.png"/><Relationship Id="rId9" Type="http://schemas.openxmlformats.org/officeDocument/2006/relationships/customXml" Target="../ink/ink281.xml"/><Relationship Id="rId210" Type="http://schemas.openxmlformats.org/officeDocument/2006/relationships/image" Target="../media/image397.png"/><Relationship Id="rId392" Type="http://schemas.openxmlformats.org/officeDocument/2006/relationships/image" Target="../media/image488.png"/><Relationship Id="rId252" Type="http://schemas.openxmlformats.org/officeDocument/2006/relationships/image" Target="../media/image418.png"/><Relationship Id="rId294" Type="http://schemas.openxmlformats.org/officeDocument/2006/relationships/image" Target="../media/image439.png"/><Relationship Id="rId308" Type="http://schemas.openxmlformats.org/officeDocument/2006/relationships/image" Target="../media/image446.png"/><Relationship Id="rId47" Type="http://schemas.openxmlformats.org/officeDocument/2006/relationships/customXml" Target="../ink/ink300.xml"/><Relationship Id="rId89" Type="http://schemas.openxmlformats.org/officeDocument/2006/relationships/customXml" Target="../ink/ink322.xml"/><Relationship Id="rId112" Type="http://schemas.openxmlformats.org/officeDocument/2006/relationships/image" Target="../media/image349.png"/><Relationship Id="rId154" Type="http://schemas.openxmlformats.org/officeDocument/2006/relationships/image" Target="../media/image369.png"/><Relationship Id="rId361" Type="http://schemas.openxmlformats.org/officeDocument/2006/relationships/customXml" Target="../ink/ink460.xml"/><Relationship Id="rId196" Type="http://schemas.openxmlformats.org/officeDocument/2006/relationships/image" Target="../media/image390.png"/><Relationship Id="rId417" Type="http://schemas.openxmlformats.org/officeDocument/2006/relationships/customXml" Target="../ink/ink488.xml"/><Relationship Id="rId16" Type="http://schemas.openxmlformats.org/officeDocument/2006/relationships/image" Target="../media/image303.png"/><Relationship Id="rId221" Type="http://schemas.openxmlformats.org/officeDocument/2006/relationships/customXml" Target="../ink/ink390.xml"/><Relationship Id="rId263" Type="http://schemas.openxmlformats.org/officeDocument/2006/relationships/customXml" Target="../ink/ink411.xml"/><Relationship Id="rId319" Type="http://schemas.openxmlformats.org/officeDocument/2006/relationships/customXml" Target="../ink/ink439.xml"/><Relationship Id="rId58" Type="http://schemas.openxmlformats.org/officeDocument/2006/relationships/image" Target="../media/image324.png"/><Relationship Id="rId123" Type="http://schemas.openxmlformats.org/officeDocument/2006/relationships/customXml" Target="../ink/ink341.xml"/><Relationship Id="rId330" Type="http://schemas.openxmlformats.org/officeDocument/2006/relationships/image" Target="../media/image457.png"/><Relationship Id="rId165" Type="http://schemas.openxmlformats.org/officeDocument/2006/relationships/customXml" Target="../ink/ink362.xml"/><Relationship Id="rId372" Type="http://schemas.openxmlformats.org/officeDocument/2006/relationships/image" Target="../media/image478.png"/><Relationship Id="rId232" Type="http://schemas.openxmlformats.org/officeDocument/2006/relationships/image" Target="../media/image408.png"/><Relationship Id="rId274" Type="http://schemas.openxmlformats.org/officeDocument/2006/relationships/image" Target="../media/image429.png"/><Relationship Id="rId27" Type="http://schemas.openxmlformats.org/officeDocument/2006/relationships/customXml" Target="../ink/ink290.xml"/><Relationship Id="rId69" Type="http://schemas.openxmlformats.org/officeDocument/2006/relationships/customXml" Target="../ink/ink311.xml"/><Relationship Id="rId134" Type="http://schemas.openxmlformats.org/officeDocument/2006/relationships/image" Target="../media/image359.png"/><Relationship Id="rId80" Type="http://schemas.openxmlformats.org/officeDocument/2006/relationships/image" Target="../media/image335.png"/><Relationship Id="rId176" Type="http://schemas.openxmlformats.org/officeDocument/2006/relationships/image" Target="../media/image380.png"/><Relationship Id="rId341" Type="http://schemas.openxmlformats.org/officeDocument/2006/relationships/customXml" Target="../ink/ink450.xml"/><Relationship Id="rId383" Type="http://schemas.openxmlformats.org/officeDocument/2006/relationships/customXml" Target="../ink/ink471.xml"/><Relationship Id="rId201" Type="http://schemas.openxmlformats.org/officeDocument/2006/relationships/customXml" Target="../ink/ink380.xml"/><Relationship Id="rId222" Type="http://schemas.openxmlformats.org/officeDocument/2006/relationships/image" Target="../media/image403.png"/><Relationship Id="rId243" Type="http://schemas.openxmlformats.org/officeDocument/2006/relationships/customXml" Target="../ink/ink401.xml"/><Relationship Id="rId264" Type="http://schemas.openxmlformats.org/officeDocument/2006/relationships/image" Target="../media/image424.png"/><Relationship Id="rId285" Type="http://schemas.openxmlformats.org/officeDocument/2006/relationships/customXml" Target="../ink/ink422.xml"/><Relationship Id="rId17" Type="http://schemas.openxmlformats.org/officeDocument/2006/relationships/customXml" Target="../ink/ink285.xml"/><Relationship Id="rId38" Type="http://schemas.openxmlformats.org/officeDocument/2006/relationships/image" Target="../media/image314.png"/><Relationship Id="rId59" Type="http://schemas.openxmlformats.org/officeDocument/2006/relationships/customXml" Target="../ink/ink306.xml"/><Relationship Id="rId103" Type="http://schemas.openxmlformats.org/officeDocument/2006/relationships/image" Target="../media/image345.png"/><Relationship Id="rId124" Type="http://schemas.openxmlformats.org/officeDocument/2006/relationships/image" Target="../media/image354.png"/><Relationship Id="rId310" Type="http://schemas.openxmlformats.org/officeDocument/2006/relationships/image" Target="../media/image447.png"/><Relationship Id="rId70" Type="http://schemas.openxmlformats.org/officeDocument/2006/relationships/image" Target="../media/image330.png"/><Relationship Id="rId91" Type="http://schemas.openxmlformats.org/officeDocument/2006/relationships/customXml" Target="../ink/ink323.xml"/><Relationship Id="rId145" Type="http://schemas.openxmlformats.org/officeDocument/2006/relationships/customXml" Target="../ink/ink352.xml"/><Relationship Id="rId166" Type="http://schemas.openxmlformats.org/officeDocument/2006/relationships/image" Target="../media/image375.png"/><Relationship Id="rId187" Type="http://schemas.openxmlformats.org/officeDocument/2006/relationships/customXml" Target="../ink/ink373.xml"/><Relationship Id="rId331" Type="http://schemas.openxmlformats.org/officeDocument/2006/relationships/customXml" Target="../ink/ink445.xml"/><Relationship Id="rId352" Type="http://schemas.openxmlformats.org/officeDocument/2006/relationships/image" Target="../media/image468.png"/><Relationship Id="rId373" Type="http://schemas.openxmlformats.org/officeDocument/2006/relationships/customXml" Target="../ink/ink466.xml"/><Relationship Id="rId394" Type="http://schemas.openxmlformats.org/officeDocument/2006/relationships/image" Target="../media/image489.png"/><Relationship Id="rId408" Type="http://schemas.openxmlformats.org/officeDocument/2006/relationships/image" Target="../media/image496.png"/><Relationship Id="rId1" Type="http://schemas.openxmlformats.org/officeDocument/2006/relationships/tags" Target="../tags/tag198.xml"/><Relationship Id="rId212" Type="http://schemas.openxmlformats.org/officeDocument/2006/relationships/image" Target="../media/image398.png"/><Relationship Id="rId233" Type="http://schemas.openxmlformats.org/officeDocument/2006/relationships/customXml" Target="../ink/ink396.xml"/><Relationship Id="rId254" Type="http://schemas.openxmlformats.org/officeDocument/2006/relationships/image" Target="../media/image419.png"/><Relationship Id="rId28" Type="http://schemas.openxmlformats.org/officeDocument/2006/relationships/image" Target="../media/image309.png"/><Relationship Id="rId49" Type="http://schemas.openxmlformats.org/officeDocument/2006/relationships/customXml" Target="../ink/ink301.xml"/><Relationship Id="rId114" Type="http://schemas.openxmlformats.org/officeDocument/2006/relationships/image" Target="../media/image350.png"/><Relationship Id="rId275" Type="http://schemas.openxmlformats.org/officeDocument/2006/relationships/customXml" Target="../ink/ink417.xml"/><Relationship Id="rId296" Type="http://schemas.openxmlformats.org/officeDocument/2006/relationships/image" Target="../media/image440.png"/><Relationship Id="rId300" Type="http://schemas.openxmlformats.org/officeDocument/2006/relationships/image" Target="../media/image442.png"/><Relationship Id="rId60" Type="http://schemas.openxmlformats.org/officeDocument/2006/relationships/image" Target="../media/image325.png"/><Relationship Id="rId81" Type="http://schemas.openxmlformats.org/officeDocument/2006/relationships/customXml" Target="../ink/ink317.xml"/><Relationship Id="rId135" Type="http://schemas.openxmlformats.org/officeDocument/2006/relationships/customXml" Target="../ink/ink347.xml"/><Relationship Id="rId156" Type="http://schemas.openxmlformats.org/officeDocument/2006/relationships/image" Target="../media/image370.png"/><Relationship Id="rId177" Type="http://schemas.openxmlformats.org/officeDocument/2006/relationships/customXml" Target="../ink/ink368.xml"/><Relationship Id="rId198" Type="http://schemas.openxmlformats.org/officeDocument/2006/relationships/image" Target="../media/image391.png"/><Relationship Id="rId321" Type="http://schemas.openxmlformats.org/officeDocument/2006/relationships/customXml" Target="../ink/ink440.xml"/><Relationship Id="rId342" Type="http://schemas.openxmlformats.org/officeDocument/2006/relationships/image" Target="../media/image463.png"/><Relationship Id="rId363" Type="http://schemas.openxmlformats.org/officeDocument/2006/relationships/customXml" Target="../ink/ink461.xml"/><Relationship Id="rId384" Type="http://schemas.openxmlformats.org/officeDocument/2006/relationships/image" Target="../media/image484.png"/><Relationship Id="rId419" Type="http://schemas.openxmlformats.org/officeDocument/2006/relationships/customXml" Target="../ink/ink489.xml"/><Relationship Id="rId202" Type="http://schemas.openxmlformats.org/officeDocument/2006/relationships/image" Target="../media/image393.png"/><Relationship Id="rId223" Type="http://schemas.openxmlformats.org/officeDocument/2006/relationships/customXml" Target="../ink/ink391.xml"/><Relationship Id="rId244" Type="http://schemas.openxmlformats.org/officeDocument/2006/relationships/image" Target="../media/image414.png"/><Relationship Id="rId18" Type="http://schemas.openxmlformats.org/officeDocument/2006/relationships/image" Target="../media/image304.png"/><Relationship Id="rId39" Type="http://schemas.openxmlformats.org/officeDocument/2006/relationships/customXml" Target="../ink/ink296.xml"/><Relationship Id="rId265" Type="http://schemas.openxmlformats.org/officeDocument/2006/relationships/customXml" Target="../ink/ink412.xml"/><Relationship Id="rId286" Type="http://schemas.openxmlformats.org/officeDocument/2006/relationships/image" Target="../media/image435.png"/><Relationship Id="rId50" Type="http://schemas.openxmlformats.org/officeDocument/2006/relationships/image" Target="../media/image320.png"/><Relationship Id="rId104" Type="http://schemas.openxmlformats.org/officeDocument/2006/relationships/customXml" Target="../ink/ink330.xml"/><Relationship Id="rId125" Type="http://schemas.openxmlformats.org/officeDocument/2006/relationships/customXml" Target="../ink/ink342.xml"/><Relationship Id="rId146" Type="http://schemas.openxmlformats.org/officeDocument/2006/relationships/image" Target="../media/image365.png"/><Relationship Id="rId167" Type="http://schemas.openxmlformats.org/officeDocument/2006/relationships/customXml" Target="../ink/ink363.xml"/><Relationship Id="rId188" Type="http://schemas.openxmlformats.org/officeDocument/2006/relationships/image" Target="../media/image386.png"/><Relationship Id="rId311" Type="http://schemas.openxmlformats.org/officeDocument/2006/relationships/customXml" Target="../ink/ink435.xml"/><Relationship Id="rId332" Type="http://schemas.openxmlformats.org/officeDocument/2006/relationships/image" Target="../media/image458.png"/><Relationship Id="rId353" Type="http://schemas.openxmlformats.org/officeDocument/2006/relationships/customXml" Target="../ink/ink456.xml"/><Relationship Id="rId374" Type="http://schemas.openxmlformats.org/officeDocument/2006/relationships/image" Target="../media/image479.png"/><Relationship Id="rId395" Type="http://schemas.openxmlformats.org/officeDocument/2006/relationships/customXml" Target="../ink/ink477.xml"/><Relationship Id="rId409" Type="http://schemas.openxmlformats.org/officeDocument/2006/relationships/customXml" Target="../ink/ink484.xml"/><Relationship Id="rId71" Type="http://schemas.openxmlformats.org/officeDocument/2006/relationships/customXml" Target="../ink/ink312.xml"/><Relationship Id="rId92" Type="http://schemas.openxmlformats.org/officeDocument/2006/relationships/image" Target="../media/image340.png"/><Relationship Id="rId213" Type="http://schemas.openxmlformats.org/officeDocument/2006/relationships/customXml" Target="../ink/ink386.xml"/><Relationship Id="rId234" Type="http://schemas.openxmlformats.org/officeDocument/2006/relationships/image" Target="../media/image409.png"/><Relationship Id="rId420" Type="http://schemas.openxmlformats.org/officeDocument/2006/relationships/image" Target="../media/image502.png"/><Relationship Id="rId2" Type="http://schemas.openxmlformats.org/officeDocument/2006/relationships/slideLayout" Target="../slideLayouts/slideLayout18.xml"/><Relationship Id="rId29" Type="http://schemas.openxmlformats.org/officeDocument/2006/relationships/customXml" Target="../ink/ink291.xml"/><Relationship Id="rId255" Type="http://schemas.openxmlformats.org/officeDocument/2006/relationships/customXml" Target="../ink/ink407.xml"/><Relationship Id="rId276" Type="http://schemas.openxmlformats.org/officeDocument/2006/relationships/image" Target="../media/image430.png"/><Relationship Id="rId297" Type="http://schemas.openxmlformats.org/officeDocument/2006/relationships/customXml" Target="../ink/ink428.xml"/><Relationship Id="rId40" Type="http://schemas.openxmlformats.org/officeDocument/2006/relationships/image" Target="../media/image315.png"/><Relationship Id="rId115" Type="http://schemas.openxmlformats.org/officeDocument/2006/relationships/customXml" Target="../ink/ink336.xml"/><Relationship Id="rId136" Type="http://schemas.openxmlformats.org/officeDocument/2006/relationships/image" Target="../media/image360.png"/><Relationship Id="rId157" Type="http://schemas.openxmlformats.org/officeDocument/2006/relationships/customXml" Target="../ink/ink358.xml"/><Relationship Id="rId178" Type="http://schemas.openxmlformats.org/officeDocument/2006/relationships/image" Target="../media/image381.png"/><Relationship Id="rId301" Type="http://schemas.openxmlformats.org/officeDocument/2006/relationships/customXml" Target="../ink/ink430.xml"/><Relationship Id="rId322" Type="http://schemas.openxmlformats.org/officeDocument/2006/relationships/image" Target="../media/image453.png"/><Relationship Id="rId343" Type="http://schemas.openxmlformats.org/officeDocument/2006/relationships/customXml" Target="../ink/ink451.xml"/><Relationship Id="rId364" Type="http://schemas.openxmlformats.org/officeDocument/2006/relationships/image" Target="../media/image474.png"/><Relationship Id="rId61" Type="http://schemas.openxmlformats.org/officeDocument/2006/relationships/customXml" Target="../ink/ink307.xml"/><Relationship Id="rId82" Type="http://schemas.openxmlformats.org/officeDocument/2006/relationships/image" Target="../media/image336.png"/><Relationship Id="rId199" Type="http://schemas.openxmlformats.org/officeDocument/2006/relationships/customXml" Target="../ink/ink379.xml"/><Relationship Id="rId203" Type="http://schemas.openxmlformats.org/officeDocument/2006/relationships/customXml" Target="../ink/ink381.xml"/><Relationship Id="rId385" Type="http://schemas.openxmlformats.org/officeDocument/2006/relationships/customXml" Target="../ink/ink472.xml"/><Relationship Id="rId19" Type="http://schemas.openxmlformats.org/officeDocument/2006/relationships/customXml" Target="../ink/ink286.xml"/><Relationship Id="rId224" Type="http://schemas.openxmlformats.org/officeDocument/2006/relationships/image" Target="../media/image404.png"/><Relationship Id="rId245" Type="http://schemas.openxmlformats.org/officeDocument/2006/relationships/customXml" Target="../ink/ink402.xml"/><Relationship Id="rId266" Type="http://schemas.openxmlformats.org/officeDocument/2006/relationships/image" Target="../media/image425.png"/><Relationship Id="rId287" Type="http://schemas.openxmlformats.org/officeDocument/2006/relationships/customXml" Target="../ink/ink423.xml"/><Relationship Id="rId410" Type="http://schemas.openxmlformats.org/officeDocument/2006/relationships/image" Target="../media/image497.png"/><Relationship Id="rId30" Type="http://schemas.openxmlformats.org/officeDocument/2006/relationships/image" Target="../media/image310.png"/><Relationship Id="rId105" Type="http://schemas.openxmlformats.org/officeDocument/2006/relationships/image" Target="../media/image346.png"/><Relationship Id="rId126" Type="http://schemas.openxmlformats.org/officeDocument/2006/relationships/image" Target="../media/image355.png"/><Relationship Id="rId147" Type="http://schemas.openxmlformats.org/officeDocument/2006/relationships/customXml" Target="../ink/ink353.xml"/><Relationship Id="rId168" Type="http://schemas.openxmlformats.org/officeDocument/2006/relationships/image" Target="../media/image376.png"/><Relationship Id="rId312" Type="http://schemas.openxmlformats.org/officeDocument/2006/relationships/image" Target="../media/image448.png"/><Relationship Id="rId333" Type="http://schemas.openxmlformats.org/officeDocument/2006/relationships/customXml" Target="../ink/ink446.xml"/><Relationship Id="rId354" Type="http://schemas.openxmlformats.org/officeDocument/2006/relationships/image" Target="../media/image469.png"/><Relationship Id="rId51" Type="http://schemas.openxmlformats.org/officeDocument/2006/relationships/customXml" Target="../ink/ink302.xml"/><Relationship Id="rId72" Type="http://schemas.openxmlformats.org/officeDocument/2006/relationships/image" Target="../media/image331.png"/><Relationship Id="rId93" Type="http://schemas.openxmlformats.org/officeDocument/2006/relationships/customXml" Target="../ink/ink324.xml"/><Relationship Id="rId189" Type="http://schemas.openxmlformats.org/officeDocument/2006/relationships/customXml" Target="../ink/ink374.xml"/><Relationship Id="rId375" Type="http://schemas.openxmlformats.org/officeDocument/2006/relationships/customXml" Target="../ink/ink467.xml"/><Relationship Id="rId396" Type="http://schemas.openxmlformats.org/officeDocument/2006/relationships/image" Target="../media/image490.png"/><Relationship Id="rId3" Type="http://schemas.openxmlformats.org/officeDocument/2006/relationships/customXml" Target="../ink/ink278.xml"/><Relationship Id="rId214" Type="http://schemas.openxmlformats.org/officeDocument/2006/relationships/image" Target="../media/image399.png"/><Relationship Id="rId235" Type="http://schemas.openxmlformats.org/officeDocument/2006/relationships/customXml" Target="../ink/ink397.xml"/><Relationship Id="rId256" Type="http://schemas.openxmlformats.org/officeDocument/2006/relationships/image" Target="../media/image420.png"/><Relationship Id="rId277" Type="http://schemas.openxmlformats.org/officeDocument/2006/relationships/customXml" Target="../ink/ink418.xml"/><Relationship Id="rId298" Type="http://schemas.openxmlformats.org/officeDocument/2006/relationships/image" Target="../media/image441.png"/><Relationship Id="rId400" Type="http://schemas.openxmlformats.org/officeDocument/2006/relationships/image" Target="../media/image492.png"/><Relationship Id="rId116" Type="http://schemas.openxmlformats.org/officeDocument/2006/relationships/image" Target="../media/image351.png"/><Relationship Id="rId137" Type="http://schemas.openxmlformats.org/officeDocument/2006/relationships/customXml" Target="../ink/ink348.xml"/><Relationship Id="rId158" Type="http://schemas.openxmlformats.org/officeDocument/2006/relationships/image" Target="../media/image371.png"/><Relationship Id="rId302" Type="http://schemas.openxmlformats.org/officeDocument/2006/relationships/image" Target="../media/image443.png"/><Relationship Id="rId323" Type="http://schemas.openxmlformats.org/officeDocument/2006/relationships/customXml" Target="../ink/ink441.xml"/><Relationship Id="rId344" Type="http://schemas.openxmlformats.org/officeDocument/2006/relationships/image" Target="../media/image464.png"/><Relationship Id="rId20" Type="http://schemas.openxmlformats.org/officeDocument/2006/relationships/image" Target="../media/image305.png"/><Relationship Id="rId41" Type="http://schemas.openxmlformats.org/officeDocument/2006/relationships/customXml" Target="../ink/ink297.xml"/><Relationship Id="rId62" Type="http://schemas.openxmlformats.org/officeDocument/2006/relationships/image" Target="../media/image326.png"/><Relationship Id="rId83" Type="http://schemas.openxmlformats.org/officeDocument/2006/relationships/customXml" Target="../ink/ink318.xml"/><Relationship Id="rId179" Type="http://schemas.openxmlformats.org/officeDocument/2006/relationships/customXml" Target="../ink/ink369.xml"/><Relationship Id="rId365" Type="http://schemas.openxmlformats.org/officeDocument/2006/relationships/customXml" Target="../ink/ink462.xml"/><Relationship Id="rId386" Type="http://schemas.openxmlformats.org/officeDocument/2006/relationships/image" Target="../media/image485.png"/><Relationship Id="rId190" Type="http://schemas.openxmlformats.org/officeDocument/2006/relationships/image" Target="../media/image387.png"/><Relationship Id="rId204" Type="http://schemas.openxmlformats.org/officeDocument/2006/relationships/image" Target="../media/image394.png"/><Relationship Id="rId225" Type="http://schemas.openxmlformats.org/officeDocument/2006/relationships/customXml" Target="../ink/ink392.xml"/><Relationship Id="rId246" Type="http://schemas.openxmlformats.org/officeDocument/2006/relationships/image" Target="../media/image415.png"/><Relationship Id="rId267" Type="http://schemas.openxmlformats.org/officeDocument/2006/relationships/customXml" Target="../ink/ink413.xml"/><Relationship Id="rId288" Type="http://schemas.openxmlformats.org/officeDocument/2006/relationships/image" Target="../media/image436.png"/><Relationship Id="rId411" Type="http://schemas.openxmlformats.org/officeDocument/2006/relationships/customXml" Target="../ink/ink485.xml"/><Relationship Id="rId106" Type="http://schemas.openxmlformats.org/officeDocument/2006/relationships/customXml" Target="../ink/ink331.xml"/><Relationship Id="rId127" Type="http://schemas.openxmlformats.org/officeDocument/2006/relationships/customXml" Target="../ink/ink343.xml"/><Relationship Id="rId313" Type="http://schemas.openxmlformats.org/officeDocument/2006/relationships/customXml" Target="../ink/ink436.xml"/><Relationship Id="rId10" Type="http://schemas.openxmlformats.org/officeDocument/2006/relationships/image" Target="../media/image300.png"/><Relationship Id="rId31" Type="http://schemas.openxmlformats.org/officeDocument/2006/relationships/customXml" Target="../ink/ink292.xml"/><Relationship Id="rId52" Type="http://schemas.openxmlformats.org/officeDocument/2006/relationships/image" Target="../media/image321.png"/><Relationship Id="rId73" Type="http://schemas.openxmlformats.org/officeDocument/2006/relationships/customXml" Target="../ink/ink313.xml"/><Relationship Id="rId94" Type="http://schemas.openxmlformats.org/officeDocument/2006/relationships/image" Target="../media/image341.png"/><Relationship Id="rId148" Type="http://schemas.openxmlformats.org/officeDocument/2006/relationships/image" Target="../media/image366.png"/><Relationship Id="rId169" Type="http://schemas.openxmlformats.org/officeDocument/2006/relationships/customXml" Target="../ink/ink364.xml"/><Relationship Id="rId334" Type="http://schemas.openxmlformats.org/officeDocument/2006/relationships/image" Target="../media/image459.png"/><Relationship Id="rId355" Type="http://schemas.openxmlformats.org/officeDocument/2006/relationships/customXml" Target="../ink/ink457.xml"/><Relationship Id="rId376" Type="http://schemas.openxmlformats.org/officeDocument/2006/relationships/image" Target="../media/image480.png"/><Relationship Id="rId397" Type="http://schemas.openxmlformats.org/officeDocument/2006/relationships/customXml" Target="../ink/ink478.xml"/><Relationship Id="rId4" Type="http://schemas.openxmlformats.org/officeDocument/2006/relationships/image" Target="../media/image297.png"/><Relationship Id="rId180" Type="http://schemas.openxmlformats.org/officeDocument/2006/relationships/image" Target="../media/image382.png"/><Relationship Id="rId215" Type="http://schemas.openxmlformats.org/officeDocument/2006/relationships/customXml" Target="../ink/ink387.xml"/><Relationship Id="rId236" Type="http://schemas.openxmlformats.org/officeDocument/2006/relationships/image" Target="../media/image410.png"/><Relationship Id="rId257" Type="http://schemas.openxmlformats.org/officeDocument/2006/relationships/customXml" Target="../ink/ink408.xml"/><Relationship Id="rId278" Type="http://schemas.openxmlformats.org/officeDocument/2006/relationships/image" Target="../media/image431.png"/><Relationship Id="rId401" Type="http://schemas.openxmlformats.org/officeDocument/2006/relationships/customXml" Target="../ink/ink480.xml"/><Relationship Id="rId303" Type="http://schemas.openxmlformats.org/officeDocument/2006/relationships/customXml" Target="../ink/ink431.xml"/><Relationship Id="rId42" Type="http://schemas.openxmlformats.org/officeDocument/2006/relationships/image" Target="../media/image316.png"/><Relationship Id="rId84" Type="http://schemas.openxmlformats.org/officeDocument/2006/relationships/image" Target="../media/image337.png"/><Relationship Id="rId138" Type="http://schemas.openxmlformats.org/officeDocument/2006/relationships/image" Target="../media/image361.png"/><Relationship Id="rId345" Type="http://schemas.openxmlformats.org/officeDocument/2006/relationships/customXml" Target="../ink/ink452.xml"/><Relationship Id="rId387" Type="http://schemas.openxmlformats.org/officeDocument/2006/relationships/customXml" Target="../ink/ink473.xml"/><Relationship Id="rId191" Type="http://schemas.openxmlformats.org/officeDocument/2006/relationships/customXml" Target="../ink/ink375.xml"/><Relationship Id="rId205" Type="http://schemas.openxmlformats.org/officeDocument/2006/relationships/customXml" Target="../ink/ink382.xml"/><Relationship Id="rId247" Type="http://schemas.openxmlformats.org/officeDocument/2006/relationships/customXml" Target="../ink/ink403.xml"/><Relationship Id="rId412" Type="http://schemas.openxmlformats.org/officeDocument/2006/relationships/image" Target="../media/image498.png"/><Relationship Id="rId107" Type="http://schemas.openxmlformats.org/officeDocument/2006/relationships/image" Target="../media/image347.png"/><Relationship Id="rId289" Type="http://schemas.openxmlformats.org/officeDocument/2006/relationships/customXml" Target="../ink/ink424.xml"/><Relationship Id="rId11" Type="http://schemas.openxmlformats.org/officeDocument/2006/relationships/customXml" Target="../ink/ink282.xml"/><Relationship Id="rId53" Type="http://schemas.openxmlformats.org/officeDocument/2006/relationships/customXml" Target="../ink/ink303.xml"/><Relationship Id="rId149" Type="http://schemas.openxmlformats.org/officeDocument/2006/relationships/customXml" Target="../ink/ink354.xml"/><Relationship Id="rId314" Type="http://schemas.openxmlformats.org/officeDocument/2006/relationships/image" Target="../media/image449.png"/><Relationship Id="rId356" Type="http://schemas.openxmlformats.org/officeDocument/2006/relationships/image" Target="../media/image470.png"/><Relationship Id="rId398" Type="http://schemas.openxmlformats.org/officeDocument/2006/relationships/image" Target="../media/image491.png"/><Relationship Id="rId95" Type="http://schemas.openxmlformats.org/officeDocument/2006/relationships/customXml" Target="../ink/ink325.xml"/><Relationship Id="rId160" Type="http://schemas.openxmlformats.org/officeDocument/2006/relationships/image" Target="../media/image372.png"/><Relationship Id="rId216" Type="http://schemas.openxmlformats.org/officeDocument/2006/relationships/image" Target="../media/image400.png"/><Relationship Id="rId258" Type="http://schemas.openxmlformats.org/officeDocument/2006/relationships/image" Target="../media/image421.png"/><Relationship Id="rId22" Type="http://schemas.openxmlformats.org/officeDocument/2006/relationships/image" Target="../media/image306.png"/><Relationship Id="rId64" Type="http://schemas.openxmlformats.org/officeDocument/2006/relationships/image" Target="../media/image327.png"/><Relationship Id="rId118" Type="http://schemas.openxmlformats.org/officeDocument/2006/relationships/image" Target="../media/image352.png"/><Relationship Id="rId325" Type="http://schemas.openxmlformats.org/officeDocument/2006/relationships/customXml" Target="../ink/ink442.xml"/><Relationship Id="rId367" Type="http://schemas.openxmlformats.org/officeDocument/2006/relationships/customXml" Target="../ink/ink463.xml"/><Relationship Id="rId171" Type="http://schemas.openxmlformats.org/officeDocument/2006/relationships/customXml" Target="../ink/ink365.xml"/><Relationship Id="rId227" Type="http://schemas.openxmlformats.org/officeDocument/2006/relationships/customXml" Target="../ink/ink393.xml"/><Relationship Id="rId269" Type="http://schemas.openxmlformats.org/officeDocument/2006/relationships/customXml" Target="../ink/ink414.xml"/><Relationship Id="rId33" Type="http://schemas.openxmlformats.org/officeDocument/2006/relationships/customXml" Target="../ink/ink293.xml"/><Relationship Id="rId129" Type="http://schemas.openxmlformats.org/officeDocument/2006/relationships/customXml" Target="../ink/ink344.xml"/><Relationship Id="rId280" Type="http://schemas.openxmlformats.org/officeDocument/2006/relationships/image" Target="../media/image432.png"/><Relationship Id="rId336" Type="http://schemas.openxmlformats.org/officeDocument/2006/relationships/image" Target="../media/image460.png"/><Relationship Id="rId75" Type="http://schemas.openxmlformats.org/officeDocument/2006/relationships/customXml" Target="../ink/ink314.xml"/><Relationship Id="rId140" Type="http://schemas.openxmlformats.org/officeDocument/2006/relationships/image" Target="../media/image362.png"/><Relationship Id="rId182" Type="http://schemas.openxmlformats.org/officeDocument/2006/relationships/image" Target="../media/image383.png"/><Relationship Id="rId378" Type="http://schemas.openxmlformats.org/officeDocument/2006/relationships/image" Target="../media/image481.png"/><Relationship Id="rId403" Type="http://schemas.openxmlformats.org/officeDocument/2006/relationships/customXml" Target="../ink/ink481.xml"/><Relationship Id="rId6" Type="http://schemas.openxmlformats.org/officeDocument/2006/relationships/image" Target="../media/image298.png"/><Relationship Id="rId238" Type="http://schemas.openxmlformats.org/officeDocument/2006/relationships/image" Target="../media/image411.png"/><Relationship Id="rId291" Type="http://schemas.openxmlformats.org/officeDocument/2006/relationships/customXml" Target="../ink/ink425.xml"/><Relationship Id="rId305" Type="http://schemas.openxmlformats.org/officeDocument/2006/relationships/customXml" Target="../ink/ink432.xml"/><Relationship Id="rId347" Type="http://schemas.openxmlformats.org/officeDocument/2006/relationships/customXml" Target="../ink/ink453.xml"/><Relationship Id="rId44" Type="http://schemas.openxmlformats.org/officeDocument/2006/relationships/image" Target="../media/image317.png"/><Relationship Id="rId86" Type="http://schemas.openxmlformats.org/officeDocument/2006/relationships/customXml" Target="../ink/ink320.xml"/><Relationship Id="rId151" Type="http://schemas.openxmlformats.org/officeDocument/2006/relationships/customXml" Target="../ink/ink355.xml"/><Relationship Id="rId389" Type="http://schemas.openxmlformats.org/officeDocument/2006/relationships/customXml" Target="../ink/ink474.xml"/><Relationship Id="rId193" Type="http://schemas.openxmlformats.org/officeDocument/2006/relationships/customXml" Target="../ink/ink376.xml"/><Relationship Id="rId207" Type="http://schemas.openxmlformats.org/officeDocument/2006/relationships/customXml" Target="../ink/ink383.xml"/><Relationship Id="rId249" Type="http://schemas.openxmlformats.org/officeDocument/2006/relationships/customXml" Target="../ink/ink404.xml"/><Relationship Id="rId414" Type="http://schemas.openxmlformats.org/officeDocument/2006/relationships/image" Target="../media/image499.png"/><Relationship Id="rId13" Type="http://schemas.openxmlformats.org/officeDocument/2006/relationships/customXml" Target="../ink/ink283.xml"/><Relationship Id="rId109" Type="http://schemas.openxmlformats.org/officeDocument/2006/relationships/image" Target="../media/image348.png"/><Relationship Id="rId260" Type="http://schemas.openxmlformats.org/officeDocument/2006/relationships/image" Target="../media/image422.png"/><Relationship Id="rId316" Type="http://schemas.openxmlformats.org/officeDocument/2006/relationships/image" Target="../media/image450.png"/><Relationship Id="rId55" Type="http://schemas.openxmlformats.org/officeDocument/2006/relationships/customXml" Target="../ink/ink304.xml"/><Relationship Id="rId97" Type="http://schemas.openxmlformats.org/officeDocument/2006/relationships/image" Target="../media/image342.png"/><Relationship Id="rId120" Type="http://schemas.openxmlformats.org/officeDocument/2006/relationships/image" Target="../media/image353.png"/><Relationship Id="rId358" Type="http://schemas.openxmlformats.org/officeDocument/2006/relationships/image" Target="../media/image471.png"/><Relationship Id="rId162" Type="http://schemas.openxmlformats.org/officeDocument/2006/relationships/image" Target="../media/image373.png"/><Relationship Id="rId218" Type="http://schemas.openxmlformats.org/officeDocument/2006/relationships/image" Target="../media/image401.png"/><Relationship Id="rId271" Type="http://schemas.openxmlformats.org/officeDocument/2006/relationships/customXml" Target="../ink/ink415.xml"/><Relationship Id="rId24" Type="http://schemas.openxmlformats.org/officeDocument/2006/relationships/image" Target="../media/image307.png"/><Relationship Id="rId66" Type="http://schemas.openxmlformats.org/officeDocument/2006/relationships/image" Target="../media/image328.png"/><Relationship Id="rId131" Type="http://schemas.openxmlformats.org/officeDocument/2006/relationships/customXml" Target="../ink/ink345.xml"/><Relationship Id="rId327" Type="http://schemas.openxmlformats.org/officeDocument/2006/relationships/customXml" Target="../ink/ink443.xml"/><Relationship Id="rId369" Type="http://schemas.openxmlformats.org/officeDocument/2006/relationships/customXml" Target="../ink/ink464.xml"/><Relationship Id="rId173" Type="http://schemas.openxmlformats.org/officeDocument/2006/relationships/customXml" Target="../ink/ink366.xml"/><Relationship Id="rId229" Type="http://schemas.openxmlformats.org/officeDocument/2006/relationships/customXml" Target="../ink/ink394.xml"/><Relationship Id="rId380" Type="http://schemas.openxmlformats.org/officeDocument/2006/relationships/image" Target="../media/image482.png"/><Relationship Id="rId240" Type="http://schemas.openxmlformats.org/officeDocument/2006/relationships/image" Target="../media/image412.png"/><Relationship Id="rId35" Type="http://schemas.openxmlformats.org/officeDocument/2006/relationships/customXml" Target="../ink/ink294.xml"/><Relationship Id="rId77" Type="http://schemas.openxmlformats.org/officeDocument/2006/relationships/customXml" Target="../ink/ink315.xml"/><Relationship Id="rId100" Type="http://schemas.openxmlformats.org/officeDocument/2006/relationships/customXml" Target="../ink/ink328.xml"/><Relationship Id="rId282" Type="http://schemas.openxmlformats.org/officeDocument/2006/relationships/image" Target="../media/image433.png"/><Relationship Id="rId338" Type="http://schemas.openxmlformats.org/officeDocument/2006/relationships/image" Target="../media/image461.png"/><Relationship Id="rId8" Type="http://schemas.openxmlformats.org/officeDocument/2006/relationships/image" Target="../media/image299.png"/><Relationship Id="rId142" Type="http://schemas.openxmlformats.org/officeDocument/2006/relationships/image" Target="../media/image363.png"/><Relationship Id="rId184" Type="http://schemas.openxmlformats.org/officeDocument/2006/relationships/image" Target="../media/image384.png"/><Relationship Id="rId391" Type="http://schemas.openxmlformats.org/officeDocument/2006/relationships/customXml" Target="../ink/ink475.xml"/><Relationship Id="rId405" Type="http://schemas.openxmlformats.org/officeDocument/2006/relationships/customXml" Target="../ink/ink482.xml"/><Relationship Id="rId251" Type="http://schemas.openxmlformats.org/officeDocument/2006/relationships/customXml" Target="../ink/ink405.xml"/><Relationship Id="rId46" Type="http://schemas.openxmlformats.org/officeDocument/2006/relationships/image" Target="../media/image318.png"/><Relationship Id="rId293" Type="http://schemas.openxmlformats.org/officeDocument/2006/relationships/customXml" Target="../ink/ink426.xml"/><Relationship Id="rId307" Type="http://schemas.openxmlformats.org/officeDocument/2006/relationships/customXml" Target="../ink/ink433.xml"/><Relationship Id="rId349" Type="http://schemas.openxmlformats.org/officeDocument/2006/relationships/customXml" Target="../ink/ink454.xml"/><Relationship Id="rId88" Type="http://schemas.openxmlformats.org/officeDocument/2006/relationships/image" Target="../media/image338.png"/><Relationship Id="rId111" Type="http://schemas.openxmlformats.org/officeDocument/2006/relationships/customXml" Target="../ink/ink334.xml"/><Relationship Id="rId153" Type="http://schemas.openxmlformats.org/officeDocument/2006/relationships/customXml" Target="../ink/ink356.xml"/><Relationship Id="rId195" Type="http://schemas.openxmlformats.org/officeDocument/2006/relationships/customXml" Target="../ink/ink377.xml"/><Relationship Id="rId209" Type="http://schemas.openxmlformats.org/officeDocument/2006/relationships/customXml" Target="../ink/ink384.xml"/><Relationship Id="rId360" Type="http://schemas.openxmlformats.org/officeDocument/2006/relationships/image" Target="../media/image472.png"/><Relationship Id="rId416" Type="http://schemas.openxmlformats.org/officeDocument/2006/relationships/image" Target="../media/image500.png"/><Relationship Id="rId220" Type="http://schemas.openxmlformats.org/officeDocument/2006/relationships/image" Target="../media/image402.png"/><Relationship Id="rId15" Type="http://schemas.openxmlformats.org/officeDocument/2006/relationships/customXml" Target="../ink/ink284.xml"/><Relationship Id="rId57" Type="http://schemas.openxmlformats.org/officeDocument/2006/relationships/customXml" Target="../ink/ink305.xml"/><Relationship Id="rId262" Type="http://schemas.openxmlformats.org/officeDocument/2006/relationships/image" Target="../media/image423.png"/><Relationship Id="rId318" Type="http://schemas.openxmlformats.org/officeDocument/2006/relationships/image" Target="../media/image451.png"/><Relationship Id="rId99" Type="http://schemas.openxmlformats.org/officeDocument/2006/relationships/image" Target="../media/image343.png"/><Relationship Id="rId122" Type="http://schemas.openxmlformats.org/officeDocument/2006/relationships/customXml" Target="../ink/ink340.xml"/><Relationship Id="rId164" Type="http://schemas.openxmlformats.org/officeDocument/2006/relationships/image" Target="../media/image374.png"/><Relationship Id="rId371" Type="http://schemas.openxmlformats.org/officeDocument/2006/relationships/customXml" Target="../ink/ink465.xml"/><Relationship Id="rId26" Type="http://schemas.openxmlformats.org/officeDocument/2006/relationships/image" Target="../media/image308.png"/><Relationship Id="rId231" Type="http://schemas.openxmlformats.org/officeDocument/2006/relationships/customXml" Target="../ink/ink395.xml"/><Relationship Id="rId273" Type="http://schemas.openxmlformats.org/officeDocument/2006/relationships/customXml" Target="../ink/ink416.xml"/><Relationship Id="rId329" Type="http://schemas.openxmlformats.org/officeDocument/2006/relationships/customXml" Target="../ink/ink444.xml"/><Relationship Id="rId68" Type="http://schemas.openxmlformats.org/officeDocument/2006/relationships/image" Target="../media/image329.png"/><Relationship Id="rId133" Type="http://schemas.openxmlformats.org/officeDocument/2006/relationships/customXml" Target="../ink/ink346.xml"/><Relationship Id="rId175" Type="http://schemas.openxmlformats.org/officeDocument/2006/relationships/customXml" Target="../ink/ink367.xml"/><Relationship Id="rId340" Type="http://schemas.openxmlformats.org/officeDocument/2006/relationships/image" Target="../media/image462.png"/><Relationship Id="rId200" Type="http://schemas.openxmlformats.org/officeDocument/2006/relationships/image" Target="../media/image392.png"/><Relationship Id="rId382" Type="http://schemas.openxmlformats.org/officeDocument/2006/relationships/image" Target="../media/image483.png"/><Relationship Id="rId242" Type="http://schemas.openxmlformats.org/officeDocument/2006/relationships/image" Target="../media/image413.png"/><Relationship Id="rId284" Type="http://schemas.openxmlformats.org/officeDocument/2006/relationships/image" Target="../media/image434.png"/><Relationship Id="rId37" Type="http://schemas.openxmlformats.org/officeDocument/2006/relationships/customXml" Target="../ink/ink295.xml"/><Relationship Id="rId79" Type="http://schemas.openxmlformats.org/officeDocument/2006/relationships/customXml" Target="../ink/ink316.xml"/><Relationship Id="rId102" Type="http://schemas.openxmlformats.org/officeDocument/2006/relationships/customXml" Target="../ink/ink329.xml"/><Relationship Id="rId144" Type="http://schemas.openxmlformats.org/officeDocument/2006/relationships/image" Target="../media/image364.png"/><Relationship Id="rId90" Type="http://schemas.openxmlformats.org/officeDocument/2006/relationships/image" Target="../media/image339.png"/><Relationship Id="rId186" Type="http://schemas.openxmlformats.org/officeDocument/2006/relationships/image" Target="../media/image385.png"/><Relationship Id="rId351" Type="http://schemas.openxmlformats.org/officeDocument/2006/relationships/customXml" Target="../ink/ink455.xml"/><Relationship Id="rId393" Type="http://schemas.openxmlformats.org/officeDocument/2006/relationships/customXml" Target="../ink/ink476.xml"/><Relationship Id="rId407" Type="http://schemas.openxmlformats.org/officeDocument/2006/relationships/customXml" Target="../ink/ink483.xml"/><Relationship Id="rId211" Type="http://schemas.openxmlformats.org/officeDocument/2006/relationships/customXml" Target="../ink/ink385.xml"/><Relationship Id="rId253" Type="http://schemas.openxmlformats.org/officeDocument/2006/relationships/customXml" Target="../ink/ink406.xml"/><Relationship Id="rId295" Type="http://schemas.openxmlformats.org/officeDocument/2006/relationships/customXml" Target="../ink/ink427.xml"/><Relationship Id="rId309" Type="http://schemas.openxmlformats.org/officeDocument/2006/relationships/customXml" Target="../ink/ink434.xml"/><Relationship Id="rId48" Type="http://schemas.openxmlformats.org/officeDocument/2006/relationships/image" Target="../media/image319.png"/><Relationship Id="rId113" Type="http://schemas.openxmlformats.org/officeDocument/2006/relationships/customXml" Target="../ink/ink335.xml"/><Relationship Id="rId320" Type="http://schemas.openxmlformats.org/officeDocument/2006/relationships/image" Target="../media/image452.png"/><Relationship Id="rId155" Type="http://schemas.openxmlformats.org/officeDocument/2006/relationships/customXml" Target="../ink/ink357.xml"/><Relationship Id="rId197" Type="http://schemas.openxmlformats.org/officeDocument/2006/relationships/customXml" Target="../ink/ink378.xml"/><Relationship Id="rId362" Type="http://schemas.openxmlformats.org/officeDocument/2006/relationships/image" Target="../media/image473.png"/><Relationship Id="rId418" Type="http://schemas.openxmlformats.org/officeDocument/2006/relationships/image" Target="../media/image501.png"/></Relationships>
</file>

<file path=ppt/slides/_rels/slide19.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201.xml"/><Relationship Id="rId21" Type="http://schemas.openxmlformats.org/officeDocument/2006/relationships/image" Target="../media/image503.png"/><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image" Target="../media/image3.png"/><Relationship Id="rId2" Type="http://schemas.openxmlformats.org/officeDocument/2006/relationships/tags" Target="../tags/tag200.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image" Target="../media/image505.png"/><Relationship Id="rId10" Type="http://schemas.openxmlformats.org/officeDocument/2006/relationships/tags" Target="../tags/tag208.xml"/><Relationship Id="rId19" Type="http://schemas.openxmlformats.org/officeDocument/2006/relationships/image" Target="../media/image4.png"/><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image" Target="../media/image504.pn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jpeg"/><Relationship Id="rId5" Type="http://schemas.openxmlformats.org/officeDocument/2006/relationships/slideLayout" Target="../slideLayouts/slideLayout18.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tags" Target="../tags/tag226.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216.xml"/><Relationship Id="rId21" Type="http://schemas.openxmlformats.org/officeDocument/2006/relationships/image" Target="../media/image506.png"/><Relationship Id="rId7" Type="http://schemas.openxmlformats.org/officeDocument/2006/relationships/tags" Target="../tags/tag220.xml"/><Relationship Id="rId12" Type="http://schemas.openxmlformats.org/officeDocument/2006/relationships/tags" Target="../tags/tag225.xml"/><Relationship Id="rId17" Type="http://schemas.openxmlformats.org/officeDocument/2006/relationships/image" Target="../media/image3.png"/><Relationship Id="rId2" Type="http://schemas.openxmlformats.org/officeDocument/2006/relationships/tags" Target="../tags/tag215.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5" Type="http://schemas.openxmlformats.org/officeDocument/2006/relationships/tags" Target="../tags/tag228.xml"/><Relationship Id="rId23" Type="http://schemas.openxmlformats.org/officeDocument/2006/relationships/image" Target="../media/image508.png"/><Relationship Id="rId10" Type="http://schemas.openxmlformats.org/officeDocument/2006/relationships/tags" Target="../tags/tag223.xml"/><Relationship Id="rId19" Type="http://schemas.openxmlformats.org/officeDocument/2006/relationships/image" Target="../media/image4.png"/><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tags" Target="../tags/tag227.xml"/><Relationship Id="rId22" Type="http://schemas.openxmlformats.org/officeDocument/2006/relationships/image" Target="../media/image507.svg"/></Relationships>
</file>

<file path=ppt/slides/_rels/slide21.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tags" Target="../tags/tag241.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231.xml"/><Relationship Id="rId21" Type="http://schemas.openxmlformats.org/officeDocument/2006/relationships/image" Target="../media/image509.png"/><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image" Target="../media/image3.png"/><Relationship Id="rId2" Type="http://schemas.openxmlformats.org/officeDocument/2006/relationships/tags" Target="../tags/tag230.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tags" Target="../tags/tag239.xml"/><Relationship Id="rId5" Type="http://schemas.openxmlformats.org/officeDocument/2006/relationships/tags" Target="../tags/tag233.xml"/><Relationship Id="rId15" Type="http://schemas.openxmlformats.org/officeDocument/2006/relationships/tags" Target="../tags/tag243.xml"/><Relationship Id="rId23" Type="http://schemas.openxmlformats.org/officeDocument/2006/relationships/image" Target="../media/image511.png"/><Relationship Id="rId10" Type="http://schemas.openxmlformats.org/officeDocument/2006/relationships/tags" Target="../tags/tag238.xml"/><Relationship Id="rId19" Type="http://schemas.openxmlformats.org/officeDocument/2006/relationships/image" Target="../media/image4.png"/><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tags" Target="../tags/tag242.xml"/><Relationship Id="rId22" Type="http://schemas.openxmlformats.org/officeDocument/2006/relationships/image" Target="../media/image510.svg"/></Relationships>
</file>

<file path=ppt/slides/_rels/slide22.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tags" Target="../tags/tag256.xml"/><Relationship Id="rId18" Type="http://schemas.openxmlformats.org/officeDocument/2006/relationships/image" Target="../media/image3.png"/><Relationship Id="rId3" Type="http://schemas.openxmlformats.org/officeDocument/2006/relationships/tags" Target="../tags/tag246.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250.xml"/><Relationship Id="rId12" Type="http://schemas.openxmlformats.org/officeDocument/2006/relationships/tags" Target="../tags/tag255.xml"/><Relationship Id="rId17" Type="http://schemas.openxmlformats.org/officeDocument/2006/relationships/slideLayout" Target="../slideLayouts/slideLayout18.xml"/><Relationship Id="rId25" Type="http://schemas.openxmlformats.org/officeDocument/2006/relationships/image" Target="../media/image513.png"/><Relationship Id="rId2" Type="http://schemas.openxmlformats.org/officeDocument/2006/relationships/tags" Target="../tags/tag245.xml"/><Relationship Id="rId16" Type="http://schemas.openxmlformats.org/officeDocument/2006/relationships/tags" Target="../tags/tag259.xml"/><Relationship Id="rId20" Type="http://schemas.openxmlformats.org/officeDocument/2006/relationships/image" Target="../media/image4.png"/><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tags" Target="../tags/tag254.xml"/><Relationship Id="rId24" Type="http://schemas.openxmlformats.org/officeDocument/2006/relationships/image" Target="../media/image512.png"/><Relationship Id="rId5" Type="http://schemas.openxmlformats.org/officeDocument/2006/relationships/tags" Target="../tags/tag248.xml"/><Relationship Id="rId15" Type="http://schemas.openxmlformats.org/officeDocument/2006/relationships/tags" Target="../tags/tag258.xml"/><Relationship Id="rId23" Type="http://schemas.openxmlformats.org/officeDocument/2006/relationships/image" Target="../media/image507.svg"/><Relationship Id="rId10" Type="http://schemas.openxmlformats.org/officeDocument/2006/relationships/tags" Target="../tags/tag253.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247.xml"/><Relationship Id="rId9" Type="http://schemas.openxmlformats.org/officeDocument/2006/relationships/tags" Target="../tags/tag252.xml"/><Relationship Id="rId14" Type="http://schemas.openxmlformats.org/officeDocument/2006/relationships/tags" Target="../tags/tag257.xml"/><Relationship Id="rId22" Type="http://schemas.openxmlformats.org/officeDocument/2006/relationships/image" Target="../media/image506.png"/></Relationships>
</file>

<file path=ppt/slides/_rels/slide23.xml.rels><?xml version="1.0" encoding="UTF-8" standalone="yes"?>
<Relationships xmlns="http://schemas.openxmlformats.org/package/2006/relationships"><Relationship Id="rId8" Type="http://schemas.openxmlformats.org/officeDocument/2006/relationships/tags" Target="../tags/tag267.xml"/><Relationship Id="rId13" Type="http://schemas.openxmlformats.org/officeDocument/2006/relationships/tags" Target="../tags/tag272.xml"/><Relationship Id="rId18" Type="http://schemas.openxmlformats.org/officeDocument/2006/relationships/image" Target="../media/image3.png"/><Relationship Id="rId26" Type="http://schemas.openxmlformats.org/officeDocument/2006/relationships/image" Target="../media/image516.png"/><Relationship Id="rId3" Type="http://schemas.openxmlformats.org/officeDocument/2006/relationships/tags" Target="../tags/tag262.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266.xml"/><Relationship Id="rId12" Type="http://schemas.openxmlformats.org/officeDocument/2006/relationships/tags" Target="../tags/tag271.xml"/><Relationship Id="rId17" Type="http://schemas.openxmlformats.org/officeDocument/2006/relationships/slideLayout" Target="../slideLayouts/slideLayout18.xml"/><Relationship Id="rId25" Type="http://schemas.openxmlformats.org/officeDocument/2006/relationships/image" Target="../media/image515.png"/><Relationship Id="rId2" Type="http://schemas.openxmlformats.org/officeDocument/2006/relationships/tags" Target="../tags/tag261.xml"/><Relationship Id="rId16" Type="http://schemas.openxmlformats.org/officeDocument/2006/relationships/tags" Target="../tags/tag275.xml"/><Relationship Id="rId20" Type="http://schemas.openxmlformats.org/officeDocument/2006/relationships/image" Target="../media/image4.png"/><Relationship Id="rId1" Type="http://schemas.openxmlformats.org/officeDocument/2006/relationships/tags" Target="../tags/tag260.xml"/><Relationship Id="rId6" Type="http://schemas.openxmlformats.org/officeDocument/2006/relationships/tags" Target="../tags/tag265.xml"/><Relationship Id="rId11" Type="http://schemas.openxmlformats.org/officeDocument/2006/relationships/tags" Target="../tags/tag270.xml"/><Relationship Id="rId24" Type="http://schemas.openxmlformats.org/officeDocument/2006/relationships/image" Target="../media/image514.png"/><Relationship Id="rId5" Type="http://schemas.openxmlformats.org/officeDocument/2006/relationships/tags" Target="../tags/tag264.xml"/><Relationship Id="rId15" Type="http://schemas.openxmlformats.org/officeDocument/2006/relationships/tags" Target="../tags/tag274.xml"/><Relationship Id="rId23" Type="http://schemas.openxmlformats.org/officeDocument/2006/relationships/image" Target="../media/image507.svg"/><Relationship Id="rId10" Type="http://schemas.openxmlformats.org/officeDocument/2006/relationships/tags" Target="../tags/tag269.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263.xml"/><Relationship Id="rId9" Type="http://schemas.openxmlformats.org/officeDocument/2006/relationships/tags" Target="../tags/tag268.xml"/><Relationship Id="rId14" Type="http://schemas.openxmlformats.org/officeDocument/2006/relationships/tags" Target="../tags/tag273.xml"/><Relationship Id="rId22" Type="http://schemas.openxmlformats.org/officeDocument/2006/relationships/image" Target="../media/image506.png"/></Relationships>
</file>

<file path=ppt/slides/_rels/slide24.xml.rels><?xml version="1.0" encoding="UTF-8" standalone="yes"?>
<Relationships xmlns="http://schemas.openxmlformats.org/package/2006/relationships"><Relationship Id="rId13" Type="http://schemas.openxmlformats.org/officeDocument/2006/relationships/image" Target="../media/image521.png"/><Relationship Id="rId18" Type="http://schemas.openxmlformats.org/officeDocument/2006/relationships/customXml" Target="../ink/ink497.xml"/><Relationship Id="rId26" Type="http://schemas.openxmlformats.org/officeDocument/2006/relationships/customXml" Target="../ink/ink501.xml"/><Relationship Id="rId39" Type="http://schemas.openxmlformats.org/officeDocument/2006/relationships/image" Target="../media/image534.png"/><Relationship Id="rId21" Type="http://schemas.openxmlformats.org/officeDocument/2006/relationships/image" Target="../media/image525.png"/><Relationship Id="rId34" Type="http://schemas.openxmlformats.org/officeDocument/2006/relationships/customXml" Target="../ink/ink505.xml"/><Relationship Id="rId42" Type="http://schemas.openxmlformats.org/officeDocument/2006/relationships/customXml" Target="../ink/ink509.xml"/><Relationship Id="rId47" Type="http://schemas.openxmlformats.org/officeDocument/2006/relationships/image" Target="../media/image538.png"/><Relationship Id="rId50" Type="http://schemas.openxmlformats.org/officeDocument/2006/relationships/customXml" Target="../ink/ink513.xml"/><Relationship Id="rId55" Type="http://schemas.openxmlformats.org/officeDocument/2006/relationships/image" Target="../media/image542.png"/><Relationship Id="rId7" Type="http://schemas.openxmlformats.org/officeDocument/2006/relationships/image" Target="../media/image518.png"/><Relationship Id="rId2" Type="http://schemas.openxmlformats.org/officeDocument/2006/relationships/slideLayout" Target="../slideLayouts/slideLayout18.xml"/><Relationship Id="rId16" Type="http://schemas.openxmlformats.org/officeDocument/2006/relationships/customXml" Target="../ink/ink496.xml"/><Relationship Id="rId29" Type="http://schemas.openxmlformats.org/officeDocument/2006/relationships/image" Target="../media/image529.png"/><Relationship Id="rId11" Type="http://schemas.openxmlformats.org/officeDocument/2006/relationships/image" Target="../media/image520.png"/><Relationship Id="rId24" Type="http://schemas.openxmlformats.org/officeDocument/2006/relationships/customXml" Target="../ink/ink500.xml"/><Relationship Id="rId32" Type="http://schemas.openxmlformats.org/officeDocument/2006/relationships/customXml" Target="../ink/ink504.xml"/><Relationship Id="rId37" Type="http://schemas.openxmlformats.org/officeDocument/2006/relationships/image" Target="../media/image533.png"/><Relationship Id="rId40" Type="http://schemas.openxmlformats.org/officeDocument/2006/relationships/customXml" Target="../ink/ink508.xml"/><Relationship Id="rId45" Type="http://schemas.openxmlformats.org/officeDocument/2006/relationships/image" Target="../media/image537.png"/><Relationship Id="rId53" Type="http://schemas.openxmlformats.org/officeDocument/2006/relationships/image" Target="../media/image541.png"/><Relationship Id="rId58" Type="http://schemas.openxmlformats.org/officeDocument/2006/relationships/customXml" Target="../ink/ink517.xml"/><Relationship Id="rId5" Type="http://schemas.openxmlformats.org/officeDocument/2006/relationships/image" Target="../media/image517.png"/><Relationship Id="rId19" Type="http://schemas.openxmlformats.org/officeDocument/2006/relationships/image" Target="../media/image524.png"/><Relationship Id="rId4" Type="http://schemas.openxmlformats.org/officeDocument/2006/relationships/customXml" Target="../ink/ink490.xml"/><Relationship Id="rId9" Type="http://schemas.openxmlformats.org/officeDocument/2006/relationships/image" Target="../media/image519.png"/><Relationship Id="rId14" Type="http://schemas.openxmlformats.org/officeDocument/2006/relationships/customXml" Target="../ink/ink495.xml"/><Relationship Id="rId22" Type="http://schemas.openxmlformats.org/officeDocument/2006/relationships/customXml" Target="../ink/ink499.xml"/><Relationship Id="rId27" Type="http://schemas.openxmlformats.org/officeDocument/2006/relationships/image" Target="../media/image528.png"/><Relationship Id="rId30" Type="http://schemas.openxmlformats.org/officeDocument/2006/relationships/customXml" Target="../ink/ink503.xml"/><Relationship Id="rId35" Type="http://schemas.openxmlformats.org/officeDocument/2006/relationships/image" Target="../media/image532.png"/><Relationship Id="rId43" Type="http://schemas.openxmlformats.org/officeDocument/2006/relationships/image" Target="../media/image536.png"/><Relationship Id="rId48" Type="http://schemas.openxmlformats.org/officeDocument/2006/relationships/customXml" Target="../ink/ink512.xml"/><Relationship Id="rId56" Type="http://schemas.openxmlformats.org/officeDocument/2006/relationships/customXml" Target="../ink/ink516.xml"/><Relationship Id="rId8" Type="http://schemas.openxmlformats.org/officeDocument/2006/relationships/customXml" Target="../ink/ink492.xml"/><Relationship Id="rId51" Type="http://schemas.openxmlformats.org/officeDocument/2006/relationships/image" Target="../media/image540.png"/><Relationship Id="rId3" Type="http://schemas.openxmlformats.org/officeDocument/2006/relationships/image" Target="../media/image516.png"/><Relationship Id="rId12" Type="http://schemas.openxmlformats.org/officeDocument/2006/relationships/customXml" Target="../ink/ink494.xml"/><Relationship Id="rId17" Type="http://schemas.openxmlformats.org/officeDocument/2006/relationships/image" Target="../media/image523.png"/><Relationship Id="rId25" Type="http://schemas.openxmlformats.org/officeDocument/2006/relationships/image" Target="../media/image527.png"/><Relationship Id="rId33" Type="http://schemas.openxmlformats.org/officeDocument/2006/relationships/image" Target="../media/image531.png"/><Relationship Id="rId38" Type="http://schemas.openxmlformats.org/officeDocument/2006/relationships/customXml" Target="../ink/ink507.xml"/><Relationship Id="rId46" Type="http://schemas.openxmlformats.org/officeDocument/2006/relationships/customXml" Target="../ink/ink511.xml"/><Relationship Id="rId59" Type="http://schemas.openxmlformats.org/officeDocument/2006/relationships/image" Target="../media/image544.png"/><Relationship Id="rId20" Type="http://schemas.openxmlformats.org/officeDocument/2006/relationships/customXml" Target="../ink/ink498.xml"/><Relationship Id="rId41" Type="http://schemas.openxmlformats.org/officeDocument/2006/relationships/image" Target="../media/image535.png"/><Relationship Id="rId54" Type="http://schemas.openxmlformats.org/officeDocument/2006/relationships/customXml" Target="../ink/ink515.xml"/><Relationship Id="rId1" Type="http://schemas.openxmlformats.org/officeDocument/2006/relationships/tags" Target="../tags/tag276.xml"/><Relationship Id="rId6" Type="http://schemas.openxmlformats.org/officeDocument/2006/relationships/customXml" Target="../ink/ink491.xml"/><Relationship Id="rId15" Type="http://schemas.openxmlformats.org/officeDocument/2006/relationships/image" Target="../media/image522.png"/><Relationship Id="rId23" Type="http://schemas.openxmlformats.org/officeDocument/2006/relationships/image" Target="../media/image526.png"/><Relationship Id="rId28" Type="http://schemas.openxmlformats.org/officeDocument/2006/relationships/customXml" Target="../ink/ink502.xml"/><Relationship Id="rId36" Type="http://schemas.openxmlformats.org/officeDocument/2006/relationships/customXml" Target="../ink/ink506.xml"/><Relationship Id="rId49" Type="http://schemas.openxmlformats.org/officeDocument/2006/relationships/image" Target="../media/image539.png"/><Relationship Id="rId57" Type="http://schemas.openxmlformats.org/officeDocument/2006/relationships/image" Target="../media/image543.png"/><Relationship Id="rId10" Type="http://schemas.openxmlformats.org/officeDocument/2006/relationships/customXml" Target="../ink/ink493.xml"/><Relationship Id="rId31" Type="http://schemas.openxmlformats.org/officeDocument/2006/relationships/image" Target="../media/image530.png"/><Relationship Id="rId44" Type="http://schemas.openxmlformats.org/officeDocument/2006/relationships/customXml" Target="../ink/ink510.xml"/><Relationship Id="rId52" Type="http://schemas.openxmlformats.org/officeDocument/2006/relationships/customXml" Target="../ink/ink514.xml"/></Relationships>
</file>

<file path=ppt/slides/_rels/slide25.xml.rels><?xml version="1.0" encoding="UTF-8" standalone="yes"?>
<Relationships xmlns="http://schemas.openxmlformats.org/package/2006/relationships"><Relationship Id="rId8" Type="http://schemas.openxmlformats.org/officeDocument/2006/relationships/tags" Target="../tags/tag284.xml"/><Relationship Id="rId13" Type="http://schemas.openxmlformats.org/officeDocument/2006/relationships/tags" Target="../tags/tag289.xml"/><Relationship Id="rId18" Type="http://schemas.openxmlformats.org/officeDocument/2006/relationships/image" Target="../media/image3.png"/><Relationship Id="rId26" Type="http://schemas.openxmlformats.org/officeDocument/2006/relationships/image" Target="../media/image547.png"/><Relationship Id="rId3" Type="http://schemas.openxmlformats.org/officeDocument/2006/relationships/tags" Target="../tags/tag279.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283.xml"/><Relationship Id="rId12" Type="http://schemas.openxmlformats.org/officeDocument/2006/relationships/tags" Target="../tags/tag288.xml"/><Relationship Id="rId17" Type="http://schemas.openxmlformats.org/officeDocument/2006/relationships/slideLayout" Target="../slideLayouts/slideLayout18.xml"/><Relationship Id="rId25" Type="http://schemas.openxmlformats.org/officeDocument/2006/relationships/image" Target="../media/image546.png"/><Relationship Id="rId2" Type="http://schemas.openxmlformats.org/officeDocument/2006/relationships/tags" Target="../tags/tag278.xml"/><Relationship Id="rId16" Type="http://schemas.openxmlformats.org/officeDocument/2006/relationships/tags" Target="../tags/tag292.xml"/><Relationship Id="rId20" Type="http://schemas.openxmlformats.org/officeDocument/2006/relationships/image" Target="../media/image4.png"/><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tags" Target="../tags/tag287.xml"/><Relationship Id="rId24" Type="http://schemas.openxmlformats.org/officeDocument/2006/relationships/image" Target="../media/image545.png"/><Relationship Id="rId5" Type="http://schemas.openxmlformats.org/officeDocument/2006/relationships/tags" Target="../tags/tag281.xml"/><Relationship Id="rId15" Type="http://schemas.openxmlformats.org/officeDocument/2006/relationships/tags" Target="../tags/tag291.xml"/><Relationship Id="rId23" Type="http://schemas.openxmlformats.org/officeDocument/2006/relationships/image" Target="../media/image507.svg"/><Relationship Id="rId10" Type="http://schemas.openxmlformats.org/officeDocument/2006/relationships/tags" Target="../tags/tag286.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280.xml"/><Relationship Id="rId9" Type="http://schemas.openxmlformats.org/officeDocument/2006/relationships/tags" Target="../tags/tag285.xml"/><Relationship Id="rId14" Type="http://schemas.openxmlformats.org/officeDocument/2006/relationships/tags" Target="../tags/tag290.xml"/><Relationship Id="rId22" Type="http://schemas.openxmlformats.org/officeDocument/2006/relationships/image" Target="../media/image506.png"/></Relationships>
</file>

<file path=ppt/slides/_rels/slide26.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295.xml"/><Relationship Id="rId21" Type="http://schemas.openxmlformats.org/officeDocument/2006/relationships/image" Target="../media/image548.png"/><Relationship Id="rId7" Type="http://schemas.openxmlformats.org/officeDocument/2006/relationships/tags" Target="../tags/tag299.xml"/><Relationship Id="rId12" Type="http://schemas.openxmlformats.org/officeDocument/2006/relationships/tags" Target="../tags/tag304.xml"/><Relationship Id="rId17" Type="http://schemas.openxmlformats.org/officeDocument/2006/relationships/image" Target="../media/image3.png"/><Relationship Id="rId2" Type="http://schemas.openxmlformats.org/officeDocument/2006/relationships/tags" Target="../tags/tag29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24" Type="http://schemas.openxmlformats.org/officeDocument/2006/relationships/image" Target="../media/image510.svg"/><Relationship Id="rId5" Type="http://schemas.openxmlformats.org/officeDocument/2006/relationships/tags" Target="../tags/tag297.xml"/><Relationship Id="rId15" Type="http://schemas.openxmlformats.org/officeDocument/2006/relationships/tags" Target="../tags/tag307.xml"/><Relationship Id="rId23" Type="http://schemas.openxmlformats.org/officeDocument/2006/relationships/image" Target="../media/image509.png"/><Relationship Id="rId10" Type="http://schemas.openxmlformats.org/officeDocument/2006/relationships/tags" Target="../tags/tag302.xml"/><Relationship Id="rId19" Type="http://schemas.openxmlformats.org/officeDocument/2006/relationships/image" Target="../media/image4.png"/><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tags" Target="../tags/tag306.xml"/><Relationship Id="rId22" Type="http://schemas.openxmlformats.org/officeDocument/2006/relationships/image" Target="../media/image549.png"/></Relationships>
</file>

<file path=ppt/slides/_rels/slide27.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tags" Target="../tags/tag32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10.xml"/><Relationship Id="rId21" Type="http://schemas.openxmlformats.org/officeDocument/2006/relationships/image" Target="../media/image509.png"/><Relationship Id="rId7" Type="http://schemas.openxmlformats.org/officeDocument/2006/relationships/tags" Target="../tags/tag314.xml"/><Relationship Id="rId12" Type="http://schemas.openxmlformats.org/officeDocument/2006/relationships/tags" Target="../tags/tag319.xml"/><Relationship Id="rId17" Type="http://schemas.openxmlformats.org/officeDocument/2006/relationships/image" Target="../media/image3.png"/><Relationship Id="rId2" Type="http://schemas.openxmlformats.org/officeDocument/2006/relationships/tags" Target="../tags/tag30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tags" Target="../tags/tag318.xml"/><Relationship Id="rId24" Type="http://schemas.openxmlformats.org/officeDocument/2006/relationships/image" Target="../media/image551.png"/><Relationship Id="rId5" Type="http://schemas.openxmlformats.org/officeDocument/2006/relationships/tags" Target="../tags/tag312.xml"/><Relationship Id="rId15" Type="http://schemas.openxmlformats.org/officeDocument/2006/relationships/tags" Target="../tags/tag322.xml"/><Relationship Id="rId23" Type="http://schemas.openxmlformats.org/officeDocument/2006/relationships/image" Target="../media/image550.png"/><Relationship Id="rId10" Type="http://schemas.openxmlformats.org/officeDocument/2006/relationships/tags" Target="../tags/tag317.xml"/><Relationship Id="rId19" Type="http://schemas.openxmlformats.org/officeDocument/2006/relationships/image" Target="../media/image4.png"/><Relationship Id="rId4" Type="http://schemas.openxmlformats.org/officeDocument/2006/relationships/tags" Target="../tags/tag311.xml"/><Relationship Id="rId9" Type="http://schemas.openxmlformats.org/officeDocument/2006/relationships/tags" Target="../tags/tag316.xml"/><Relationship Id="rId14" Type="http://schemas.openxmlformats.org/officeDocument/2006/relationships/tags" Target="../tags/tag321.xml"/><Relationship Id="rId22" Type="http://schemas.openxmlformats.org/officeDocument/2006/relationships/image" Target="../media/image510.svg"/></Relationships>
</file>

<file path=ppt/slides/_rels/slide28.xml.rels><?xml version="1.0" encoding="UTF-8" standalone="yes"?>
<Relationships xmlns="http://schemas.openxmlformats.org/package/2006/relationships"><Relationship Id="rId8" Type="http://schemas.openxmlformats.org/officeDocument/2006/relationships/tags" Target="../tags/tag330.xml"/><Relationship Id="rId13" Type="http://schemas.openxmlformats.org/officeDocument/2006/relationships/tags" Target="../tags/tag33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25.xml"/><Relationship Id="rId21" Type="http://schemas.openxmlformats.org/officeDocument/2006/relationships/image" Target="../media/image509.png"/><Relationship Id="rId7" Type="http://schemas.openxmlformats.org/officeDocument/2006/relationships/tags" Target="../tags/tag329.xml"/><Relationship Id="rId12" Type="http://schemas.openxmlformats.org/officeDocument/2006/relationships/tags" Target="../tags/tag334.xml"/><Relationship Id="rId17" Type="http://schemas.openxmlformats.org/officeDocument/2006/relationships/image" Target="../media/image3.png"/><Relationship Id="rId2" Type="http://schemas.openxmlformats.org/officeDocument/2006/relationships/tags" Target="../tags/tag32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tags" Target="../tags/tag333.xml"/><Relationship Id="rId24" Type="http://schemas.openxmlformats.org/officeDocument/2006/relationships/image" Target="../media/image553.png"/><Relationship Id="rId5" Type="http://schemas.openxmlformats.org/officeDocument/2006/relationships/tags" Target="../tags/tag327.xml"/><Relationship Id="rId15" Type="http://schemas.openxmlformats.org/officeDocument/2006/relationships/tags" Target="../tags/tag337.xml"/><Relationship Id="rId23" Type="http://schemas.openxmlformats.org/officeDocument/2006/relationships/image" Target="../media/image552.png"/><Relationship Id="rId10" Type="http://schemas.openxmlformats.org/officeDocument/2006/relationships/tags" Target="../tags/tag332.xml"/><Relationship Id="rId19" Type="http://schemas.openxmlformats.org/officeDocument/2006/relationships/image" Target="../media/image4.png"/><Relationship Id="rId4" Type="http://schemas.openxmlformats.org/officeDocument/2006/relationships/tags" Target="../tags/tag326.xml"/><Relationship Id="rId9" Type="http://schemas.openxmlformats.org/officeDocument/2006/relationships/tags" Target="../tags/tag331.xml"/><Relationship Id="rId14" Type="http://schemas.openxmlformats.org/officeDocument/2006/relationships/tags" Target="../tags/tag336.xml"/><Relationship Id="rId22" Type="http://schemas.openxmlformats.org/officeDocument/2006/relationships/image" Target="../media/image510.svg"/></Relationships>
</file>

<file path=ppt/slides/_rels/slide29.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tags" Target="../tags/tag350.xml"/><Relationship Id="rId18" Type="http://schemas.openxmlformats.org/officeDocument/2006/relationships/tags" Target="../tags/tag355.xml"/><Relationship Id="rId3" Type="http://schemas.openxmlformats.org/officeDocument/2006/relationships/tags" Target="../tags/tag340.xml"/><Relationship Id="rId21" Type="http://schemas.openxmlformats.org/officeDocument/2006/relationships/image" Target="file:///C:\Users\1V994W2\PycharmProjects\PPT_Background_Generation/pic_temp/0_pic_quater_left_up.png" TargetMode="External"/><Relationship Id="rId7" Type="http://schemas.openxmlformats.org/officeDocument/2006/relationships/tags" Target="../tags/tag344.xml"/><Relationship Id="rId12" Type="http://schemas.openxmlformats.org/officeDocument/2006/relationships/tags" Target="../tags/tag349.xml"/><Relationship Id="rId17" Type="http://schemas.openxmlformats.org/officeDocument/2006/relationships/tags" Target="../tags/tag354.xml"/><Relationship Id="rId25" Type="http://schemas.openxmlformats.org/officeDocument/2006/relationships/image" Target="../media/image7.png"/><Relationship Id="rId2" Type="http://schemas.openxmlformats.org/officeDocument/2006/relationships/tags" Target="../tags/tag339.xml"/><Relationship Id="rId16" Type="http://schemas.openxmlformats.org/officeDocument/2006/relationships/tags" Target="../tags/tag353.xml"/><Relationship Id="rId20" Type="http://schemas.openxmlformats.org/officeDocument/2006/relationships/image" Target="../media/image3.png"/><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24" Type="http://schemas.openxmlformats.org/officeDocument/2006/relationships/image" Target="../media/image6.png"/><Relationship Id="rId5" Type="http://schemas.openxmlformats.org/officeDocument/2006/relationships/tags" Target="../tags/tag342.xml"/><Relationship Id="rId15" Type="http://schemas.openxmlformats.org/officeDocument/2006/relationships/tags" Target="../tags/tag352.xml"/><Relationship Id="rId23"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347.xml"/><Relationship Id="rId19" Type="http://schemas.openxmlformats.org/officeDocument/2006/relationships/slideLayout" Target="../slideLayouts/slideLayout18.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tags" Target="../tags/tag351.xml"/><Relationship Id="rId22"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tags" Target="../tags/tag363.xml"/><Relationship Id="rId13" Type="http://schemas.openxmlformats.org/officeDocument/2006/relationships/tags" Target="../tags/tag368.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58.xml"/><Relationship Id="rId21" Type="http://schemas.openxmlformats.org/officeDocument/2006/relationships/image" Target="../media/image554.png"/><Relationship Id="rId7" Type="http://schemas.openxmlformats.org/officeDocument/2006/relationships/tags" Target="../tags/tag362.xml"/><Relationship Id="rId12" Type="http://schemas.openxmlformats.org/officeDocument/2006/relationships/tags" Target="../tags/tag367.xml"/><Relationship Id="rId17" Type="http://schemas.openxmlformats.org/officeDocument/2006/relationships/image" Target="../media/image3.png"/><Relationship Id="rId2" Type="http://schemas.openxmlformats.org/officeDocument/2006/relationships/tags" Target="../tags/tag357.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tags" Target="../tags/tag366.xml"/><Relationship Id="rId5" Type="http://schemas.openxmlformats.org/officeDocument/2006/relationships/tags" Target="../tags/tag360.xml"/><Relationship Id="rId15" Type="http://schemas.openxmlformats.org/officeDocument/2006/relationships/tags" Target="../tags/tag370.xml"/><Relationship Id="rId10" Type="http://schemas.openxmlformats.org/officeDocument/2006/relationships/tags" Target="../tags/tag365.xml"/><Relationship Id="rId19" Type="http://schemas.openxmlformats.org/officeDocument/2006/relationships/image" Target="../media/image4.png"/><Relationship Id="rId4" Type="http://schemas.openxmlformats.org/officeDocument/2006/relationships/tags" Target="../tags/tag359.xml"/><Relationship Id="rId9" Type="http://schemas.openxmlformats.org/officeDocument/2006/relationships/tags" Target="../tags/tag364.xml"/><Relationship Id="rId14" Type="http://schemas.openxmlformats.org/officeDocument/2006/relationships/tags" Target="../tags/tag369.xml"/></Relationships>
</file>

<file path=ppt/slides/_rels/slide31.xml.rels><?xml version="1.0" encoding="UTF-8" standalone="yes"?>
<Relationships xmlns="http://schemas.openxmlformats.org/package/2006/relationships"><Relationship Id="rId8" Type="http://schemas.openxmlformats.org/officeDocument/2006/relationships/tags" Target="../tags/tag378.xml"/><Relationship Id="rId13" Type="http://schemas.openxmlformats.org/officeDocument/2006/relationships/tags" Target="../tags/tag383.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73.xml"/><Relationship Id="rId21" Type="http://schemas.openxmlformats.org/officeDocument/2006/relationships/image" Target="../media/image555.png"/><Relationship Id="rId7" Type="http://schemas.openxmlformats.org/officeDocument/2006/relationships/tags" Target="../tags/tag377.xml"/><Relationship Id="rId12" Type="http://schemas.openxmlformats.org/officeDocument/2006/relationships/tags" Target="../tags/tag382.xml"/><Relationship Id="rId17" Type="http://schemas.openxmlformats.org/officeDocument/2006/relationships/image" Target="../media/image3.png"/><Relationship Id="rId2" Type="http://schemas.openxmlformats.org/officeDocument/2006/relationships/tags" Target="../tags/tag372.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tags" Target="../tags/tag381.xml"/><Relationship Id="rId5" Type="http://schemas.openxmlformats.org/officeDocument/2006/relationships/tags" Target="../tags/tag375.xml"/><Relationship Id="rId15" Type="http://schemas.openxmlformats.org/officeDocument/2006/relationships/tags" Target="../tags/tag385.xml"/><Relationship Id="rId10" Type="http://schemas.openxmlformats.org/officeDocument/2006/relationships/tags" Target="../tags/tag380.xml"/><Relationship Id="rId19" Type="http://schemas.openxmlformats.org/officeDocument/2006/relationships/image" Target="../media/image4.png"/><Relationship Id="rId4" Type="http://schemas.openxmlformats.org/officeDocument/2006/relationships/tags" Target="../tags/tag374.xml"/><Relationship Id="rId9" Type="http://schemas.openxmlformats.org/officeDocument/2006/relationships/tags" Target="../tags/tag379.xml"/><Relationship Id="rId14" Type="http://schemas.openxmlformats.org/officeDocument/2006/relationships/tags" Target="../tags/tag384.xml"/><Relationship Id="rId22" Type="http://schemas.openxmlformats.org/officeDocument/2006/relationships/image" Target="../media/image556.png"/></Relationships>
</file>

<file path=ppt/slides/_rels/slide32.xml.rels><?xml version="1.0" encoding="UTF-8" standalone="yes"?>
<Relationships xmlns="http://schemas.openxmlformats.org/package/2006/relationships"><Relationship Id="rId8" Type="http://schemas.openxmlformats.org/officeDocument/2006/relationships/tags" Target="../tags/tag393.xml"/><Relationship Id="rId13" Type="http://schemas.openxmlformats.org/officeDocument/2006/relationships/tags" Target="../tags/tag398.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88.xml"/><Relationship Id="rId21" Type="http://schemas.openxmlformats.org/officeDocument/2006/relationships/image" Target="../media/image554.png"/><Relationship Id="rId7" Type="http://schemas.openxmlformats.org/officeDocument/2006/relationships/tags" Target="../tags/tag392.xml"/><Relationship Id="rId12" Type="http://schemas.openxmlformats.org/officeDocument/2006/relationships/tags" Target="../tags/tag397.xml"/><Relationship Id="rId17" Type="http://schemas.openxmlformats.org/officeDocument/2006/relationships/image" Target="../media/image3.png"/><Relationship Id="rId2" Type="http://schemas.openxmlformats.org/officeDocument/2006/relationships/tags" Target="../tags/tag387.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tags" Target="../tags/tag396.xml"/><Relationship Id="rId5" Type="http://schemas.openxmlformats.org/officeDocument/2006/relationships/tags" Target="../tags/tag390.xml"/><Relationship Id="rId15" Type="http://schemas.openxmlformats.org/officeDocument/2006/relationships/tags" Target="../tags/tag400.xml"/><Relationship Id="rId10" Type="http://schemas.openxmlformats.org/officeDocument/2006/relationships/tags" Target="../tags/tag395.xml"/><Relationship Id="rId19" Type="http://schemas.openxmlformats.org/officeDocument/2006/relationships/image" Target="../media/image4.png"/><Relationship Id="rId4" Type="http://schemas.openxmlformats.org/officeDocument/2006/relationships/tags" Target="../tags/tag389.xml"/><Relationship Id="rId9" Type="http://schemas.openxmlformats.org/officeDocument/2006/relationships/tags" Target="../tags/tag394.xml"/><Relationship Id="rId14" Type="http://schemas.openxmlformats.org/officeDocument/2006/relationships/tags" Target="../tags/tag399.xml"/><Relationship Id="rId22" Type="http://schemas.openxmlformats.org/officeDocument/2006/relationships/image" Target="../media/image557.png"/></Relationships>
</file>

<file path=ppt/slides/_rels/slide33.xml.rels><?xml version="1.0" encoding="UTF-8" standalone="yes"?>
<Relationships xmlns="http://schemas.openxmlformats.org/package/2006/relationships"><Relationship Id="rId8" Type="http://schemas.openxmlformats.org/officeDocument/2006/relationships/tags" Target="../tags/tag408.xml"/><Relationship Id="rId13" Type="http://schemas.openxmlformats.org/officeDocument/2006/relationships/tags" Target="../tags/tag413.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403.xml"/><Relationship Id="rId21" Type="http://schemas.openxmlformats.org/officeDocument/2006/relationships/image" Target="../media/image558.png"/><Relationship Id="rId7" Type="http://schemas.openxmlformats.org/officeDocument/2006/relationships/tags" Target="../tags/tag407.xml"/><Relationship Id="rId12" Type="http://schemas.openxmlformats.org/officeDocument/2006/relationships/tags" Target="../tags/tag412.xml"/><Relationship Id="rId17" Type="http://schemas.openxmlformats.org/officeDocument/2006/relationships/image" Target="../media/image3.png"/><Relationship Id="rId2" Type="http://schemas.openxmlformats.org/officeDocument/2006/relationships/tags" Target="../tags/tag402.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401.xml"/><Relationship Id="rId6" Type="http://schemas.openxmlformats.org/officeDocument/2006/relationships/tags" Target="../tags/tag406.xml"/><Relationship Id="rId11" Type="http://schemas.openxmlformats.org/officeDocument/2006/relationships/tags" Target="../tags/tag411.xml"/><Relationship Id="rId5" Type="http://schemas.openxmlformats.org/officeDocument/2006/relationships/tags" Target="../tags/tag405.xml"/><Relationship Id="rId15" Type="http://schemas.openxmlformats.org/officeDocument/2006/relationships/tags" Target="../tags/tag415.xml"/><Relationship Id="rId10" Type="http://schemas.openxmlformats.org/officeDocument/2006/relationships/tags" Target="../tags/tag410.xml"/><Relationship Id="rId19" Type="http://schemas.openxmlformats.org/officeDocument/2006/relationships/image" Target="../media/image4.png"/><Relationship Id="rId4" Type="http://schemas.openxmlformats.org/officeDocument/2006/relationships/tags" Target="../tags/tag404.xml"/><Relationship Id="rId9" Type="http://schemas.openxmlformats.org/officeDocument/2006/relationships/tags" Target="../tags/tag409.xml"/><Relationship Id="rId14" Type="http://schemas.openxmlformats.org/officeDocument/2006/relationships/tags" Target="../tags/tag414.xml"/></Relationships>
</file>

<file path=ppt/slides/_rels/slide34.xml.rels><?xml version="1.0" encoding="UTF-8" standalone="yes"?>
<Relationships xmlns="http://schemas.openxmlformats.org/package/2006/relationships"><Relationship Id="rId13" Type="http://schemas.openxmlformats.org/officeDocument/2006/relationships/tags" Target="../tags/tag428.xml"/><Relationship Id="rId18" Type="http://schemas.openxmlformats.org/officeDocument/2006/relationships/image" Target="file:///C:\Users\1V994W2\PycharmProjects\PPT_Background_Generation/pic_temp/0_pic_quater_left_up.png" TargetMode="External"/><Relationship Id="rId26" Type="http://schemas.openxmlformats.org/officeDocument/2006/relationships/image" Target="../media/image564.svg"/><Relationship Id="rId3" Type="http://schemas.openxmlformats.org/officeDocument/2006/relationships/tags" Target="../tags/tag418.xml"/><Relationship Id="rId21" Type="http://schemas.openxmlformats.org/officeDocument/2006/relationships/image" Target="../media/image559.png"/><Relationship Id="rId7" Type="http://schemas.openxmlformats.org/officeDocument/2006/relationships/tags" Target="../tags/tag422.xml"/><Relationship Id="rId12" Type="http://schemas.openxmlformats.org/officeDocument/2006/relationships/tags" Target="../tags/tag427.xml"/><Relationship Id="rId17" Type="http://schemas.openxmlformats.org/officeDocument/2006/relationships/image" Target="../media/image3.png"/><Relationship Id="rId25" Type="http://schemas.openxmlformats.org/officeDocument/2006/relationships/image" Target="../media/image563.png"/><Relationship Id="rId33" Type="http://schemas.openxmlformats.org/officeDocument/2006/relationships/image" Target="../media/image571.png"/><Relationship Id="rId2" Type="http://schemas.openxmlformats.org/officeDocument/2006/relationships/tags" Target="../tags/tag417.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29" Type="http://schemas.openxmlformats.org/officeDocument/2006/relationships/image" Target="../media/image567.png"/><Relationship Id="rId1" Type="http://schemas.openxmlformats.org/officeDocument/2006/relationships/tags" Target="../tags/tag416.xml"/><Relationship Id="rId6" Type="http://schemas.openxmlformats.org/officeDocument/2006/relationships/tags" Target="../tags/tag421.xml"/><Relationship Id="rId11" Type="http://schemas.openxmlformats.org/officeDocument/2006/relationships/tags" Target="../tags/tag426.xml"/><Relationship Id="rId24" Type="http://schemas.openxmlformats.org/officeDocument/2006/relationships/image" Target="../media/image562.svg"/><Relationship Id="rId32" Type="http://schemas.openxmlformats.org/officeDocument/2006/relationships/image" Target="../media/image570.png"/><Relationship Id="rId5" Type="http://schemas.openxmlformats.org/officeDocument/2006/relationships/tags" Target="../tags/tag420.xml"/><Relationship Id="rId15" Type="http://schemas.openxmlformats.org/officeDocument/2006/relationships/tags" Target="../tags/tag430.xml"/><Relationship Id="rId23" Type="http://schemas.openxmlformats.org/officeDocument/2006/relationships/image" Target="../media/image561.png"/><Relationship Id="rId28" Type="http://schemas.openxmlformats.org/officeDocument/2006/relationships/image" Target="../media/image566.svg"/><Relationship Id="rId10" Type="http://schemas.openxmlformats.org/officeDocument/2006/relationships/tags" Target="../tags/tag425.xml"/><Relationship Id="rId19" Type="http://schemas.openxmlformats.org/officeDocument/2006/relationships/image" Target="../media/image4.png"/><Relationship Id="rId31" Type="http://schemas.openxmlformats.org/officeDocument/2006/relationships/image" Target="../media/image569.png"/><Relationship Id="rId4" Type="http://schemas.openxmlformats.org/officeDocument/2006/relationships/tags" Target="../tags/tag419.xml"/><Relationship Id="rId9" Type="http://schemas.openxmlformats.org/officeDocument/2006/relationships/tags" Target="../tags/tag424.xml"/><Relationship Id="rId14" Type="http://schemas.openxmlformats.org/officeDocument/2006/relationships/tags" Target="../tags/tag429.xml"/><Relationship Id="rId22" Type="http://schemas.openxmlformats.org/officeDocument/2006/relationships/image" Target="../media/image560.svg"/><Relationship Id="rId27" Type="http://schemas.openxmlformats.org/officeDocument/2006/relationships/image" Target="../media/image565.png"/><Relationship Id="rId30" Type="http://schemas.openxmlformats.org/officeDocument/2006/relationships/image" Target="../media/image568.png"/><Relationship Id="rId8" Type="http://schemas.openxmlformats.org/officeDocument/2006/relationships/tags" Target="../tags/tag423.xml"/></Relationships>
</file>

<file path=ppt/slides/_rels/slide35.xml.rels><?xml version="1.0" encoding="UTF-8" standalone="yes"?>
<Relationships xmlns="http://schemas.openxmlformats.org/package/2006/relationships"><Relationship Id="rId8" Type="http://schemas.openxmlformats.org/officeDocument/2006/relationships/tags" Target="../tags/tag438.xml"/><Relationship Id="rId13" Type="http://schemas.openxmlformats.org/officeDocument/2006/relationships/tags" Target="../tags/tag443.xml"/><Relationship Id="rId18" Type="http://schemas.openxmlformats.org/officeDocument/2006/relationships/image" Target="../media/image3.png"/><Relationship Id="rId3" Type="http://schemas.openxmlformats.org/officeDocument/2006/relationships/tags" Target="../tags/tag433.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437.xml"/><Relationship Id="rId12" Type="http://schemas.openxmlformats.org/officeDocument/2006/relationships/tags" Target="../tags/tag442.xml"/><Relationship Id="rId17" Type="http://schemas.openxmlformats.org/officeDocument/2006/relationships/slideLayout" Target="../slideLayouts/slideLayout18.xml"/><Relationship Id="rId2" Type="http://schemas.openxmlformats.org/officeDocument/2006/relationships/tags" Target="../tags/tag432.xml"/><Relationship Id="rId16" Type="http://schemas.openxmlformats.org/officeDocument/2006/relationships/tags" Target="../tags/tag446.xml"/><Relationship Id="rId20" Type="http://schemas.openxmlformats.org/officeDocument/2006/relationships/image" Target="../media/image4.png"/><Relationship Id="rId1" Type="http://schemas.openxmlformats.org/officeDocument/2006/relationships/tags" Target="../tags/tag431.xml"/><Relationship Id="rId6" Type="http://schemas.openxmlformats.org/officeDocument/2006/relationships/tags" Target="../tags/tag436.xml"/><Relationship Id="rId11" Type="http://schemas.openxmlformats.org/officeDocument/2006/relationships/tags" Target="../tags/tag441.xml"/><Relationship Id="rId5" Type="http://schemas.openxmlformats.org/officeDocument/2006/relationships/tags" Target="../tags/tag435.xml"/><Relationship Id="rId15" Type="http://schemas.openxmlformats.org/officeDocument/2006/relationships/tags" Target="../tags/tag445.xml"/><Relationship Id="rId23" Type="http://schemas.openxmlformats.org/officeDocument/2006/relationships/image" Target="../media/image573.png"/><Relationship Id="rId10" Type="http://schemas.openxmlformats.org/officeDocument/2006/relationships/tags" Target="../tags/tag440.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434.xml"/><Relationship Id="rId9" Type="http://schemas.openxmlformats.org/officeDocument/2006/relationships/tags" Target="../tags/tag439.xml"/><Relationship Id="rId14" Type="http://schemas.openxmlformats.org/officeDocument/2006/relationships/tags" Target="../tags/tag444.xml"/><Relationship Id="rId22" Type="http://schemas.openxmlformats.org/officeDocument/2006/relationships/image" Target="../media/image572.png"/></Relationships>
</file>

<file path=ppt/slides/_rels/slide36.xml.rels><?xml version="1.0" encoding="UTF-8" standalone="yes"?>
<Relationships xmlns="http://schemas.openxmlformats.org/package/2006/relationships"><Relationship Id="rId8" Type="http://schemas.openxmlformats.org/officeDocument/2006/relationships/tags" Target="../tags/tag454.xml"/><Relationship Id="rId13" Type="http://schemas.openxmlformats.org/officeDocument/2006/relationships/tags" Target="../tags/tag459.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449.xml"/><Relationship Id="rId21" Type="http://schemas.openxmlformats.org/officeDocument/2006/relationships/image" Target="../media/image572.png"/><Relationship Id="rId7" Type="http://schemas.openxmlformats.org/officeDocument/2006/relationships/tags" Target="../tags/tag453.xml"/><Relationship Id="rId12" Type="http://schemas.openxmlformats.org/officeDocument/2006/relationships/tags" Target="../tags/tag458.xml"/><Relationship Id="rId17" Type="http://schemas.openxmlformats.org/officeDocument/2006/relationships/image" Target="../media/image3.png"/><Relationship Id="rId2" Type="http://schemas.openxmlformats.org/officeDocument/2006/relationships/tags" Target="../tags/tag448.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447.xml"/><Relationship Id="rId6" Type="http://schemas.openxmlformats.org/officeDocument/2006/relationships/tags" Target="../tags/tag452.xml"/><Relationship Id="rId11" Type="http://schemas.openxmlformats.org/officeDocument/2006/relationships/tags" Target="../tags/tag457.xml"/><Relationship Id="rId5" Type="http://schemas.openxmlformats.org/officeDocument/2006/relationships/tags" Target="../tags/tag451.xml"/><Relationship Id="rId15" Type="http://schemas.openxmlformats.org/officeDocument/2006/relationships/tags" Target="../tags/tag461.xml"/><Relationship Id="rId10" Type="http://schemas.openxmlformats.org/officeDocument/2006/relationships/tags" Target="../tags/tag456.xml"/><Relationship Id="rId19" Type="http://schemas.openxmlformats.org/officeDocument/2006/relationships/image" Target="../media/image4.png"/><Relationship Id="rId4" Type="http://schemas.openxmlformats.org/officeDocument/2006/relationships/tags" Target="../tags/tag450.xml"/><Relationship Id="rId9" Type="http://schemas.openxmlformats.org/officeDocument/2006/relationships/tags" Target="../tags/tag455.xml"/><Relationship Id="rId14" Type="http://schemas.openxmlformats.org/officeDocument/2006/relationships/tags" Target="../tags/tag460.xml"/><Relationship Id="rId22" Type="http://schemas.openxmlformats.org/officeDocument/2006/relationships/image" Target="../media/image574.png"/></Relationships>
</file>

<file path=ppt/slides/_rels/slide37.xml.rels><?xml version="1.0" encoding="UTF-8" standalone="yes"?>
<Relationships xmlns="http://schemas.openxmlformats.org/package/2006/relationships"><Relationship Id="rId117" Type="http://schemas.openxmlformats.org/officeDocument/2006/relationships/customXml" Target="../ink/ink575.xml"/><Relationship Id="rId299" Type="http://schemas.openxmlformats.org/officeDocument/2006/relationships/customXml" Target="../ink/ink666.xml"/><Relationship Id="rId21" Type="http://schemas.openxmlformats.org/officeDocument/2006/relationships/customXml" Target="../ink/ink527.xml"/><Relationship Id="rId63" Type="http://schemas.openxmlformats.org/officeDocument/2006/relationships/customXml" Target="../ink/ink548.xml"/><Relationship Id="rId159" Type="http://schemas.openxmlformats.org/officeDocument/2006/relationships/customXml" Target="../ink/ink596.xml"/><Relationship Id="rId170" Type="http://schemas.openxmlformats.org/officeDocument/2006/relationships/image" Target="../media/image658.png"/><Relationship Id="rId226" Type="http://schemas.openxmlformats.org/officeDocument/2006/relationships/image" Target="../media/image685.png"/><Relationship Id="rId268" Type="http://schemas.openxmlformats.org/officeDocument/2006/relationships/image" Target="../media/image706.png"/><Relationship Id="rId32" Type="http://schemas.openxmlformats.org/officeDocument/2006/relationships/image" Target="../media/image589.png"/><Relationship Id="rId74" Type="http://schemas.openxmlformats.org/officeDocument/2006/relationships/image" Target="../media/image610.png"/><Relationship Id="rId128" Type="http://schemas.openxmlformats.org/officeDocument/2006/relationships/image" Target="../media/image637.png"/><Relationship Id="rId5" Type="http://schemas.openxmlformats.org/officeDocument/2006/relationships/customXml" Target="../ink/ink519.xml"/><Relationship Id="rId181" Type="http://schemas.openxmlformats.org/officeDocument/2006/relationships/customXml" Target="../ink/ink607.xml"/><Relationship Id="rId237" Type="http://schemas.openxmlformats.org/officeDocument/2006/relationships/customXml" Target="../ink/ink635.xml"/><Relationship Id="rId279" Type="http://schemas.openxmlformats.org/officeDocument/2006/relationships/customXml" Target="../ink/ink656.xml"/><Relationship Id="rId43" Type="http://schemas.openxmlformats.org/officeDocument/2006/relationships/customXml" Target="../ink/ink538.xml"/><Relationship Id="rId139" Type="http://schemas.openxmlformats.org/officeDocument/2006/relationships/customXml" Target="../ink/ink586.xml"/><Relationship Id="rId290" Type="http://schemas.openxmlformats.org/officeDocument/2006/relationships/image" Target="../media/image717.png"/><Relationship Id="rId85" Type="http://schemas.openxmlformats.org/officeDocument/2006/relationships/customXml" Target="../ink/ink559.xml"/><Relationship Id="rId150" Type="http://schemas.openxmlformats.org/officeDocument/2006/relationships/image" Target="../media/image648.png"/><Relationship Id="rId192" Type="http://schemas.openxmlformats.org/officeDocument/2006/relationships/image" Target="../media/image669.png"/><Relationship Id="rId206" Type="http://schemas.openxmlformats.org/officeDocument/2006/relationships/image" Target="../media/image675.png"/><Relationship Id="rId248" Type="http://schemas.openxmlformats.org/officeDocument/2006/relationships/image" Target="../media/image696.png"/><Relationship Id="rId12" Type="http://schemas.openxmlformats.org/officeDocument/2006/relationships/image" Target="../media/image579.png"/><Relationship Id="rId108" Type="http://schemas.openxmlformats.org/officeDocument/2006/relationships/image" Target="../media/image627.png"/><Relationship Id="rId54" Type="http://schemas.openxmlformats.org/officeDocument/2006/relationships/image" Target="../media/image600.png"/><Relationship Id="rId75" Type="http://schemas.openxmlformats.org/officeDocument/2006/relationships/customXml" Target="../ink/ink554.xml"/><Relationship Id="rId96" Type="http://schemas.openxmlformats.org/officeDocument/2006/relationships/image" Target="../media/image621.png"/><Relationship Id="rId140" Type="http://schemas.openxmlformats.org/officeDocument/2006/relationships/image" Target="../media/image643.png"/><Relationship Id="rId161" Type="http://schemas.openxmlformats.org/officeDocument/2006/relationships/customXml" Target="../ink/ink597.xml"/><Relationship Id="rId182" Type="http://schemas.openxmlformats.org/officeDocument/2006/relationships/image" Target="../media/image664.png"/><Relationship Id="rId217" Type="http://schemas.openxmlformats.org/officeDocument/2006/relationships/customXml" Target="../ink/ink625.xml"/><Relationship Id="rId6" Type="http://schemas.openxmlformats.org/officeDocument/2006/relationships/image" Target="../media/image576.png"/><Relationship Id="rId238" Type="http://schemas.openxmlformats.org/officeDocument/2006/relationships/image" Target="../media/image691.png"/><Relationship Id="rId259" Type="http://schemas.openxmlformats.org/officeDocument/2006/relationships/customXml" Target="../ink/ink646.xml"/><Relationship Id="rId23" Type="http://schemas.openxmlformats.org/officeDocument/2006/relationships/customXml" Target="../ink/ink528.xml"/><Relationship Id="rId119" Type="http://schemas.openxmlformats.org/officeDocument/2006/relationships/customXml" Target="../ink/ink576.xml"/><Relationship Id="rId270" Type="http://schemas.openxmlformats.org/officeDocument/2006/relationships/image" Target="../media/image707.png"/><Relationship Id="rId291" Type="http://schemas.openxmlformats.org/officeDocument/2006/relationships/customXml" Target="../ink/ink662.xml"/><Relationship Id="rId44" Type="http://schemas.openxmlformats.org/officeDocument/2006/relationships/image" Target="../media/image595.png"/><Relationship Id="rId65" Type="http://schemas.openxmlformats.org/officeDocument/2006/relationships/customXml" Target="../ink/ink549.xml"/><Relationship Id="rId86" Type="http://schemas.openxmlformats.org/officeDocument/2006/relationships/image" Target="../media/image616.png"/><Relationship Id="rId130" Type="http://schemas.openxmlformats.org/officeDocument/2006/relationships/image" Target="../media/image638.png"/><Relationship Id="rId151" Type="http://schemas.openxmlformats.org/officeDocument/2006/relationships/customXml" Target="../ink/ink592.xml"/><Relationship Id="rId172" Type="http://schemas.openxmlformats.org/officeDocument/2006/relationships/image" Target="../media/image659.png"/><Relationship Id="rId193" Type="http://schemas.openxmlformats.org/officeDocument/2006/relationships/customXml" Target="../ink/ink613.xml"/><Relationship Id="rId207" Type="http://schemas.openxmlformats.org/officeDocument/2006/relationships/customXml" Target="../ink/ink620.xml"/><Relationship Id="rId228" Type="http://schemas.openxmlformats.org/officeDocument/2006/relationships/image" Target="../media/image686.png"/><Relationship Id="rId249" Type="http://schemas.openxmlformats.org/officeDocument/2006/relationships/customXml" Target="../ink/ink641.xml"/><Relationship Id="rId13" Type="http://schemas.openxmlformats.org/officeDocument/2006/relationships/customXml" Target="../ink/ink523.xml"/><Relationship Id="rId109" Type="http://schemas.openxmlformats.org/officeDocument/2006/relationships/customXml" Target="../ink/ink571.xml"/><Relationship Id="rId260" Type="http://schemas.openxmlformats.org/officeDocument/2006/relationships/image" Target="../media/image702.png"/><Relationship Id="rId281" Type="http://schemas.openxmlformats.org/officeDocument/2006/relationships/customXml" Target="../ink/ink657.xml"/><Relationship Id="rId34" Type="http://schemas.openxmlformats.org/officeDocument/2006/relationships/image" Target="../media/image590.png"/><Relationship Id="rId55" Type="http://schemas.openxmlformats.org/officeDocument/2006/relationships/customXml" Target="../ink/ink544.xml"/><Relationship Id="rId76" Type="http://schemas.openxmlformats.org/officeDocument/2006/relationships/image" Target="../media/image611.png"/><Relationship Id="rId97" Type="http://schemas.openxmlformats.org/officeDocument/2006/relationships/customXml" Target="../ink/ink565.xml"/><Relationship Id="rId120" Type="http://schemas.openxmlformats.org/officeDocument/2006/relationships/image" Target="../media/image633.png"/><Relationship Id="rId141" Type="http://schemas.openxmlformats.org/officeDocument/2006/relationships/customXml" Target="../ink/ink587.xml"/><Relationship Id="rId7" Type="http://schemas.openxmlformats.org/officeDocument/2006/relationships/customXml" Target="../ink/ink520.xml"/><Relationship Id="rId162" Type="http://schemas.openxmlformats.org/officeDocument/2006/relationships/image" Target="../media/image654.png"/><Relationship Id="rId183" Type="http://schemas.openxmlformats.org/officeDocument/2006/relationships/customXml" Target="../ink/ink608.xml"/><Relationship Id="rId218" Type="http://schemas.openxmlformats.org/officeDocument/2006/relationships/image" Target="../media/image681.png"/><Relationship Id="rId239" Type="http://schemas.openxmlformats.org/officeDocument/2006/relationships/customXml" Target="../ink/ink636.xml"/><Relationship Id="rId250" Type="http://schemas.openxmlformats.org/officeDocument/2006/relationships/image" Target="../media/image697.png"/><Relationship Id="rId271" Type="http://schemas.openxmlformats.org/officeDocument/2006/relationships/customXml" Target="../ink/ink652.xml"/><Relationship Id="rId292" Type="http://schemas.openxmlformats.org/officeDocument/2006/relationships/image" Target="../media/image718.png"/><Relationship Id="rId24" Type="http://schemas.openxmlformats.org/officeDocument/2006/relationships/image" Target="../media/image585.png"/><Relationship Id="rId45" Type="http://schemas.openxmlformats.org/officeDocument/2006/relationships/customXml" Target="../ink/ink539.xml"/><Relationship Id="rId66" Type="http://schemas.openxmlformats.org/officeDocument/2006/relationships/image" Target="../media/image606.png"/><Relationship Id="rId87" Type="http://schemas.openxmlformats.org/officeDocument/2006/relationships/customXml" Target="../ink/ink560.xml"/><Relationship Id="rId110" Type="http://schemas.openxmlformats.org/officeDocument/2006/relationships/image" Target="../media/image628.png"/><Relationship Id="rId131" Type="http://schemas.openxmlformats.org/officeDocument/2006/relationships/customXml" Target="../ink/ink582.xml"/><Relationship Id="rId152" Type="http://schemas.openxmlformats.org/officeDocument/2006/relationships/image" Target="../media/image649.png"/><Relationship Id="rId173" Type="http://schemas.openxmlformats.org/officeDocument/2006/relationships/customXml" Target="../ink/ink603.xml"/><Relationship Id="rId194" Type="http://schemas.openxmlformats.org/officeDocument/2006/relationships/image" Target="../media/image670.png"/><Relationship Id="rId208" Type="http://schemas.openxmlformats.org/officeDocument/2006/relationships/image" Target="../media/image676.png"/><Relationship Id="rId229" Type="http://schemas.openxmlformats.org/officeDocument/2006/relationships/customXml" Target="../ink/ink631.xml"/><Relationship Id="rId240" Type="http://schemas.openxmlformats.org/officeDocument/2006/relationships/image" Target="../media/image692.png"/><Relationship Id="rId261" Type="http://schemas.openxmlformats.org/officeDocument/2006/relationships/customXml" Target="../ink/ink647.xml"/><Relationship Id="rId14" Type="http://schemas.openxmlformats.org/officeDocument/2006/relationships/image" Target="../media/image580.png"/><Relationship Id="rId35" Type="http://schemas.openxmlformats.org/officeDocument/2006/relationships/customXml" Target="../ink/ink534.xml"/><Relationship Id="rId56" Type="http://schemas.openxmlformats.org/officeDocument/2006/relationships/image" Target="../media/image601.png"/><Relationship Id="rId77" Type="http://schemas.openxmlformats.org/officeDocument/2006/relationships/customXml" Target="../ink/ink555.xml"/><Relationship Id="rId100" Type="http://schemas.openxmlformats.org/officeDocument/2006/relationships/image" Target="../media/image623.png"/><Relationship Id="rId282" Type="http://schemas.openxmlformats.org/officeDocument/2006/relationships/image" Target="../media/image713.png"/><Relationship Id="rId8" Type="http://schemas.openxmlformats.org/officeDocument/2006/relationships/image" Target="../media/image577.png"/><Relationship Id="rId98" Type="http://schemas.openxmlformats.org/officeDocument/2006/relationships/image" Target="../media/image622.png"/><Relationship Id="rId121" Type="http://schemas.openxmlformats.org/officeDocument/2006/relationships/customXml" Target="../ink/ink577.xml"/><Relationship Id="rId142" Type="http://schemas.openxmlformats.org/officeDocument/2006/relationships/image" Target="../media/image644.png"/><Relationship Id="rId163" Type="http://schemas.openxmlformats.org/officeDocument/2006/relationships/customXml" Target="../ink/ink598.xml"/><Relationship Id="rId184" Type="http://schemas.openxmlformats.org/officeDocument/2006/relationships/image" Target="../media/image665.png"/><Relationship Id="rId219" Type="http://schemas.openxmlformats.org/officeDocument/2006/relationships/customXml" Target="../ink/ink626.xml"/><Relationship Id="rId230" Type="http://schemas.openxmlformats.org/officeDocument/2006/relationships/image" Target="../media/image687.png"/><Relationship Id="rId251" Type="http://schemas.openxmlformats.org/officeDocument/2006/relationships/customXml" Target="../ink/ink642.xml"/><Relationship Id="rId25" Type="http://schemas.openxmlformats.org/officeDocument/2006/relationships/customXml" Target="../ink/ink529.xml"/><Relationship Id="rId46" Type="http://schemas.openxmlformats.org/officeDocument/2006/relationships/image" Target="../media/image596.png"/><Relationship Id="rId67" Type="http://schemas.openxmlformats.org/officeDocument/2006/relationships/customXml" Target="../ink/ink550.xml"/><Relationship Id="rId272" Type="http://schemas.openxmlformats.org/officeDocument/2006/relationships/image" Target="../media/image708.png"/><Relationship Id="rId293" Type="http://schemas.openxmlformats.org/officeDocument/2006/relationships/customXml" Target="../ink/ink663.xml"/><Relationship Id="rId88" Type="http://schemas.openxmlformats.org/officeDocument/2006/relationships/image" Target="../media/image617.png"/><Relationship Id="rId111" Type="http://schemas.openxmlformats.org/officeDocument/2006/relationships/customXml" Target="../ink/ink572.xml"/><Relationship Id="rId132" Type="http://schemas.openxmlformats.org/officeDocument/2006/relationships/image" Target="../media/image639.png"/><Relationship Id="rId153" Type="http://schemas.openxmlformats.org/officeDocument/2006/relationships/customXml" Target="../ink/ink593.xml"/><Relationship Id="rId174" Type="http://schemas.openxmlformats.org/officeDocument/2006/relationships/image" Target="../media/image660.png"/><Relationship Id="rId195" Type="http://schemas.openxmlformats.org/officeDocument/2006/relationships/customXml" Target="../ink/ink614.xml"/><Relationship Id="rId209" Type="http://schemas.openxmlformats.org/officeDocument/2006/relationships/customXml" Target="../ink/ink621.xml"/><Relationship Id="rId220" Type="http://schemas.openxmlformats.org/officeDocument/2006/relationships/image" Target="../media/image682.png"/><Relationship Id="rId241" Type="http://schemas.openxmlformats.org/officeDocument/2006/relationships/customXml" Target="../ink/ink637.xml"/><Relationship Id="rId15" Type="http://schemas.openxmlformats.org/officeDocument/2006/relationships/customXml" Target="../ink/ink524.xml"/><Relationship Id="rId36" Type="http://schemas.openxmlformats.org/officeDocument/2006/relationships/image" Target="../media/image591.png"/><Relationship Id="rId57" Type="http://schemas.openxmlformats.org/officeDocument/2006/relationships/customXml" Target="../ink/ink545.xml"/><Relationship Id="rId262" Type="http://schemas.openxmlformats.org/officeDocument/2006/relationships/image" Target="../media/image703.png"/><Relationship Id="rId283" Type="http://schemas.openxmlformats.org/officeDocument/2006/relationships/customXml" Target="../ink/ink658.xml"/><Relationship Id="rId78" Type="http://schemas.openxmlformats.org/officeDocument/2006/relationships/image" Target="../media/image612.png"/><Relationship Id="rId99" Type="http://schemas.openxmlformats.org/officeDocument/2006/relationships/customXml" Target="../ink/ink566.xml"/><Relationship Id="rId101" Type="http://schemas.openxmlformats.org/officeDocument/2006/relationships/customXml" Target="../ink/ink567.xml"/><Relationship Id="rId122" Type="http://schemas.openxmlformats.org/officeDocument/2006/relationships/image" Target="../media/image634.png"/><Relationship Id="rId143" Type="http://schemas.openxmlformats.org/officeDocument/2006/relationships/customXml" Target="../ink/ink588.xml"/><Relationship Id="rId164" Type="http://schemas.openxmlformats.org/officeDocument/2006/relationships/image" Target="../media/image655.png"/><Relationship Id="rId185" Type="http://schemas.openxmlformats.org/officeDocument/2006/relationships/customXml" Target="../ink/ink609.xml"/><Relationship Id="rId9" Type="http://schemas.openxmlformats.org/officeDocument/2006/relationships/customXml" Target="../ink/ink521.xml"/><Relationship Id="rId210" Type="http://schemas.openxmlformats.org/officeDocument/2006/relationships/image" Target="../media/image677.png"/><Relationship Id="rId26" Type="http://schemas.openxmlformats.org/officeDocument/2006/relationships/image" Target="../media/image586.png"/><Relationship Id="rId231" Type="http://schemas.openxmlformats.org/officeDocument/2006/relationships/customXml" Target="../ink/ink632.xml"/><Relationship Id="rId252" Type="http://schemas.openxmlformats.org/officeDocument/2006/relationships/image" Target="../media/image698.png"/><Relationship Id="rId273" Type="http://schemas.openxmlformats.org/officeDocument/2006/relationships/customXml" Target="../ink/ink653.xml"/><Relationship Id="rId294" Type="http://schemas.openxmlformats.org/officeDocument/2006/relationships/image" Target="../media/image719.png"/><Relationship Id="rId47" Type="http://schemas.openxmlformats.org/officeDocument/2006/relationships/customXml" Target="../ink/ink540.xml"/><Relationship Id="rId68" Type="http://schemas.openxmlformats.org/officeDocument/2006/relationships/image" Target="../media/image607.png"/><Relationship Id="rId89" Type="http://schemas.openxmlformats.org/officeDocument/2006/relationships/customXml" Target="../ink/ink561.xml"/><Relationship Id="rId112" Type="http://schemas.openxmlformats.org/officeDocument/2006/relationships/image" Target="../media/image629.png"/><Relationship Id="rId133" Type="http://schemas.openxmlformats.org/officeDocument/2006/relationships/customXml" Target="../ink/ink583.xml"/><Relationship Id="rId154" Type="http://schemas.openxmlformats.org/officeDocument/2006/relationships/image" Target="../media/image650.png"/><Relationship Id="rId175" Type="http://schemas.openxmlformats.org/officeDocument/2006/relationships/customXml" Target="../ink/ink604.xml"/><Relationship Id="rId196" Type="http://schemas.openxmlformats.org/officeDocument/2006/relationships/image" Target="../media/image671.png"/><Relationship Id="rId200" Type="http://schemas.openxmlformats.org/officeDocument/2006/relationships/image" Target="../media/image673.png"/><Relationship Id="rId16" Type="http://schemas.openxmlformats.org/officeDocument/2006/relationships/image" Target="../media/image581.png"/><Relationship Id="rId221" Type="http://schemas.openxmlformats.org/officeDocument/2006/relationships/customXml" Target="../ink/ink627.xml"/><Relationship Id="rId242" Type="http://schemas.openxmlformats.org/officeDocument/2006/relationships/image" Target="../media/image693.png"/><Relationship Id="rId263" Type="http://schemas.openxmlformats.org/officeDocument/2006/relationships/customXml" Target="../ink/ink648.xml"/><Relationship Id="rId284" Type="http://schemas.openxmlformats.org/officeDocument/2006/relationships/image" Target="../media/image714.png"/><Relationship Id="rId37" Type="http://schemas.openxmlformats.org/officeDocument/2006/relationships/customXml" Target="../ink/ink535.xml"/><Relationship Id="rId58" Type="http://schemas.openxmlformats.org/officeDocument/2006/relationships/image" Target="../media/image602.png"/><Relationship Id="rId79" Type="http://schemas.openxmlformats.org/officeDocument/2006/relationships/customXml" Target="../ink/ink556.xml"/><Relationship Id="rId102" Type="http://schemas.openxmlformats.org/officeDocument/2006/relationships/image" Target="../media/image624.png"/><Relationship Id="rId123" Type="http://schemas.openxmlformats.org/officeDocument/2006/relationships/customXml" Target="../ink/ink578.xml"/><Relationship Id="rId144" Type="http://schemas.openxmlformats.org/officeDocument/2006/relationships/image" Target="../media/image645.png"/><Relationship Id="rId90" Type="http://schemas.openxmlformats.org/officeDocument/2006/relationships/image" Target="../media/image618.png"/><Relationship Id="rId165" Type="http://schemas.openxmlformats.org/officeDocument/2006/relationships/customXml" Target="../ink/ink599.xml"/><Relationship Id="rId186" Type="http://schemas.openxmlformats.org/officeDocument/2006/relationships/image" Target="../media/image666.png"/><Relationship Id="rId211" Type="http://schemas.openxmlformats.org/officeDocument/2006/relationships/customXml" Target="../ink/ink622.xml"/><Relationship Id="rId232" Type="http://schemas.openxmlformats.org/officeDocument/2006/relationships/image" Target="../media/image688.png"/><Relationship Id="rId253" Type="http://schemas.openxmlformats.org/officeDocument/2006/relationships/customXml" Target="../ink/ink643.xml"/><Relationship Id="rId274" Type="http://schemas.openxmlformats.org/officeDocument/2006/relationships/image" Target="../media/image709.png"/><Relationship Id="rId295" Type="http://schemas.openxmlformats.org/officeDocument/2006/relationships/customXml" Target="../ink/ink664.xml"/><Relationship Id="rId27" Type="http://schemas.openxmlformats.org/officeDocument/2006/relationships/customXml" Target="../ink/ink530.xml"/><Relationship Id="rId48" Type="http://schemas.openxmlformats.org/officeDocument/2006/relationships/image" Target="../media/image597.png"/><Relationship Id="rId69" Type="http://schemas.openxmlformats.org/officeDocument/2006/relationships/customXml" Target="../ink/ink551.xml"/><Relationship Id="rId113" Type="http://schemas.openxmlformats.org/officeDocument/2006/relationships/customXml" Target="../ink/ink573.xml"/><Relationship Id="rId134" Type="http://schemas.openxmlformats.org/officeDocument/2006/relationships/image" Target="../media/image640.png"/><Relationship Id="rId80" Type="http://schemas.openxmlformats.org/officeDocument/2006/relationships/image" Target="../media/image613.png"/><Relationship Id="rId155" Type="http://schemas.openxmlformats.org/officeDocument/2006/relationships/customXml" Target="../ink/ink594.xml"/><Relationship Id="rId176" Type="http://schemas.openxmlformats.org/officeDocument/2006/relationships/image" Target="../media/image661.png"/><Relationship Id="rId197" Type="http://schemas.openxmlformats.org/officeDocument/2006/relationships/customXml" Target="../ink/ink615.xml"/><Relationship Id="rId201" Type="http://schemas.openxmlformats.org/officeDocument/2006/relationships/customXml" Target="../ink/ink617.xml"/><Relationship Id="rId222" Type="http://schemas.openxmlformats.org/officeDocument/2006/relationships/image" Target="../media/image683.png"/><Relationship Id="rId243" Type="http://schemas.openxmlformats.org/officeDocument/2006/relationships/customXml" Target="../ink/ink638.xml"/><Relationship Id="rId264" Type="http://schemas.openxmlformats.org/officeDocument/2006/relationships/image" Target="../media/image704.png"/><Relationship Id="rId285" Type="http://schemas.openxmlformats.org/officeDocument/2006/relationships/customXml" Target="../ink/ink659.xml"/><Relationship Id="rId17" Type="http://schemas.openxmlformats.org/officeDocument/2006/relationships/customXml" Target="../ink/ink525.xml"/><Relationship Id="rId38" Type="http://schemas.openxmlformats.org/officeDocument/2006/relationships/image" Target="../media/image592.png"/><Relationship Id="rId59" Type="http://schemas.openxmlformats.org/officeDocument/2006/relationships/customXml" Target="../ink/ink546.xml"/><Relationship Id="rId103" Type="http://schemas.openxmlformats.org/officeDocument/2006/relationships/customXml" Target="../ink/ink568.xml"/><Relationship Id="rId124" Type="http://schemas.openxmlformats.org/officeDocument/2006/relationships/image" Target="../media/image635.png"/><Relationship Id="rId70" Type="http://schemas.openxmlformats.org/officeDocument/2006/relationships/image" Target="../media/image608.png"/><Relationship Id="rId91" Type="http://schemas.openxmlformats.org/officeDocument/2006/relationships/customXml" Target="../ink/ink562.xml"/><Relationship Id="rId145" Type="http://schemas.openxmlformats.org/officeDocument/2006/relationships/customXml" Target="../ink/ink589.xml"/><Relationship Id="rId166" Type="http://schemas.openxmlformats.org/officeDocument/2006/relationships/image" Target="../media/image656.png"/><Relationship Id="rId187" Type="http://schemas.openxmlformats.org/officeDocument/2006/relationships/customXml" Target="../ink/ink610.xml"/><Relationship Id="rId1" Type="http://schemas.openxmlformats.org/officeDocument/2006/relationships/tags" Target="../tags/tag462.xml"/><Relationship Id="rId212" Type="http://schemas.openxmlformats.org/officeDocument/2006/relationships/image" Target="../media/image678.png"/><Relationship Id="rId233" Type="http://schemas.openxmlformats.org/officeDocument/2006/relationships/customXml" Target="../ink/ink633.xml"/><Relationship Id="rId254" Type="http://schemas.openxmlformats.org/officeDocument/2006/relationships/image" Target="../media/image699.png"/><Relationship Id="rId28" Type="http://schemas.openxmlformats.org/officeDocument/2006/relationships/image" Target="../media/image587.png"/><Relationship Id="rId49" Type="http://schemas.openxmlformats.org/officeDocument/2006/relationships/customXml" Target="../ink/ink541.xml"/><Relationship Id="rId114" Type="http://schemas.openxmlformats.org/officeDocument/2006/relationships/image" Target="../media/image630.png"/><Relationship Id="rId275" Type="http://schemas.openxmlformats.org/officeDocument/2006/relationships/customXml" Target="../ink/ink654.xml"/><Relationship Id="rId296" Type="http://schemas.openxmlformats.org/officeDocument/2006/relationships/image" Target="../media/image720.png"/><Relationship Id="rId300" Type="http://schemas.openxmlformats.org/officeDocument/2006/relationships/image" Target="../media/image722.png"/><Relationship Id="rId60" Type="http://schemas.openxmlformats.org/officeDocument/2006/relationships/image" Target="../media/image603.png"/><Relationship Id="rId81" Type="http://schemas.openxmlformats.org/officeDocument/2006/relationships/customXml" Target="../ink/ink557.xml"/><Relationship Id="rId135" Type="http://schemas.openxmlformats.org/officeDocument/2006/relationships/customXml" Target="../ink/ink584.xml"/><Relationship Id="rId156" Type="http://schemas.openxmlformats.org/officeDocument/2006/relationships/image" Target="../media/image651.png"/><Relationship Id="rId177" Type="http://schemas.openxmlformats.org/officeDocument/2006/relationships/customXml" Target="../ink/ink605.xml"/><Relationship Id="rId198" Type="http://schemas.openxmlformats.org/officeDocument/2006/relationships/image" Target="../media/image672.png"/><Relationship Id="rId202" Type="http://schemas.openxmlformats.org/officeDocument/2006/relationships/image" Target="../media/image169.png"/><Relationship Id="rId223" Type="http://schemas.openxmlformats.org/officeDocument/2006/relationships/customXml" Target="../ink/ink628.xml"/><Relationship Id="rId244" Type="http://schemas.openxmlformats.org/officeDocument/2006/relationships/image" Target="../media/image694.png"/><Relationship Id="rId18" Type="http://schemas.openxmlformats.org/officeDocument/2006/relationships/image" Target="../media/image582.png"/><Relationship Id="rId39" Type="http://schemas.openxmlformats.org/officeDocument/2006/relationships/customXml" Target="../ink/ink536.xml"/><Relationship Id="rId265" Type="http://schemas.openxmlformats.org/officeDocument/2006/relationships/customXml" Target="../ink/ink649.xml"/><Relationship Id="rId286" Type="http://schemas.openxmlformats.org/officeDocument/2006/relationships/image" Target="../media/image715.png"/><Relationship Id="rId50" Type="http://schemas.openxmlformats.org/officeDocument/2006/relationships/image" Target="../media/image598.png"/><Relationship Id="rId104" Type="http://schemas.openxmlformats.org/officeDocument/2006/relationships/image" Target="../media/image625.png"/><Relationship Id="rId125" Type="http://schemas.openxmlformats.org/officeDocument/2006/relationships/customXml" Target="../ink/ink579.xml"/><Relationship Id="rId146" Type="http://schemas.openxmlformats.org/officeDocument/2006/relationships/image" Target="../media/image646.png"/><Relationship Id="rId167" Type="http://schemas.openxmlformats.org/officeDocument/2006/relationships/customXml" Target="../ink/ink600.xml"/><Relationship Id="rId188" Type="http://schemas.openxmlformats.org/officeDocument/2006/relationships/image" Target="../media/image667.png"/><Relationship Id="rId71" Type="http://schemas.openxmlformats.org/officeDocument/2006/relationships/customXml" Target="../ink/ink552.xml"/><Relationship Id="rId92" Type="http://schemas.openxmlformats.org/officeDocument/2006/relationships/image" Target="../media/image619.png"/><Relationship Id="rId213" Type="http://schemas.openxmlformats.org/officeDocument/2006/relationships/customXml" Target="../ink/ink623.xml"/><Relationship Id="rId234" Type="http://schemas.openxmlformats.org/officeDocument/2006/relationships/image" Target="../media/image689.png"/><Relationship Id="rId2" Type="http://schemas.openxmlformats.org/officeDocument/2006/relationships/slideLayout" Target="../slideLayouts/slideLayout18.xml"/><Relationship Id="rId29" Type="http://schemas.openxmlformats.org/officeDocument/2006/relationships/customXml" Target="../ink/ink531.xml"/><Relationship Id="rId255" Type="http://schemas.openxmlformats.org/officeDocument/2006/relationships/customXml" Target="../ink/ink644.xml"/><Relationship Id="rId276" Type="http://schemas.openxmlformats.org/officeDocument/2006/relationships/image" Target="../media/image710.png"/><Relationship Id="rId297" Type="http://schemas.openxmlformats.org/officeDocument/2006/relationships/customXml" Target="../ink/ink665.xml"/><Relationship Id="rId40" Type="http://schemas.openxmlformats.org/officeDocument/2006/relationships/image" Target="../media/image593.png"/><Relationship Id="rId115" Type="http://schemas.openxmlformats.org/officeDocument/2006/relationships/customXml" Target="../ink/ink574.xml"/><Relationship Id="rId136" Type="http://schemas.openxmlformats.org/officeDocument/2006/relationships/image" Target="../media/image641.png"/><Relationship Id="rId157" Type="http://schemas.openxmlformats.org/officeDocument/2006/relationships/customXml" Target="../ink/ink595.xml"/><Relationship Id="rId178" Type="http://schemas.openxmlformats.org/officeDocument/2006/relationships/image" Target="../media/image662.png"/><Relationship Id="rId61" Type="http://schemas.openxmlformats.org/officeDocument/2006/relationships/customXml" Target="../ink/ink547.xml"/><Relationship Id="rId82" Type="http://schemas.openxmlformats.org/officeDocument/2006/relationships/image" Target="../media/image614.png"/><Relationship Id="rId199" Type="http://schemas.openxmlformats.org/officeDocument/2006/relationships/customXml" Target="../ink/ink616.xml"/><Relationship Id="rId203" Type="http://schemas.openxmlformats.org/officeDocument/2006/relationships/customXml" Target="../ink/ink618.xml"/><Relationship Id="rId19" Type="http://schemas.openxmlformats.org/officeDocument/2006/relationships/customXml" Target="../ink/ink526.xml"/><Relationship Id="rId224" Type="http://schemas.openxmlformats.org/officeDocument/2006/relationships/image" Target="../media/image684.png"/><Relationship Id="rId245" Type="http://schemas.openxmlformats.org/officeDocument/2006/relationships/customXml" Target="../ink/ink639.xml"/><Relationship Id="rId266" Type="http://schemas.openxmlformats.org/officeDocument/2006/relationships/image" Target="../media/image705.png"/><Relationship Id="rId287" Type="http://schemas.openxmlformats.org/officeDocument/2006/relationships/customXml" Target="../ink/ink660.xml"/><Relationship Id="rId30" Type="http://schemas.openxmlformats.org/officeDocument/2006/relationships/image" Target="../media/image588.png"/><Relationship Id="rId105" Type="http://schemas.openxmlformats.org/officeDocument/2006/relationships/customXml" Target="../ink/ink569.xml"/><Relationship Id="rId126" Type="http://schemas.openxmlformats.org/officeDocument/2006/relationships/image" Target="../media/image636.png"/><Relationship Id="rId147" Type="http://schemas.openxmlformats.org/officeDocument/2006/relationships/customXml" Target="../ink/ink590.xml"/><Relationship Id="rId168" Type="http://schemas.openxmlformats.org/officeDocument/2006/relationships/image" Target="../media/image657.png"/><Relationship Id="rId51" Type="http://schemas.openxmlformats.org/officeDocument/2006/relationships/customXml" Target="../ink/ink542.xml"/><Relationship Id="rId72" Type="http://schemas.openxmlformats.org/officeDocument/2006/relationships/image" Target="../media/image609.png"/><Relationship Id="rId93" Type="http://schemas.openxmlformats.org/officeDocument/2006/relationships/customXml" Target="../ink/ink563.xml"/><Relationship Id="rId189" Type="http://schemas.openxmlformats.org/officeDocument/2006/relationships/customXml" Target="../ink/ink611.xml"/><Relationship Id="rId3" Type="http://schemas.openxmlformats.org/officeDocument/2006/relationships/customXml" Target="../ink/ink518.xml"/><Relationship Id="rId214" Type="http://schemas.openxmlformats.org/officeDocument/2006/relationships/image" Target="../media/image679.png"/><Relationship Id="rId235" Type="http://schemas.openxmlformats.org/officeDocument/2006/relationships/customXml" Target="../ink/ink634.xml"/><Relationship Id="rId256" Type="http://schemas.openxmlformats.org/officeDocument/2006/relationships/image" Target="../media/image700.png"/><Relationship Id="rId277" Type="http://schemas.openxmlformats.org/officeDocument/2006/relationships/customXml" Target="../ink/ink655.xml"/><Relationship Id="rId298" Type="http://schemas.openxmlformats.org/officeDocument/2006/relationships/image" Target="../media/image721.png"/><Relationship Id="rId116" Type="http://schemas.openxmlformats.org/officeDocument/2006/relationships/image" Target="../media/image631.png"/><Relationship Id="rId137" Type="http://schemas.openxmlformats.org/officeDocument/2006/relationships/customXml" Target="../ink/ink585.xml"/><Relationship Id="rId158" Type="http://schemas.openxmlformats.org/officeDocument/2006/relationships/image" Target="../media/image652.png"/><Relationship Id="rId20" Type="http://schemas.openxmlformats.org/officeDocument/2006/relationships/image" Target="../media/image583.png"/><Relationship Id="rId41" Type="http://schemas.openxmlformats.org/officeDocument/2006/relationships/customXml" Target="../ink/ink537.xml"/><Relationship Id="rId62" Type="http://schemas.openxmlformats.org/officeDocument/2006/relationships/image" Target="../media/image604.png"/><Relationship Id="rId83" Type="http://schemas.openxmlformats.org/officeDocument/2006/relationships/customXml" Target="../ink/ink558.xml"/><Relationship Id="rId179" Type="http://schemas.openxmlformats.org/officeDocument/2006/relationships/customXml" Target="../ink/ink606.xml"/><Relationship Id="rId190" Type="http://schemas.openxmlformats.org/officeDocument/2006/relationships/image" Target="../media/image668.png"/><Relationship Id="rId204" Type="http://schemas.openxmlformats.org/officeDocument/2006/relationships/image" Target="../media/image674.png"/><Relationship Id="rId225" Type="http://schemas.openxmlformats.org/officeDocument/2006/relationships/customXml" Target="../ink/ink629.xml"/><Relationship Id="rId246" Type="http://schemas.openxmlformats.org/officeDocument/2006/relationships/image" Target="../media/image695.png"/><Relationship Id="rId267" Type="http://schemas.openxmlformats.org/officeDocument/2006/relationships/customXml" Target="../ink/ink650.xml"/><Relationship Id="rId288" Type="http://schemas.openxmlformats.org/officeDocument/2006/relationships/image" Target="../media/image716.png"/><Relationship Id="rId106" Type="http://schemas.openxmlformats.org/officeDocument/2006/relationships/image" Target="../media/image626.png"/><Relationship Id="rId127" Type="http://schemas.openxmlformats.org/officeDocument/2006/relationships/customXml" Target="../ink/ink580.xml"/><Relationship Id="rId10" Type="http://schemas.openxmlformats.org/officeDocument/2006/relationships/image" Target="../media/image578.png"/><Relationship Id="rId31" Type="http://schemas.openxmlformats.org/officeDocument/2006/relationships/customXml" Target="../ink/ink532.xml"/><Relationship Id="rId52" Type="http://schemas.openxmlformats.org/officeDocument/2006/relationships/image" Target="../media/image599.png"/><Relationship Id="rId73" Type="http://schemas.openxmlformats.org/officeDocument/2006/relationships/customXml" Target="../ink/ink553.xml"/><Relationship Id="rId94" Type="http://schemas.openxmlformats.org/officeDocument/2006/relationships/image" Target="../media/image620.png"/><Relationship Id="rId148" Type="http://schemas.openxmlformats.org/officeDocument/2006/relationships/image" Target="../media/image647.png"/><Relationship Id="rId169" Type="http://schemas.openxmlformats.org/officeDocument/2006/relationships/customXml" Target="../ink/ink601.xml"/><Relationship Id="rId4" Type="http://schemas.openxmlformats.org/officeDocument/2006/relationships/image" Target="../media/image575.png"/><Relationship Id="rId180" Type="http://schemas.openxmlformats.org/officeDocument/2006/relationships/image" Target="../media/image663.png"/><Relationship Id="rId215" Type="http://schemas.openxmlformats.org/officeDocument/2006/relationships/customXml" Target="../ink/ink624.xml"/><Relationship Id="rId236" Type="http://schemas.openxmlformats.org/officeDocument/2006/relationships/image" Target="../media/image690.png"/><Relationship Id="rId257" Type="http://schemas.openxmlformats.org/officeDocument/2006/relationships/customXml" Target="../ink/ink645.xml"/><Relationship Id="rId278" Type="http://schemas.openxmlformats.org/officeDocument/2006/relationships/image" Target="../media/image711.png"/><Relationship Id="rId42" Type="http://schemas.openxmlformats.org/officeDocument/2006/relationships/image" Target="../media/image594.png"/><Relationship Id="rId84" Type="http://schemas.openxmlformats.org/officeDocument/2006/relationships/image" Target="../media/image615.png"/><Relationship Id="rId138" Type="http://schemas.openxmlformats.org/officeDocument/2006/relationships/image" Target="../media/image642.png"/><Relationship Id="rId191" Type="http://schemas.openxmlformats.org/officeDocument/2006/relationships/customXml" Target="../ink/ink612.xml"/><Relationship Id="rId205" Type="http://schemas.openxmlformats.org/officeDocument/2006/relationships/customXml" Target="../ink/ink619.xml"/><Relationship Id="rId247" Type="http://schemas.openxmlformats.org/officeDocument/2006/relationships/customXml" Target="../ink/ink640.xml"/><Relationship Id="rId107" Type="http://schemas.openxmlformats.org/officeDocument/2006/relationships/customXml" Target="../ink/ink570.xml"/><Relationship Id="rId289" Type="http://schemas.openxmlformats.org/officeDocument/2006/relationships/customXml" Target="../ink/ink661.xml"/><Relationship Id="rId11" Type="http://schemas.openxmlformats.org/officeDocument/2006/relationships/customXml" Target="../ink/ink522.xml"/><Relationship Id="rId53" Type="http://schemas.openxmlformats.org/officeDocument/2006/relationships/customXml" Target="../ink/ink543.xml"/><Relationship Id="rId149" Type="http://schemas.openxmlformats.org/officeDocument/2006/relationships/customXml" Target="../ink/ink591.xml"/><Relationship Id="rId95" Type="http://schemas.openxmlformats.org/officeDocument/2006/relationships/customXml" Target="../ink/ink564.xml"/><Relationship Id="rId160" Type="http://schemas.openxmlformats.org/officeDocument/2006/relationships/image" Target="../media/image653.png"/><Relationship Id="rId216" Type="http://schemas.openxmlformats.org/officeDocument/2006/relationships/image" Target="../media/image680.png"/><Relationship Id="rId258" Type="http://schemas.openxmlformats.org/officeDocument/2006/relationships/image" Target="../media/image701.png"/><Relationship Id="rId22" Type="http://schemas.openxmlformats.org/officeDocument/2006/relationships/image" Target="../media/image584.png"/><Relationship Id="rId64" Type="http://schemas.openxmlformats.org/officeDocument/2006/relationships/image" Target="../media/image605.png"/><Relationship Id="rId118" Type="http://schemas.openxmlformats.org/officeDocument/2006/relationships/image" Target="../media/image632.png"/><Relationship Id="rId171" Type="http://schemas.openxmlformats.org/officeDocument/2006/relationships/customXml" Target="../ink/ink602.xml"/><Relationship Id="rId227" Type="http://schemas.openxmlformats.org/officeDocument/2006/relationships/customXml" Target="../ink/ink630.xml"/><Relationship Id="rId269" Type="http://schemas.openxmlformats.org/officeDocument/2006/relationships/customXml" Target="../ink/ink651.xml"/><Relationship Id="rId33" Type="http://schemas.openxmlformats.org/officeDocument/2006/relationships/customXml" Target="../ink/ink533.xml"/><Relationship Id="rId129" Type="http://schemas.openxmlformats.org/officeDocument/2006/relationships/customXml" Target="../ink/ink581.xml"/><Relationship Id="rId280" Type="http://schemas.openxmlformats.org/officeDocument/2006/relationships/image" Target="../media/image712.png"/></Relationships>
</file>

<file path=ppt/slides/_rels/slide38.xml.rels><?xml version="1.0" encoding="UTF-8" standalone="yes"?>
<Relationships xmlns="http://schemas.openxmlformats.org/package/2006/relationships"><Relationship Id="rId26" Type="http://schemas.openxmlformats.org/officeDocument/2006/relationships/image" Target="../media/image734.png"/><Relationship Id="rId21" Type="http://schemas.openxmlformats.org/officeDocument/2006/relationships/customXml" Target="../ink/ink676.xml"/><Relationship Id="rId42" Type="http://schemas.openxmlformats.org/officeDocument/2006/relationships/image" Target="../media/image169.png"/><Relationship Id="rId47" Type="http://schemas.openxmlformats.org/officeDocument/2006/relationships/customXml" Target="../ink/ink689.xml"/><Relationship Id="rId63" Type="http://schemas.openxmlformats.org/officeDocument/2006/relationships/customXml" Target="../ink/ink697.xml"/><Relationship Id="rId68" Type="http://schemas.openxmlformats.org/officeDocument/2006/relationships/image" Target="../media/image754.png"/><Relationship Id="rId84" Type="http://schemas.openxmlformats.org/officeDocument/2006/relationships/image" Target="../media/image761.png"/><Relationship Id="rId89" Type="http://schemas.openxmlformats.org/officeDocument/2006/relationships/customXml" Target="../ink/ink710.xml"/><Relationship Id="rId16" Type="http://schemas.openxmlformats.org/officeDocument/2006/relationships/image" Target="../media/image729.png"/><Relationship Id="rId11" Type="http://schemas.openxmlformats.org/officeDocument/2006/relationships/customXml" Target="../ink/ink671.xml"/><Relationship Id="rId32" Type="http://schemas.openxmlformats.org/officeDocument/2006/relationships/image" Target="../media/image737.png"/><Relationship Id="rId37" Type="http://schemas.openxmlformats.org/officeDocument/2006/relationships/customXml" Target="../ink/ink684.xml"/><Relationship Id="rId53" Type="http://schemas.openxmlformats.org/officeDocument/2006/relationships/customXml" Target="../ink/ink692.xml"/><Relationship Id="rId58" Type="http://schemas.openxmlformats.org/officeDocument/2006/relationships/image" Target="../media/image749.png"/><Relationship Id="rId74" Type="http://schemas.openxmlformats.org/officeDocument/2006/relationships/image" Target="../media/image757.png"/><Relationship Id="rId79" Type="http://schemas.openxmlformats.org/officeDocument/2006/relationships/customXml" Target="../ink/ink705.xml"/><Relationship Id="rId5" Type="http://schemas.openxmlformats.org/officeDocument/2006/relationships/customXml" Target="../ink/ink668.xml"/><Relationship Id="rId90" Type="http://schemas.openxmlformats.org/officeDocument/2006/relationships/image" Target="../media/image764.png"/><Relationship Id="rId95" Type="http://schemas.openxmlformats.org/officeDocument/2006/relationships/customXml" Target="../ink/ink713.xml"/><Relationship Id="rId22" Type="http://schemas.openxmlformats.org/officeDocument/2006/relationships/image" Target="../media/image732.png"/><Relationship Id="rId27" Type="http://schemas.openxmlformats.org/officeDocument/2006/relationships/customXml" Target="../ink/ink679.xml"/><Relationship Id="rId43" Type="http://schemas.openxmlformats.org/officeDocument/2006/relationships/customXml" Target="../ink/ink687.xml"/><Relationship Id="rId48" Type="http://schemas.openxmlformats.org/officeDocument/2006/relationships/image" Target="../media/image744.png"/><Relationship Id="rId64" Type="http://schemas.openxmlformats.org/officeDocument/2006/relationships/image" Target="../media/image752.png"/><Relationship Id="rId69" Type="http://schemas.openxmlformats.org/officeDocument/2006/relationships/customXml" Target="../ink/ink700.xml"/><Relationship Id="rId8" Type="http://schemas.openxmlformats.org/officeDocument/2006/relationships/image" Target="../media/image725.png"/><Relationship Id="rId51" Type="http://schemas.openxmlformats.org/officeDocument/2006/relationships/customXml" Target="../ink/ink691.xml"/><Relationship Id="rId72" Type="http://schemas.openxmlformats.org/officeDocument/2006/relationships/image" Target="../media/image756.png"/><Relationship Id="rId80" Type="http://schemas.openxmlformats.org/officeDocument/2006/relationships/image" Target="../media/image759.png"/><Relationship Id="rId85" Type="http://schemas.openxmlformats.org/officeDocument/2006/relationships/customXml" Target="../ink/ink708.xml"/><Relationship Id="rId93" Type="http://schemas.openxmlformats.org/officeDocument/2006/relationships/customXml" Target="../ink/ink712.xml"/><Relationship Id="rId3" Type="http://schemas.openxmlformats.org/officeDocument/2006/relationships/customXml" Target="../ink/ink667.xml"/><Relationship Id="rId12" Type="http://schemas.openxmlformats.org/officeDocument/2006/relationships/image" Target="../media/image727.png"/><Relationship Id="rId17" Type="http://schemas.openxmlformats.org/officeDocument/2006/relationships/customXml" Target="../ink/ink674.xml"/><Relationship Id="rId25" Type="http://schemas.openxmlformats.org/officeDocument/2006/relationships/customXml" Target="../ink/ink678.xml"/><Relationship Id="rId33" Type="http://schemas.openxmlformats.org/officeDocument/2006/relationships/customXml" Target="../ink/ink682.xml"/><Relationship Id="rId38" Type="http://schemas.openxmlformats.org/officeDocument/2006/relationships/image" Target="../media/image740.png"/><Relationship Id="rId46" Type="http://schemas.openxmlformats.org/officeDocument/2006/relationships/image" Target="../media/image743.png"/><Relationship Id="rId59" Type="http://schemas.openxmlformats.org/officeDocument/2006/relationships/customXml" Target="../ink/ink695.xml"/><Relationship Id="rId67" Type="http://schemas.openxmlformats.org/officeDocument/2006/relationships/customXml" Target="../ink/ink699.xml"/><Relationship Id="rId20" Type="http://schemas.openxmlformats.org/officeDocument/2006/relationships/image" Target="../media/image731.png"/><Relationship Id="rId41" Type="http://schemas.openxmlformats.org/officeDocument/2006/relationships/customXml" Target="../ink/ink686.xml"/><Relationship Id="rId54" Type="http://schemas.openxmlformats.org/officeDocument/2006/relationships/image" Target="../media/image747.png"/><Relationship Id="rId62" Type="http://schemas.openxmlformats.org/officeDocument/2006/relationships/image" Target="../media/image751.png"/><Relationship Id="rId70" Type="http://schemas.openxmlformats.org/officeDocument/2006/relationships/image" Target="../media/image755.png"/><Relationship Id="rId75" Type="http://schemas.openxmlformats.org/officeDocument/2006/relationships/customXml" Target="../ink/ink703.xml"/><Relationship Id="rId83" Type="http://schemas.openxmlformats.org/officeDocument/2006/relationships/customXml" Target="../ink/ink707.xml"/><Relationship Id="rId88" Type="http://schemas.openxmlformats.org/officeDocument/2006/relationships/image" Target="../media/image763.png"/><Relationship Id="rId91" Type="http://schemas.openxmlformats.org/officeDocument/2006/relationships/customXml" Target="../ink/ink711.xml"/><Relationship Id="rId96" Type="http://schemas.openxmlformats.org/officeDocument/2006/relationships/image" Target="../media/image767.png"/><Relationship Id="rId1" Type="http://schemas.openxmlformats.org/officeDocument/2006/relationships/tags" Target="../tags/tag463.xml"/><Relationship Id="rId6" Type="http://schemas.openxmlformats.org/officeDocument/2006/relationships/image" Target="../media/image724.png"/><Relationship Id="rId15" Type="http://schemas.openxmlformats.org/officeDocument/2006/relationships/customXml" Target="../ink/ink673.xml"/><Relationship Id="rId23" Type="http://schemas.openxmlformats.org/officeDocument/2006/relationships/customXml" Target="../ink/ink677.xml"/><Relationship Id="rId28" Type="http://schemas.openxmlformats.org/officeDocument/2006/relationships/image" Target="../media/image735.png"/><Relationship Id="rId36" Type="http://schemas.openxmlformats.org/officeDocument/2006/relationships/image" Target="../media/image739.png"/><Relationship Id="rId49" Type="http://schemas.openxmlformats.org/officeDocument/2006/relationships/customXml" Target="../ink/ink690.xml"/><Relationship Id="rId57" Type="http://schemas.openxmlformats.org/officeDocument/2006/relationships/customXml" Target="../ink/ink694.xml"/><Relationship Id="rId10" Type="http://schemas.openxmlformats.org/officeDocument/2006/relationships/image" Target="../media/image726.png"/><Relationship Id="rId31" Type="http://schemas.openxmlformats.org/officeDocument/2006/relationships/customXml" Target="../ink/ink681.xml"/><Relationship Id="rId44" Type="http://schemas.openxmlformats.org/officeDocument/2006/relationships/image" Target="../media/image742.png"/><Relationship Id="rId52" Type="http://schemas.openxmlformats.org/officeDocument/2006/relationships/image" Target="../media/image746.png"/><Relationship Id="rId60" Type="http://schemas.openxmlformats.org/officeDocument/2006/relationships/image" Target="../media/image750.png"/><Relationship Id="rId65" Type="http://schemas.openxmlformats.org/officeDocument/2006/relationships/customXml" Target="../ink/ink698.xml"/><Relationship Id="rId73" Type="http://schemas.openxmlformats.org/officeDocument/2006/relationships/customXml" Target="../ink/ink702.xml"/><Relationship Id="rId78" Type="http://schemas.openxmlformats.org/officeDocument/2006/relationships/image" Target="../media/image758.png"/><Relationship Id="rId81" Type="http://schemas.openxmlformats.org/officeDocument/2006/relationships/customXml" Target="../ink/ink706.xml"/><Relationship Id="rId86" Type="http://schemas.openxmlformats.org/officeDocument/2006/relationships/image" Target="../media/image762.png"/><Relationship Id="rId94" Type="http://schemas.openxmlformats.org/officeDocument/2006/relationships/image" Target="../media/image766.png"/><Relationship Id="rId4" Type="http://schemas.openxmlformats.org/officeDocument/2006/relationships/image" Target="../media/image723.png"/><Relationship Id="rId9" Type="http://schemas.openxmlformats.org/officeDocument/2006/relationships/customXml" Target="../ink/ink670.xml"/><Relationship Id="rId13" Type="http://schemas.openxmlformats.org/officeDocument/2006/relationships/customXml" Target="../ink/ink672.xml"/><Relationship Id="rId18" Type="http://schemas.openxmlformats.org/officeDocument/2006/relationships/image" Target="../media/image730.png"/><Relationship Id="rId39" Type="http://schemas.openxmlformats.org/officeDocument/2006/relationships/customXml" Target="../ink/ink685.xml"/><Relationship Id="rId34" Type="http://schemas.openxmlformats.org/officeDocument/2006/relationships/image" Target="../media/image738.png"/><Relationship Id="rId50" Type="http://schemas.openxmlformats.org/officeDocument/2006/relationships/image" Target="../media/image745.png"/><Relationship Id="rId55" Type="http://schemas.openxmlformats.org/officeDocument/2006/relationships/customXml" Target="../ink/ink693.xml"/><Relationship Id="rId76" Type="http://schemas.openxmlformats.org/officeDocument/2006/relationships/image" Target="../media/image339.png"/><Relationship Id="rId7" Type="http://schemas.openxmlformats.org/officeDocument/2006/relationships/customXml" Target="../ink/ink669.xml"/><Relationship Id="rId71" Type="http://schemas.openxmlformats.org/officeDocument/2006/relationships/customXml" Target="../ink/ink701.xml"/><Relationship Id="rId92" Type="http://schemas.openxmlformats.org/officeDocument/2006/relationships/image" Target="../media/image765.png"/><Relationship Id="rId2" Type="http://schemas.openxmlformats.org/officeDocument/2006/relationships/slideLayout" Target="../slideLayouts/slideLayout18.xml"/><Relationship Id="rId29" Type="http://schemas.openxmlformats.org/officeDocument/2006/relationships/customXml" Target="../ink/ink680.xml"/><Relationship Id="rId24" Type="http://schemas.openxmlformats.org/officeDocument/2006/relationships/image" Target="../media/image733.png"/><Relationship Id="rId40" Type="http://schemas.openxmlformats.org/officeDocument/2006/relationships/image" Target="../media/image741.png"/><Relationship Id="rId45" Type="http://schemas.openxmlformats.org/officeDocument/2006/relationships/customXml" Target="../ink/ink688.xml"/><Relationship Id="rId66" Type="http://schemas.openxmlformats.org/officeDocument/2006/relationships/image" Target="../media/image753.png"/><Relationship Id="rId87" Type="http://schemas.openxmlformats.org/officeDocument/2006/relationships/customXml" Target="../ink/ink709.xml"/><Relationship Id="rId61" Type="http://schemas.openxmlformats.org/officeDocument/2006/relationships/customXml" Target="../ink/ink696.xml"/><Relationship Id="rId82" Type="http://schemas.openxmlformats.org/officeDocument/2006/relationships/image" Target="../media/image760.png"/><Relationship Id="rId19" Type="http://schemas.openxmlformats.org/officeDocument/2006/relationships/customXml" Target="../ink/ink675.xml"/><Relationship Id="rId14" Type="http://schemas.openxmlformats.org/officeDocument/2006/relationships/image" Target="../media/image728.png"/><Relationship Id="rId30" Type="http://schemas.openxmlformats.org/officeDocument/2006/relationships/image" Target="../media/image736.png"/><Relationship Id="rId35" Type="http://schemas.openxmlformats.org/officeDocument/2006/relationships/customXml" Target="../ink/ink683.xml"/><Relationship Id="rId56" Type="http://schemas.openxmlformats.org/officeDocument/2006/relationships/image" Target="../media/image748.png"/><Relationship Id="rId77" Type="http://schemas.openxmlformats.org/officeDocument/2006/relationships/customXml" Target="../ink/ink704.xml"/></Relationships>
</file>

<file path=ppt/slides/_rels/slide39.xml.rels><?xml version="1.0" encoding="UTF-8" standalone="yes"?>
<Relationships xmlns="http://schemas.openxmlformats.org/package/2006/relationships"><Relationship Id="rId8" Type="http://schemas.openxmlformats.org/officeDocument/2006/relationships/tags" Target="../tags/tag471.xml"/><Relationship Id="rId13" Type="http://schemas.openxmlformats.org/officeDocument/2006/relationships/tags" Target="../tags/tag476.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466.xml"/><Relationship Id="rId21" Type="http://schemas.openxmlformats.org/officeDocument/2006/relationships/image" Target="../media/image768.png"/><Relationship Id="rId7" Type="http://schemas.openxmlformats.org/officeDocument/2006/relationships/tags" Target="../tags/tag470.xml"/><Relationship Id="rId12" Type="http://schemas.openxmlformats.org/officeDocument/2006/relationships/tags" Target="../tags/tag475.xml"/><Relationship Id="rId17" Type="http://schemas.openxmlformats.org/officeDocument/2006/relationships/image" Target="../media/image3.png"/><Relationship Id="rId2" Type="http://schemas.openxmlformats.org/officeDocument/2006/relationships/tags" Target="../tags/tag465.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464.xml"/><Relationship Id="rId6" Type="http://schemas.openxmlformats.org/officeDocument/2006/relationships/tags" Target="../tags/tag469.xml"/><Relationship Id="rId11" Type="http://schemas.openxmlformats.org/officeDocument/2006/relationships/tags" Target="../tags/tag474.xml"/><Relationship Id="rId5" Type="http://schemas.openxmlformats.org/officeDocument/2006/relationships/tags" Target="../tags/tag468.xml"/><Relationship Id="rId15" Type="http://schemas.openxmlformats.org/officeDocument/2006/relationships/tags" Target="../tags/tag478.xml"/><Relationship Id="rId10" Type="http://schemas.openxmlformats.org/officeDocument/2006/relationships/tags" Target="../tags/tag473.xml"/><Relationship Id="rId19" Type="http://schemas.openxmlformats.org/officeDocument/2006/relationships/image" Target="../media/image4.png"/><Relationship Id="rId4" Type="http://schemas.openxmlformats.org/officeDocument/2006/relationships/tags" Target="../tags/tag467.xml"/><Relationship Id="rId9" Type="http://schemas.openxmlformats.org/officeDocument/2006/relationships/tags" Target="../tags/tag472.xml"/><Relationship Id="rId14" Type="http://schemas.openxmlformats.org/officeDocument/2006/relationships/tags" Target="../tags/tag477.xml"/><Relationship Id="rId22" Type="http://schemas.openxmlformats.org/officeDocument/2006/relationships/image" Target="../media/image769.png"/></Relationships>
</file>

<file path=ppt/slides/_rels/slide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image" Target="file:///C:\Users\1V994W2\PycharmProjects\PPT_Background_Generation/pic_temp/0_pic_quater_left_up.png" TargetMode="Externa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image" Target="../media/image3.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16.xml"/><Relationship Id="rId19" Type="http://schemas.openxmlformats.org/officeDocument/2006/relationships/slideLayout" Target="../slideLayouts/slideLayout1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tags" Target="../tags/tag486.xml"/><Relationship Id="rId13" Type="http://schemas.openxmlformats.org/officeDocument/2006/relationships/tags" Target="../tags/tag491.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481.xml"/><Relationship Id="rId21" Type="http://schemas.openxmlformats.org/officeDocument/2006/relationships/image" Target="../media/image770.png"/><Relationship Id="rId7" Type="http://schemas.openxmlformats.org/officeDocument/2006/relationships/tags" Target="../tags/tag485.xml"/><Relationship Id="rId12" Type="http://schemas.openxmlformats.org/officeDocument/2006/relationships/tags" Target="../tags/tag490.xml"/><Relationship Id="rId17" Type="http://schemas.openxmlformats.org/officeDocument/2006/relationships/image" Target="../media/image3.png"/><Relationship Id="rId2" Type="http://schemas.openxmlformats.org/officeDocument/2006/relationships/tags" Target="../tags/tag480.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5" Type="http://schemas.openxmlformats.org/officeDocument/2006/relationships/tags" Target="../tags/tag483.xml"/><Relationship Id="rId15" Type="http://schemas.openxmlformats.org/officeDocument/2006/relationships/tags" Target="../tags/tag493.xml"/><Relationship Id="rId10" Type="http://schemas.openxmlformats.org/officeDocument/2006/relationships/tags" Target="../tags/tag488.xml"/><Relationship Id="rId19" Type="http://schemas.openxmlformats.org/officeDocument/2006/relationships/image" Target="../media/image4.png"/><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tags" Target="../tags/tag492.xml"/><Relationship Id="rId22" Type="http://schemas.openxmlformats.org/officeDocument/2006/relationships/image" Target="../media/image771.png"/></Relationships>
</file>

<file path=ppt/slides/_rels/slide41.xml.rels><?xml version="1.0" encoding="UTF-8" standalone="yes"?>
<Relationships xmlns="http://schemas.openxmlformats.org/package/2006/relationships"><Relationship Id="rId117" Type="http://schemas.openxmlformats.org/officeDocument/2006/relationships/customXml" Target="../ink/ink771.xml"/><Relationship Id="rId21" Type="http://schemas.openxmlformats.org/officeDocument/2006/relationships/customXml" Target="../ink/ink723.xml"/><Relationship Id="rId42" Type="http://schemas.openxmlformats.org/officeDocument/2006/relationships/image" Target="../media/image791.png"/><Relationship Id="rId63" Type="http://schemas.openxmlformats.org/officeDocument/2006/relationships/customXml" Target="../ink/ink744.xml"/><Relationship Id="rId84" Type="http://schemas.openxmlformats.org/officeDocument/2006/relationships/image" Target="../media/image812.png"/><Relationship Id="rId138" Type="http://schemas.openxmlformats.org/officeDocument/2006/relationships/image" Target="../media/image839.png"/><Relationship Id="rId159" Type="http://schemas.openxmlformats.org/officeDocument/2006/relationships/customXml" Target="../ink/ink792.xml"/><Relationship Id="rId107" Type="http://schemas.openxmlformats.org/officeDocument/2006/relationships/customXml" Target="../ink/ink766.xml"/><Relationship Id="rId11" Type="http://schemas.openxmlformats.org/officeDocument/2006/relationships/customXml" Target="../ink/ink718.xml"/><Relationship Id="rId32" Type="http://schemas.openxmlformats.org/officeDocument/2006/relationships/image" Target="../media/image786.png"/><Relationship Id="rId53" Type="http://schemas.openxmlformats.org/officeDocument/2006/relationships/customXml" Target="../ink/ink739.xml"/><Relationship Id="rId74" Type="http://schemas.openxmlformats.org/officeDocument/2006/relationships/image" Target="../media/image807.png"/><Relationship Id="rId128" Type="http://schemas.openxmlformats.org/officeDocument/2006/relationships/image" Target="../media/image834.png"/><Relationship Id="rId149" Type="http://schemas.openxmlformats.org/officeDocument/2006/relationships/customXml" Target="../ink/ink787.xml"/><Relationship Id="rId5" Type="http://schemas.openxmlformats.org/officeDocument/2006/relationships/customXml" Target="../ink/ink715.xml"/><Relationship Id="rId95" Type="http://schemas.openxmlformats.org/officeDocument/2006/relationships/customXml" Target="../ink/ink760.xml"/><Relationship Id="rId160" Type="http://schemas.openxmlformats.org/officeDocument/2006/relationships/image" Target="../media/image850.png"/><Relationship Id="rId22" Type="http://schemas.openxmlformats.org/officeDocument/2006/relationships/image" Target="../media/image781.png"/><Relationship Id="rId43" Type="http://schemas.openxmlformats.org/officeDocument/2006/relationships/customXml" Target="../ink/ink734.xml"/><Relationship Id="rId64" Type="http://schemas.openxmlformats.org/officeDocument/2006/relationships/image" Target="../media/image802.png"/><Relationship Id="rId118" Type="http://schemas.openxmlformats.org/officeDocument/2006/relationships/image" Target="../media/image829.png"/><Relationship Id="rId139" Type="http://schemas.openxmlformats.org/officeDocument/2006/relationships/customXml" Target="../ink/ink782.xml"/><Relationship Id="rId85" Type="http://schemas.openxmlformats.org/officeDocument/2006/relationships/customXml" Target="../ink/ink755.xml"/><Relationship Id="rId150" Type="http://schemas.openxmlformats.org/officeDocument/2006/relationships/image" Target="../media/image845.png"/><Relationship Id="rId12" Type="http://schemas.openxmlformats.org/officeDocument/2006/relationships/image" Target="../media/image776.png"/><Relationship Id="rId17" Type="http://schemas.openxmlformats.org/officeDocument/2006/relationships/customXml" Target="../ink/ink721.xml"/><Relationship Id="rId33" Type="http://schemas.openxmlformats.org/officeDocument/2006/relationships/customXml" Target="../ink/ink729.xml"/><Relationship Id="rId38" Type="http://schemas.openxmlformats.org/officeDocument/2006/relationships/image" Target="../media/image789.png"/><Relationship Id="rId59" Type="http://schemas.openxmlformats.org/officeDocument/2006/relationships/customXml" Target="../ink/ink742.xml"/><Relationship Id="rId103" Type="http://schemas.openxmlformats.org/officeDocument/2006/relationships/customXml" Target="../ink/ink764.xml"/><Relationship Id="rId108" Type="http://schemas.openxmlformats.org/officeDocument/2006/relationships/image" Target="../media/image824.png"/><Relationship Id="rId124" Type="http://schemas.openxmlformats.org/officeDocument/2006/relationships/image" Target="../media/image832.png"/><Relationship Id="rId129" Type="http://schemas.openxmlformats.org/officeDocument/2006/relationships/customXml" Target="../ink/ink777.xml"/><Relationship Id="rId54" Type="http://schemas.openxmlformats.org/officeDocument/2006/relationships/image" Target="../media/image797.png"/><Relationship Id="rId70" Type="http://schemas.openxmlformats.org/officeDocument/2006/relationships/image" Target="../media/image805.png"/><Relationship Id="rId75" Type="http://schemas.openxmlformats.org/officeDocument/2006/relationships/customXml" Target="../ink/ink750.xml"/><Relationship Id="rId91" Type="http://schemas.openxmlformats.org/officeDocument/2006/relationships/customXml" Target="../ink/ink758.xml"/><Relationship Id="rId96" Type="http://schemas.openxmlformats.org/officeDocument/2006/relationships/image" Target="../media/image818.png"/><Relationship Id="rId140" Type="http://schemas.openxmlformats.org/officeDocument/2006/relationships/image" Target="../media/image840.png"/><Relationship Id="rId145" Type="http://schemas.openxmlformats.org/officeDocument/2006/relationships/customXml" Target="../ink/ink785.xml"/><Relationship Id="rId161" Type="http://schemas.openxmlformats.org/officeDocument/2006/relationships/customXml" Target="../ink/ink793.xml"/><Relationship Id="rId166" Type="http://schemas.openxmlformats.org/officeDocument/2006/relationships/image" Target="../media/image853.png"/><Relationship Id="rId1" Type="http://schemas.openxmlformats.org/officeDocument/2006/relationships/tags" Target="../tags/tag494.xml"/><Relationship Id="rId6" Type="http://schemas.openxmlformats.org/officeDocument/2006/relationships/image" Target="../media/image773.png"/><Relationship Id="rId23" Type="http://schemas.openxmlformats.org/officeDocument/2006/relationships/customXml" Target="../ink/ink724.xml"/><Relationship Id="rId28" Type="http://schemas.openxmlformats.org/officeDocument/2006/relationships/image" Target="../media/image784.png"/><Relationship Id="rId49" Type="http://schemas.openxmlformats.org/officeDocument/2006/relationships/customXml" Target="../ink/ink737.xml"/><Relationship Id="rId114" Type="http://schemas.openxmlformats.org/officeDocument/2006/relationships/image" Target="../media/image827.png"/><Relationship Id="rId119" Type="http://schemas.openxmlformats.org/officeDocument/2006/relationships/customXml" Target="../ink/ink772.xml"/><Relationship Id="rId44" Type="http://schemas.openxmlformats.org/officeDocument/2006/relationships/image" Target="../media/image792.png"/><Relationship Id="rId60" Type="http://schemas.openxmlformats.org/officeDocument/2006/relationships/image" Target="../media/image800.png"/><Relationship Id="rId65" Type="http://schemas.openxmlformats.org/officeDocument/2006/relationships/customXml" Target="../ink/ink745.xml"/><Relationship Id="rId81" Type="http://schemas.openxmlformats.org/officeDocument/2006/relationships/customXml" Target="../ink/ink753.xml"/><Relationship Id="rId86" Type="http://schemas.openxmlformats.org/officeDocument/2006/relationships/image" Target="../media/image813.png"/><Relationship Id="rId130" Type="http://schemas.openxmlformats.org/officeDocument/2006/relationships/image" Target="../media/image835.png"/><Relationship Id="rId135" Type="http://schemas.openxmlformats.org/officeDocument/2006/relationships/customXml" Target="../ink/ink780.xml"/><Relationship Id="rId151" Type="http://schemas.openxmlformats.org/officeDocument/2006/relationships/customXml" Target="../ink/ink788.xml"/><Relationship Id="rId156" Type="http://schemas.openxmlformats.org/officeDocument/2006/relationships/image" Target="../media/image848.png"/><Relationship Id="rId13" Type="http://schemas.openxmlformats.org/officeDocument/2006/relationships/customXml" Target="../ink/ink719.xml"/><Relationship Id="rId18" Type="http://schemas.openxmlformats.org/officeDocument/2006/relationships/image" Target="../media/image779.png"/><Relationship Id="rId39" Type="http://schemas.openxmlformats.org/officeDocument/2006/relationships/customXml" Target="../ink/ink732.xml"/><Relationship Id="rId109" Type="http://schemas.openxmlformats.org/officeDocument/2006/relationships/customXml" Target="../ink/ink767.xml"/><Relationship Id="rId34" Type="http://schemas.openxmlformats.org/officeDocument/2006/relationships/image" Target="../media/image787.png"/><Relationship Id="rId50" Type="http://schemas.openxmlformats.org/officeDocument/2006/relationships/image" Target="../media/image795.png"/><Relationship Id="rId55" Type="http://schemas.openxmlformats.org/officeDocument/2006/relationships/customXml" Target="../ink/ink740.xml"/><Relationship Id="rId76" Type="http://schemas.openxmlformats.org/officeDocument/2006/relationships/image" Target="../media/image808.png"/><Relationship Id="rId97" Type="http://schemas.openxmlformats.org/officeDocument/2006/relationships/customXml" Target="../ink/ink761.xml"/><Relationship Id="rId104" Type="http://schemas.openxmlformats.org/officeDocument/2006/relationships/image" Target="../media/image822.png"/><Relationship Id="rId120" Type="http://schemas.openxmlformats.org/officeDocument/2006/relationships/image" Target="../media/image830.png"/><Relationship Id="rId125" Type="http://schemas.openxmlformats.org/officeDocument/2006/relationships/customXml" Target="../ink/ink775.xml"/><Relationship Id="rId141" Type="http://schemas.openxmlformats.org/officeDocument/2006/relationships/customXml" Target="../ink/ink783.xml"/><Relationship Id="rId146" Type="http://schemas.openxmlformats.org/officeDocument/2006/relationships/image" Target="../media/image843.png"/><Relationship Id="rId167" Type="http://schemas.openxmlformats.org/officeDocument/2006/relationships/customXml" Target="../ink/ink796.xml"/><Relationship Id="rId7" Type="http://schemas.openxmlformats.org/officeDocument/2006/relationships/customXml" Target="../ink/ink716.xml"/><Relationship Id="rId71" Type="http://schemas.openxmlformats.org/officeDocument/2006/relationships/customXml" Target="../ink/ink748.xml"/><Relationship Id="rId92" Type="http://schemas.openxmlformats.org/officeDocument/2006/relationships/image" Target="../media/image816.png"/><Relationship Id="rId162" Type="http://schemas.openxmlformats.org/officeDocument/2006/relationships/image" Target="../media/image851.png"/><Relationship Id="rId2" Type="http://schemas.openxmlformats.org/officeDocument/2006/relationships/slideLayout" Target="../slideLayouts/slideLayout12.xml"/><Relationship Id="rId29" Type="http://schemas.openxmlformats.org/officeDocument/2006/relationships/customXml" Target="../ink/ink727.xml"/><Relationship Id="rId24" Type="http://schemas.openxmlformats.org/officeDocument/2006/relationships/image" Target="../media/image782.png"/><Relationship Id="rId40" Type="http://schemas.openxmlformats.org/officeDocument/2006/relationships/image" Target="../media/image790.png"/><Relationship Id="rId45" Type="http://schemas.openxmlformats.org/officeDocument/2006/relationships/customXml" Target="../ink/ink735.xml"/><Relationship Id="rId66" Type="http://schemas.openxmlformats.org/officeDocument/2006/relationships/image" Target="../media/image803.png"/><Relationship Id="rId87" Type="http://schemas.openxmlformats.org/officeDocument/2006/relationships/customXml" Target="../ink/ink756.xml"/><Relationship Id="rId110" Type="http://schemas.openxmlformats.org/officeDocument/2006/relationships/image" Target="../media/image825.png"/><Relationship Id="rId115" Type="http://schemas.openxmlformats.org/officeDocument/2006/relationships/customXml" Target="../ink/ink770.xml"/><Relationship Id="rId131" Type="http://schemas.openxmlformats.org/officeDocument/2006/relationships/customXml" Target="../ink/ink778.xml"/><Relationship Id="rId136" Type="http://schemas.openxmlformats.org/officeDocument/2006/relationships/image" Target="../media/image838.png"/><Relationship Id="rId157" Type="http://schemas.openxmlformats.org/officeDocument/2006/relationships/customXml" Target="../ink/ink791.xml"/><Relationship Id="rId61" Type="http://schemas.openxmlformats.org/officeDocument/2006/relationships/customXml" Target="../ink/ink743.xml"/><Relationship Id="rId82" Type="http://schemas.openxmlformats.org/officeDocument/2006/relationships/image" Target="../media/image811.png"/><Relationship Id="rId152" Type="http://schemas.openxmlformats.org/officeDocument/2006/relationships/image" Target="../media/image846.png"/><Relationship Id="rId19" Type="http://schemas.openxmlformats.org/officeDocument/2006/relationships/customXml" Target="../ink/ink722.xml"/><Relationship Id="rId14" Type="http://schemas.openxmlformats.org/officeDocument/2006/relationships/image" Target="../media/image777.png"/><Relationship Id="rId30" Type="http://schemas.openxmlformats.org/officeDocument/2006/relationships/image" Target="../media/image785.png"/><Relationship Id="rId35" Type="http://schemas.openxmlformats.org/officeDocument/2006/relationships/customXml" Target="../ink/ink730.xml"/><Relationship Id="rId56" Type="http://schemas.openxmlformats.org/officeDocument/2006/relationships/image" Target="../media/image798.png"/><Relationship Id="rId77" Type="http://schemas.openxmlformats.org/officeDocument/2006/relationships/customXml" Target="../ink/ink751.xml"/><Relationship Id="rId100" Type="http://schemas.openxmlformats.org/officeDocument/2006/relationships/image" Target="../media/image820.png"/><Relationship Id="rId105" Type="http://schemas.openxmlformats.org/officeDocument/2006/relationships/customXml" Target="../ink/ink765.xml"/><Relationship Id="rId126" Type="http://schemas.openxmlformats.org/officeDocument/2006/relationships/image" Target="../media/image833.png"/><Relationship Id="rId147" Type="http://schemas.openxmlformats.org/officeDocument/2006/relationships/customXml" Target="../ink/ink786.xml"/><Relationship Id="rId168" Type="http://schemas.openxmlformats.org/officeDocument/2006/relationships/image" Target="../media/image169.png"/><Relationship Id="rId8" Type="http://schemas.openxmlformats.org/officeDocument/2006/relationships/image" Target="../media/image774.png"/><Relationship Id="rId51" Type="http://schemas.openxmlformats.org/officeDocument/2006/relationships/customXml" Target="../ink/ink738.xml"/><Relationship Id="rId72" Type="http://schemas.openxmlformats.org/officeDocument/2006/relationships/image" Target="../media/image806.png"/><Relationship Id="rId93" Type="http://schemas.openxmlformats.org/officeDocument/2006/relationships/customXml" Target="../ink/ink759.xml"/><Relationship Id="rId98" Type="http://schemas.openxmlformats.org/officeDocument/2006/relationships/image" Target="../media/image819.png"/><Relationship Id="rId121" Type="http://schemas.openxmlformats.org/officeDocument/2006/relationships/customXml" Target="../ink/ink773.xml"/><Relationship Id="rId142" Type="http://schemas.openxmlformats.org/officeDocument/2006/relationships/image" Target="../media/image841.png"/><Relationship Id="rId163" Type="http://schemas.openxmlformats.org/officeDocument/2006/relationships/customXml" Target="../ink/ink794.xml"/><Relationship Id="rId3" Type="http://schemas.openxmlformats.org/officeDocument/2006/relationships/customXml" Target="../ink/ink714.xml"/><Relationship Id="rId25" Type="http://schemas.openxmlformats.org/officeDocument/2006/relationships/customXml" Target="../ink/ink725.xml"/><Relationship Id="rId46" Type="http://schemas.openxmlformats.org/officeDocument/2006/relationships/image" Target="../media/image793.png"/><Relationship Id="rId67" Type="http://schemas.openxmlformats.org/officeDocument/2006/relationships/customXml" Target="../ink/ink746.xml"/><Relationship Id="rId116" Type="http://schemas.openxmlformats.org/officeDocument/2006/relationships/image" Target="../media/image828.png"/><Relationship Id="rId137" Type="http://schemas.openxmlformats.org/officeDocument/2006/relationships/customXml" Target="../ink/ink781.xml"/><Relationship Id="rId158" Type="http://schemas.openxmlformats.org/officeDocument/2006/relationships/image" Target="../media/image849.png"/><Relationship Id="rId20" Type="http://schemas.openxmlformats.org/officeDocument/2006/relationships/image" Target="../media/image780.png"/><Relationship Id="rId41" Type="http://schemas.openxmlformats.org/officeDocument/2006/relationships/customXml" Target="../ink/ink733.xml"/><Relationship Id="rId62" Type="http://schemas.openxmlformats.org/officeDocument/2006/relationships/image" Target="../media/image801.png"/><Relationship Id="rId83" Type="http://schemas.openxmlformats.org/officeDocument/2006/relationships/customXml" Target="../ink/ink754.xml"/><Relationship Id="rId88" Type="http://schemas.openxmlformats.org/officeDocument/2006/relationships/image" Target="../media/image814.png"/><Relationship Id="rId111" Type="http://schemas.openxmlformats.org/officeDocument/2006/relationships/customXml" Target="../ink/ink768.xml"/><Relationship Id="rId132" Type="http://schemas.openxmlformats.org/officeDocument/2006/relationships/image" Target="../media/image836.png"/><Relationship Id="rId153" Type="http://schemas.openxmlformats.org/officeDocument/2006/relationships/customXml" Target="../ink/ink789.xml"/><Relationship Id="rId15" Type="http://schemas.openxmlformats.org/officeDocument/2006/relationships/customXml" Target="../ink/ink720.xml"/><Relationship Id="rId36" Type="http://schemas.openxmlformats.org/officeDocument/2006/relationships/image" Target="../media/image788.png"/><Relationship Id="rId57" Type="http://schemas.openxmlformats.org/officeDocument/2006/relationships/customXml" Target="../ink/ink741.xml"/><Relationship Id="rId106" Type="http://schemas.openxmlformats.org/officeDocument/2006/relationships/image" Target="../media/image823.png"/><Relationship Id="rId127" Type="http://schemas.openxmlformats.org/officeDocument/2006/relationships/customXml" Target="../ink/ink776.xml"/><Relationship Id="rId10" Type="http://schemas.openxmlformats.org/officeDocument/2006/relationships/image" Target="../media/image775.png"/><Relationship Id="rId31" Type="http://schemas.openxmlformats.org/officeDocument/2006/relationships/customXml" Target="../ink/ink728.xml"/><Relationship Id="rId52" Type="http://schemas.openxmlformats.org/officeDocument/2006/relationships/image" Target="../media/image796.png"/><Relationship Id="rId73" Type="http://schemas.openxmlformats.org/officeDocument/2006/relationships/customXml" Target="../ink/ink749.xml"/><Relationship Id="rId78" Type="http://schemas.openxmlformats.org/officeDocument/2006/relationships/image" Target="../media/image809.png"/><Relationship Id="rId94" Type="http://schemas.openxmlformats.org/officeDocument/2006/relationships/image" Target="../media/image817.png"/><Relationship Id="rId99" Type="http://schemas.openxmlformats.org/officeDocument/2006/relationships/customXml" Target="../ink/ink762.xml"/><Relationship Id="rId101" Type="http://schemas.openxmlformats.org/officeDocument/2006/relationships/customXml" Target="../ink/ink763.xml"/><Relationship Id="rId122" Type="http://schemas.openxmlformats.org/officeDocument/2006/relationships/image" Target="../media/image831.png"/><Relationship Id="rId143" Type="http://schemas.openxmlformats.org/officeDocument/2006/relationships/customXml" Target="../ink/ink784.xml"/><Relationship Id="rId148" Type="http://schemas.openxmlformats.org/officeDocument/2006/relationships/image" Target="../media/image844.png"/><Relationship Id="rId164" Type="http://schemas.openxmlformats.org/officeDocument/2006/relationships/image" Target="../media/image852.png"/><Relationship Id="rId4" Type="http://schemas.openxmlformats.org/officeDocument/2006/relationships/image" Target="../media/image772.png"/><Relationship Id="rId9" Type="http://schemas.openxmlformats.org/officeDocument/2006/relationships/customXml" Target="../ink/ink717.xml"/><Relationship Id="rId26" Type="http://schemas.openxmlformats.org/officeDocument/2006/relationships/image" Target="../media/image783.png"/><Relationship Id="rId47" Type="http://schemas.openxmlformats.org/officeDocument/2006/relationships/customXml" Target="../ink/ink736.xml"/><Relationship Id="rId68" Type="http://schemas.openxmlformats.org/officeDocument/2006/relationships/image" Target="../media/image804.png"/><Relationship Id="rId89" Type="http://schemas.openxmlformats.org/officeDocument/2006/relationships/customXml" Target="../ink/ink757.xml"/><Relationship Id="rId112" Type="http://schemas.openxmlformats.org/officeDocument/2006/relationships/image" Target="../media/image826.png"/><Relationship Id="rId133" Type="http://schemas.openxmlformats.org/officeDocument/2006/relationships/customXml" Target="../ink/ink779.xml"/><Relationship Id="rId154" Type="http://schemas.openxmlformats.org/officeDocument/2006/relationships/image" Target="../media/image847.png"/><Relationship Id="rId16" Type="http://schemas.openxmlformats.org/officeDocument/2006/relationships/image" Target="../media/image778.png"/><Relationship Id="rId37" Type="http://schemas.openxmlformats.org/officeDocument/2006/relationships/customXml" Target="../ink/ink731.xml"/><Relationship Id="rId58" Type="http://schemas.openxmlformats.org/officeDocument/2006/relationships/image" Target="../media/image799.png"/><Relationship Id="rId79" Type="http://schemas.openxmlformats.org/officeDocument/2006/relationships/customXml" Target="../ink/ink752.xml"/><Relationship Id="rId102" Type="http://schemas.openxmlformats.org/officeDocument/2006/relationships/image" Target="../media/image821.png"/><Relationship Id="rId123" Type="http://schemas.openxmlformats.org/officeDocument/2006/relationships/customXml" Target="../ink/ink774.xml"/><Relationship Id="rId144" Type="http://schemas.openxmlformats.org/officeDocument/2006/relationships/image" Target="../media/image842.png"/><Relationship Id="rId90" Type="http://schemas.openxmlformats.org/officeDocument/2006/relationships/image" Target="../media/image815.png"/><Relationship Id="rId165" Type="http://schemas.openxmlformats.org/officeDocument/2006/relationships/customXml" Target="../ink/ink795.xml"/><Relationship Id="rId27" Type="http://schemas.openxmlformats.org/officeDocument/2006/relationships/customXml" Target="../ink/ink726.xml"/><Relationship Id="rId48" Type="http://schemas.openxmlformats.org/officeDocument/2006/relationships/image" Target="../media/image794.png"/><Relationship Id="rId69" Type="http://schemas.openxmlformats.org/officeDocument/2006/relationships/customXml" Target="../ink/ink747.xml"/><Relationship Id="rId113" Type="http://schemas.openxmlformats.org/officeDocument/2006/relationships/customXml" Target="../ink/ink769.xml"/><Relationship Id="rId134" Type="http://schemas.openxmlformats.org/officeDocument/2006/relationships/image" Target="../media/image837.png"/><Relationship Id="rId80" Type="http://schemas.openxmlformats.org/officeDocument/2006/relationships/image" Target="../media/image810.png"/><Relationship Id="rId155" Type="http://schemas.openxmlformats.org/officeDocument/2006/relationships/customXml" Target="../ink/ink790.xml"/></Relationships>
</file>

<file path=ppt/slides/_rels/slide42.xml.rels><?xml version="1.0" encoding="UTF-8" standalone="yes"?>
<Relationships xmlns="http://schemas.openxmlformats.org/package/2006/relationships"><Relationship Id="rId117" Type="http://schemas.openxmlformats.org/officeDocument/2006/relationships/image" Target="../media/image908.png"/><Relationship Id="rId21" Type="http://schemas.openxmlformats.org/officeDocument/2006/relationships/customXml" Target="../ink/ink806.xml"/><Relationship Id="rId324" Type="http://schemas.openxmlformats.org/officeDocument/2006/relationships/image" Target="../media/image1011.png"/><Relationship Id="rId531" Type="http://schemas.openxmlformats.org/officeDocument/2006/relationships/image" Target="../media/image1113.png"/><Relationship Id="rId170" Type="http://schemas.openxmlformats.org/officeDocument/2006/relationships/customXml" Target="../ink/ink881.xml"/><Relationship Id="rId268" Type="http://schemas.openxmlformats.org/officeDocument/2006/relationships/image" Target="../media/image983.png"/><Relationship Id="rId475" Type="http://schemas.openxmlformats.org/officeDocument/2006/relationships/image" Target="../media/image1085.png"/><Relationship Id="rId32" Type="http://schemas.openxmlformats.org/officeDocument/2006/relationships/image" Target="../media/image868.png"/><Relationship Id="rId128" Type="http://schemas.openxmlformats.org/officeDocument/2006/relationships/customXml" Target="../ink/ink860.xml"/><Relationship Id="rId335" Type="http://schemas.openxmlformats.org/officeDocument/2006/relationships/customXml" Target="../ink/ink964.xml"/><Relationship Id="rId542" Type="http://schemas.openxmlformats.org/officeDocument/2006/relationships/customXml" Target="../ink/ink1068.xml"/><Relationship Id="rId181" Type="http://schemas.openxmlformats.org/officeDocument/2006/relationships/image" Target="../media/image940.png"/><Relationship Id="rId402" Type="http://schemas.openxmlformats.org/officeDocument/2006/relationships/image" Target="../media/image1050.png"/><Relationship Id="rId279" Type="http://schemas.openxmlformats.org/officeDocument/2006/relationships/customXml" Target="../ink/ink936.xml"/><Relationship Id="rId486" Type="http://schemas.openxmlformats.org/officeDocument/2006/relationships/customXml" Target="../ink/ink1040.xml"/><Relationship Id="rId43" Type="http://schemas.openxmlformats.org/officeDocument/2006/relationships/customXml" Target="../ink/ink817.xml"/><Relationship Id="rId139" Type="http://schemas.openxmlformats.org/officeDocument/2006/relationships/image" Target="../media/image919.png"/><Relationship Id="rId346" Type="http://schemas.openxmlformats.org/officeDocument/2006/relationships/image" Target="../media/image1022.png"/><Relationship Id="rId553" Type="http://schemas.openxmlformats.org/officeDocument/2006/relationships/image" Target="../media/image1124.png"/><Relationship Id="rId192" Type="http://schemas.openxmlformats.org/officeDocument/2006/relationships/image" Target="../media/image945.png"/><Relationship Id="rId206" Type="http://schemas.openxmlformats.org/officeDocument/2006/relationships/image" Target="../media/image952.png"/><Relationship Id="rId413" Type="http://schemas.openxmlformats.org/officeDocument/2006/relationships/customXml" Target="../ink/ink1003.xml"/><Relationship Id="rId497" Type="http://schemas.openxmlformats.org/officeDocument/2006/relationships/image" Target="../media/image1096.png"/><Relationship Id="rId357" Type="http://schemas.openxmlformats.org/officeDocument/2006/relationships/customXml" Target="../ink/ink975.xml"/><Relationship Id="rId54" Type="http://schemas.openxmlformats.org/officeDocument/2006/relationships/image" Target="../media/image878.png"/><Relationship Id="rId217" Type="http://schemas.openxmlformats.org/officeDocument/2006/relationships/customXml" Target="../ink/ink905.xml"/><Relationship Id="rId564" Type="http://schemas.openxmlformats.org/officeDocument/2006/relationships/customXml" Target="../ink/ink1079.xml"/><Relationship Id="rId424" Type="http://schemas.openxmlformats.org/officeDocument/2006/relationships/image" Target="../media/image1061.png"/><Relationship Id="rId270" Type="http://schemas.openxmlformats.org/officeDocument/2006/relationships/image" Target="../media/image984.png"/><Relationship Id="rId65" Type="http://schemas.openxmlformats.org/officeDocument/2006/relationships/customXml" Target="../ink/ink828.xml"/><Relationship Id="rId130" Type="http://schemas.openxmlformats.org/officeDocument/2006/relationships/customXml" Target="../ink/ink861.xml"/><Relationship Id="rId368" Type="http://schemas.openxmlformats.org/officeDocument/2006/relationships/image" Target="../media/image1033.png"/><Relationship Id="rId575" Type="http://schemas.openxmlformats.org/officeDocument/2006/relationships/image" Target="../media/image1135.png"/><Relationship Id="rId228" Type="http://schemas.openxmlformats.org/officeDocument/2006/relationships/image" Target="../media/image963.png"/><Relationship Id="rId435" Type="http://schemas.openxmlformats.org/officeDocument/2006/relationships/customXml" Target="../ink/ink1014.xml"/><Relationship Id="rId281" Type="http://schemas.openxmlformats.org/officeDocument/2006/relationships/customXml" Target="../ink/ink937.xml"/><Relationship Id="rId502" Type="http://schemas.openxmlformats.org/officeDocument/2006/relationships/customXml" Target="../ink/ink1048.xml"/><Relationship Id="rId76" Type="http://schemas.openxmlformats.org/officeDocument/2006/relationships/image" Target="../media/image889.png"/><Relationship Id="rId141" Type="http://schemas.openxmlformats.org/officeDocument/2006/relationships/image" Target="../media/image920.png"/><Relationship Id="rId379" Type="http://schemas.openxmlformats.org/officeDocument/2006/relationships/customXml" Target="../ink/ink986.xml"/><Relationship Id="rId586" Type="http://schemas.openxmlformats.org/officeDocument/2006/relationships/customXml" Target="../ink/ink1090.xml"/><Relationship Id="rId7" Type="http://schemas.openxmlformats.org/officeDocument/2006/relationships/customXml" Target="../ink/ink799.xml"/><Relationship Id="rId239" Type="http://schemas.openxmlformats.org/officeDocument/2006/relationships/customXml" Target="../ink/ink916.xml"/><Relationship Id="rId446" Type="http://schemas.openxmlformats.org/officeDocument/2006/relationships/customXml" Target="../ink/ink1020.xml"/><Relationship Id="rId292" Type="http://schemas.openxmlformats.org/officeDocument/2006/relationships/image" Target="../media/image995.png"/><Relationship Id="rId306" Type="http://schemas.openxmlformats.org/officeDocument/2006/relationships/image" Target="../media/image1002.png"/><Relationship Id="rId87" Type="http://schemas.openxmlformats.org/officeDocument/2006/relationships/customXml" Target="../ink/ink839.xml"/><Relationship Id="rId513" Type="http://schemas.openxmlformats.org/officeDocument/2006/relationships/image" Target="../media/image1104.png"/><Relationship Id="rId597" Type="http://schemas.openxmlformats.org/officeDocument/2006/relationships/image" Target="../media/image1146.png"/><Relationship Id="rId152" Type="http://schemas.openxmlformats.org/officeDocument/2006/relationships/customXml" Target="../ink/ink872.xml"/><Relationship Id="rId457" Type="http://schemas.openxmlformats.org/officeDocument/2006/relationships/image" Target="../media/image1076.png"/><Relationship Id="rId261" Type="http://schemas.openxmlformats.org/officeDocument/2006/relationships/customXml" Target="../ink/ink927.xml"/><Relationship Id="rId499" Type="http://schemas.openxmlformats.org/officeDocument/2006/relationships/image" Target="../media/image1097.png"/><Relationship Id="rId14" Type="http://schemas.openxmlformats.org/officeDocument/2006/relationships/image" Target="../media/image859.png"/><Relationship Id="rId56" Type="http://schemas.openxmlformats.org/officeDocument/2006/relationships/image" Target="../media/image879.png"/><Relationship Id="rId317" Type="http://schemas.openxmlformats.org/officeDocument/2006/relationships/customXml" Target="../ink/ink955.xml"/><Relationship Id="rId359" Type="http://schemas.openxmlformats.org/officeDocument/2006/relationships/customXml" Target="../ink/ink976.xml"/><Relationship Id="rId524" Type="http://schemas.openxmlformats.org/officeDocument/2006/relationships/customXml" Target="../ink/ink1059.xml"/><Relationship Id="rId566" Type="http://schemas.openxmlformats.org/officeDocument/2006/relationships/customXml" Target="../ink/ink1080.xml"/><Relationship Id="rId98" Type="http://schemas.openxmlformats.org/officeDocument/2006/relationships/customXml" Target="../ink/ink845.xml"/><Relationship Id="rId121" Type="http://schemas.openxmlformats.org/officeDocument/2006/relationships/image" Target="../media/image910.png"/><Relationship Id="rId163" Type="http://schemas.openxmlformats.org/officeDocument/2006/relationships/image" Target="../media/image931.png"/><Relationship Id="rId219" Type="http://schemas.openxmlformats.org/officeDocument/2006/relationships/customXml" Target="../ink/ink906.xml"/><Relationship Id="rId370" Type="http://schemas.openxmlformats.org/officeDocument/2006/relationships/image" Target="../media/image1034.png"/><Relationship Id="rId426" Type="http://schemas.openxmlformats.org/officeDocument/2006/relationships/image" Target="../media/image1062.png"/><Relationship Id="rId230" Type="http://schemas.openxmlformats.org/officeDocument/2006/relationships/image" Target="../media/image964.png"/><Relationship Id="rId468" Type="http://schemas.openxmlformats.org/officeDocument/2006/relationships/customXml" Target="../ink/ink1031.xml"/><Relationship Id="rId25" Type="http://schemas.openxmlformats.org/officeDocument/2006/relationships/customXml" Target="../ink/ink808.xml"/><Relationship Id="rId67" Type="http://schemas.openxmlformats.org/officeDocument/2006/relationships/customXml" Target="../ink/ink829.xml"/><Relationship Id="rId272" Type="http://schemas.openxmlformats.org/officeDocument/2006/relationships/image" Target="../media/image985.png"/><Relationship Id="rId328" Type="http://schemas.openxmlformats.org/officeDocument/2006/relationships/image" Target="../media/image1013.png"/><Relationship Id="rId535" Type="http://schemas.openxmlformats.org/officeDocument/2006/relationships/image" Target="../media/image1115.png"/><Relationship Id="rId577" Type="http://schemas.openxmlformats.org/officeDocument/2006/relationships/image" Target="../media/image1136.png"/><Relationship Id="rId132" Type="http://schemas.openxmlformats.org/officeDocument/2006/relationships/customXml" Target="../ink/ink862.xml"/><Relationship Id="rId174" Type="http://schemas.openxmlformats.org/officeDocument/2006/relationships/customXml" Target="../ink/ink883.xml"/><Relationship Id="rId381" Type="http://schemas.openxmlformats.org/officeDocument/2006/relationships/customXml" Target="../ink/ink987.xml"/><Relationship Id="rId241" Type="http://schemas.openxmlformats.org/officeDocument/2006/relationships/customXml" Target="../ink/ink917.xml"/><Relationship Id="rId437" Type="http://schemas.openxmlformats.org/officeDocument/2006/relationships/customXml" Target="../ink/ink1015.xml"/><Relationship Id="rId479" Type="http://schemas.openxmlformats.org/officeDocument/2006/relationships/image" Target="../media/image1087.png"/><Relationship Id="rId36" Type="http://schemas.openxmlformats.org/officeDocument/2006/relationships/image" Target="../media/image870.png"/><Relationship Id="rId283" Type="http://schemas.openxmlformats.org/officeDocument/2006/relationships/customXml" Target="../ink/ink938.xml"/><Relationship Id="rId339" Type="http://schemas.openxmlformats.org/officeDocument/2006/relationships/customXml" Target="../ink/ink966.xml"/><Relationship Id="rId490" Type="http://schemas.openxmlformats.org/officeDocument/2006/relationships/customXml" Target="../ink/ink1042.xml"/><Relationship Id="rId504" Type="http://schemas.openxmlformats.org/officeDocument/2006/relationships/customXml" Target="../ink/ink1049.xml"/><Relationship Id="rId546" Type="http://schemas.openxmlformats.org/officeDocument/2006/relationships/customXml" Target="../ink/ink1070.xml"/><Relationship Id="rId78" Type="http://schemas.openxmlformats.org/officeDocument/2006/relationships/image" Target="../media/image890.png"/><Relationship Id="rId101" Type="http://schemas.openxmlformats.org/officeDocument/2006/relationships/image" Target="../media/image900.png"/><Relationship Id="rId143" Type="http://schemas.openxmlformats.org/officeDocument/2006/relationships/image" Target="../media/image921.png"/><Relationship Id="rId185" Type="http://schemas.openxmlformats.org/officeDocument/2006/relationships/image" Target="../media/image942.png"/><Relationship Id="rId350" Type="http://schemas.openxmlformats.org/officeDocument/2006/relationships/image" Target="../media/image1024.png"/><Relationship Id="rId406" Type="http://schemas.openxmlformats.org/officeDocument/2006/relationships/image" Target="../media/image1052.png"/><Relationship Id="rId588" Type="http://schemas.openxmlformats.org/officeDocument/2006/relationships/customXml" Target="../ink/ink1091.xml"/><Relationship Id="rId9" Type="http://schemas.openxmlformats.org/officeDocument/2006/relationships/customXml" Target="../ink/ink800.xml"/><Relationship Id="rId210" Type="http://schemas.openxmlformats.org/officeDocument/2006/relationships/image" Target="../media/image954.png"/><Relationship Id="rId392" Type="http://schemas.openxmlformats.org/officeDocument/2006/relationships/image" Target="../media/image1045.png"/><Relationship Id="rId448" Type="http://schemas.openxmlformats.org/officeDocument/2006/relationships/customXml" Target="../ink/ink1021.xml"/><Relationship Id="rId252" Type="http://schemas.openxmlformats.org/officeDocument/2006/relationships/image" Target="../media/image975.png"/><Relationship Id="rId294" Type="http://schemas.openxmlformats.org/officeDocument/2006/relationships/image" Target="../media/image996.png"/><Relationship Id="rId308" Type="http://schemas.openxmlformats.org/officeDocument/2006/relationships/image" Target="../media/image1003.png"/><Relationship Id="rId515" Type="http://schemas.openxmlformats.org/officeDocument/2006/relationships/image" Target="../media/image1105.png"/><Relationship Id="rId47" Type="http://schemas.openxmlformats.org/officeDocument/2006/relationships/customXml" Target="../ink/ink819.xml"/><Relationship Id="rId89" Type="http://schemas.openxmlformats.org/officeDocument/2006/relationships/customXml" Target="../ink/ink840.xml"/><Relationship Id="rId112" Type="http://schemas.openxmlformats.org/officeDocument/2006/relationships/customXml" Target="../ink/ink852.xml"/><Relationship Id="rId154" Type="http://schemas.openxmlformats.org/officeDocument/2006/relationships/customXml" Target="../ink/ink873.xml"/><Relationship Id="rId361" Type="http://schemas.openxmlformats.org/officeDocument/2006/relationships/customXml" Target="../ink/ink977.xml"/><Relationship Id="rId557" Type="http://schemas.openxmlformats.org/officeDocument/2006/relationships/image" Target="../media/image1126.png"/><Relationship Id="rId196" Type="http://schemas.openxmlformats.org/officeDocument/2006/relationships/image" Target="../media/image947.png"/><Relationship Id="rId417" Type="http://schemas.openxmlformats.org/officeDocument/2006/relationships/customXml" Target="../ink/ink1005.xml"/><Relationship Id="rId459" Type="http://schemas.openxmlformats.org/officeDocument/2006/relationships/image" Target="../media/image1077.png"/><Relationship Id="rId16" Type="http://schemas.openxmlformats.org/officeDocument/2006/relationships/image" Target="../media/image860.png"/><Relationship Id="rId221" Type="http://schemas.openxmlformats.org/officeDocument/2006/relationships/customXml" Target="../ink/ink907.xml"/><Relationship Id="rId263" Type="http://schemas.openxmlformats.org/officeDocument/2006/relationships/customXml" Target="../ink/ink928.xml"/><Relationship Id="rId319" Type="http://schemas.openxmlformats.org/officeDocument/2006/relationships/customXml" Target="../ink/ink956.xml"/><Relationship Id="rId470" Type="http://schemas.openxmlformats.org/officeDocument/2006/relationships/customXml" Target="../ink/ink1032.xml"/><Relationship Id="rId526" Type="http://schemas.openxmlformats.org/officeDocument/2006/relationships/customXml" Target="../ink/ink1060.xml"/><Relationship Id="rId58" Type="http://schemas.openxmlformats.org/officeDocument/2006/relationships/image" Target="../media/image880.png"/><Relationship Id="rId123" Type="http://schemas.openxmlformats.org/officeDocument/2006/relationships/image" Target="../media/image911.png"/><Relationship Id="rId330" Type="http://schemas.openxmlformats.org/officeDocument/2006/relationships/image" Target="../media/image1014.png"/><Relationship Id="rId568" Type="http://schemas.openxmlformats.org/officeDocument/2006/relationships/customXml" Target="../ink/ink1081.xml"/><Relationship Id="rId165" Type="http://schemas.openxmlformats.org/officeDocument/2006/relationships/image" Target="../media/image932.png"/><Relationship Id="rId372" Type="http://schemas.openxmlformats.org/officeDocument/2006/relationships/image" Target="../media/image1035.png"/><Relationship Id="rId428" Type="http://schemas.openxmlformats.org/officeDocument/2006/relationships/image" Target="../media/image1063.png"/><Relationship Id="rId232" Type="http://schemas.openxmlformats.org/officeDocument/2006/relationships/image" Target="../media/image965.png"/><Relationship Id="rId274" Type="http://schemas.openxmlformats.org/officeDocument/2006/relationships/image" Target="../media/image986.png"/><Relationship Id="rId481" Type="http://schemas.openxmlformats.org/officeDocument/2006/relationships/image" Target="../media/image1088.png"/><Relationship Id="rId27" Type="http://schemas.openxmlformats.org/officeDocument/2006/relationships/customXml" Target="../ink/ink809.xml"/><Relationship Id="rId69" Type="http://schemas.openxmlformats.org/officeDocument/2006/relationships/customXml" Target="../ink/ink830.xml"/><Relationship Id="rId134" Type="http://schemas.openxmlformats.org/officeDocument/2006/relationships/customXml" Target="../ink/ink863.xml"/><Relationship Id="rId537" Type="http://schemas.openxmlformats.org/officeDocument/2006/relationships/image" Target="../media/image1116.png"/><Relationship Id="rId579" Type="http://schemas.openxmlformats.org/officeDocument/2006/relationships/image" Target="../media/image1137.png"/><Relationship Id="rId80" Type="http://schemas.openxmlformats.org/officeDocument/2006/relationships/image" Target="../media/image891.png"/><Relationship Id="rId176" Type="http://schemas.openxmlformats.org/officeDocument/2006/relationships/customXml" Target="../ink/ink884.xml"/><Relationship Id="rId341" Type="http://schemas.openxmlformats.org/officeDocument/2006/relationships/customXml" Target="../ink/ink967.xml"/><Relationship Id="rId383" Type="http://schemas.openxmlformats.org/officeDocument/2006/relationships/customXml" Target="../ink/ink988.xml"/><Relationship Id="rId439" Type="http://schemas.openxmlformats.org/officeDocument/2006/relationships/customXml" Target="../ink/ink1016.xml"/><Relationship Id="rId590" Type="http://schemas.openxmlformats.org/officeDocument/2006/relationships/customXml" Target="../ink/ink1092.xml"/><Relationship Id="rId201" Type="http://schemas.openxmlformats.org/officeDocument/2006/relationships/customXml" Target="../ink/ink897.xml"/><Relationship Id="rId243" Type="http://schemas.openxmlformats.org/officeDocument/2006/relationships/customXml" Target="../ink/ink918.xml"/><Relationship Id="rId285" Type="http://schemas.openxmlformats.org/officeDocument/2006/relationships/customXml" Target="../ink/ink939.xml"/><Relationship Id="rId450" Type="http://schemas.openxmlformats.org/officeDocument/2006/relationships/customXml" Target="../ink/ink1022.xml"/><Relationship Id="rId506" Type="http://schemas.openxmlformats.org/officeDocument/2006/relationships/customXml" Target="../ink/ink1050.xml"/><Relationship Id="rId38" Type="http://schemas.openxmlformats.org/officeDocument/2006/relationships/image" Target="../media/image871.png"/><Relationship Id="rId103" Type="http://schemas.openxmlformats.org/officeDocument/2006/relationships/image" Target="../media/image901.png"/><Relationship Id="rId310" Type="http://schemas.openxmlformats.org/officeDocument/2006/relationships/image" Target="../media/image1004.png"/><Relationship Id="rId492" Type="http://schemas.openxmlformats.org/officeDocument/2006/relationships/customXml" Target="../ink/ink1043.xml"/><Relationship Id="rId548" Type="http://schemas.openxmlformats.org/officeDocument/2006/relationships/customXml" Target="../ink/ink1071.xml"/><Relationship Id="rId91" Type="http://schemas.openxmlformats.org/officeDocument/2006/relationships/customXml" Target="../ink/ink841.xml"/><Relationship Id="rId145" Type="http://schemas.openxmlformats.org/officeDocument/2006/relationships/image" Target="../media/image922.png"/><Relationship Id="rId187" Type="http://schemas.openxmlformats.org/officeDocument/2006/relationships/image" Target="../media/image943.png"/><Relationship Id="rId352" Type="http://schemas.openxmlformats.org/officeDocument/2006/relationships/image" Target="../media/image1025.png"/><Relationship Id="rId394" Type="http://schemas.openxmlformats.org/officeDocument/2006/relationships/image" Target="../media/image1046.png"/><Relationship Id="rId408" Type="http://schemas.openxmlformats.org/officeDocument/2006/relationships/image" Target="../media/image1053.png"/><Relationship Id="rId212" Type="http://schemas.openxmlformats.org/officeDocument/2006/relationships/image" Target="../media/image955.png"/><Relationship Id="rId254" Type="http://schemas.openxmlformats.org/officeDocument/2006/relationships/image" Target="../media/image976.png"/><Relationship Id="rId49" Type="http://schemas.openxmlformats.org/officeDocument/2006/relationships/customXml" Target="../ink/ink820.xml"/><Relationship Id="rId114" Type="http://schemas.openxmlformats.org/officeDocument/2006/relationships/customXml" Target="../ink/ink853.xml"/><Relationship Id="rId296" Type="http://schemas.openxmlformats.org/officeDocument/2006/relationships/image" Target="../media/image997.png"/><Relationship Id="rId461" Type="http://schemas.openxmlformats.org/officeDocument/2006/relationships/image" Target="../media/image1078.png"/><Relationship Id="rId517" Type="http://schemas.openxmlformats.org/officeDocument/2006/relationships/image" Target="../media/image1106.png"/><Relationship Id="rId559" Type="http://schemas.openxmlformats.org/officeDocument/2006/relationships/image" Target="../media/image1127.png"/><Relationship Id="rId60" Type="http://schemas.openxmlformats.org/officeDocument/2006/relationships/image" Target="../media/image881.png"/><Relationship Id="rId156" Type="http://schemas.openxmlformats.org/officeDocument/2006/relationships/customXml" Target="../ink/ink874.xml"/><Relationship Id="rId198" Type="http://schemas.openxmlformats.org/officeDocument/2006/relationships/image" Target="../media/image948.png"/><Relationship Id="rId321" Type="http://schemas.openxmlformats.org/officeDocument/2006/relationships/customXml" Target="../ink/ink957.xml"/><Relationship Id="rId363" Type="http://schemas.openxmlformats.org/officeDocument/2006/relationships/customXml" Target="../ink/ink978.xml"/><Relationship Id="rId419" Type="http://schemas.openxmlformats.org/officeDocument/2006/relationships/customXml" Target="../ink/ink1006.xml"/><Relationship Id="rId570" Type="http://schemas.openxmlformats.org/officeDocument/2006/relationships/customXml" Target="../ink/ink1082.xml"/><Relationship Id="rId223" Type="http://schemas.openxmlformats.org/officeDocument/2006/relationships/customXml" Target="../ink/ink908.xml"/><Relationship Id="rId430" Type="http://schemas.openxmlformats.org/officeDocument/2006/relationships/image" Target="../media/image1064.png"/><Relationship Id="rId18" Type="http://schemas.openxmlformats.org/officeDocument/2006/relationships/image" Target="../media/image861.png"/><Relationship Id="rId265" Type="http://schemas.openxmlformats.org/officeDocument/2006/relationships/customXml" Target="../ink/ink929.xml"/><Relationship Id="rId472" Type="http://schemas.openxmlformats.org/officeDocument/2006/relationships/customXml" Target="../ink/ink1033.xml"/><Relationship Id="rId528" Type="http://schemas.openxmlformats.org/officeDocument/2006/relationships/customXml" Target="../ink/ink1061.xml"/><Relationship Id="rId125" Type="http://schemas.openxmlformats.org/officeDocument/2006/relationships/image" Target="../media/image912.png"/><Relationship Id="rId167" Type="http://schemas.openxmlformats.org/officeDocument/2006/relationships/image" Target="../media/image933.png"/><Relationship Id="rId332" Type="http://schemas.openxmlformats.org/officeDocument/2006/relationships/image" Target="../media/image1015.png"/><Relationship Id="rId374" Type="http://schemas.openxmlformats.org/officeDocument/2006/relationships/image" Target="../media/image1036.png"/><Relationship Id="rId581" Type="http://schemas.openxmlformats.org/officeDocument/2006/relationships/image" Target="../media/image1138.png"/><Relationship Id="rId71" Type="http://schemas.openxmlformats.org/officeDocument/2006/relationships/customXml" Target="../ink/ink831.xml"/><Relationship Id="rId234" Type="http://schemas.openxmlformats.org/officeDocument/2006/relationships/image" Target="../media/image966.png"/><Relationship Id="rId2" Type="http://schemas.openxmlformats.org/officeDocument/2006/relationships/slideLayout" Target="../slideLayouts/slideLayout13.xml"/><Relationship Id="rId29" Type="http://schemas.openxmlformats.org/officeDocument/2006/relationships/customXml" Target="../ink/ink810.xml"/><Relationship Id="rId276" Type="http://schemas.openxmlformats.org/officeDocument/2006/relationships/image" Target="../media/image987.png"/><Relationship Id="rId441" Type="http://schemas.openxmlformats.org/officeDocument/2006/relationships/customXml" Target="../ink/ink1017.xml"/><Relationship Id="rId483" Type="http://schemas.openxmlformats.org/officeDocument/2006/relationships/image" Target="../media/image1089.png"/><Relationship Id="rId539" Type="http://schemas.openxmlformats.org/officeDocument/2006/relationships/image" Target="../media/image1117.png"/><Relationship Id="rId40" Type="http://schemas.openxmlformats.org/officeDocument/2006/relationships/image" Target="../media/image872.png"/><Relationship Id="rId136" Type="http://schemas.openxmlformats.org/officeDocument/2006/relationships/customXml" Target="../ink/ink864.xml"/><Relationship Id="rId178" Type="http://schemas.openxmlformats.org/officeDocument/2006/relationships/customXml" Target="../ink/ink885.xml"/><Relationship Id="rId301" Type="http://schemas.openxmlformats.org/officeDocument/2006/relationships/customXml" Target="../ink/ink947.xml"/><Relationship Id="rId343" Type="http://schemas.openxmlformats.org/officeDocument/2006/relationships/customXml" Target="../ink/ink968.xml"/><Relationship Id="rId550" Type="http://schemas.openxmlformats.org/officeDocument/2006/relationships/customXml" Target="../ink/ink1072.xml"/><Relationship Id="rId82" Type="http://schemas.openxmlformats.org/officeDocument/2006/relationships/image" Target="../media/image892.png"/><Relationship Id="rId203" Type="http://schemas.openxmlformats.org/officeDocument/2006/relationships/customXml" Target="../ink/ink898.xml"/><Relationship Id="rId385" Type="http://schemas.openxmlformats.org/officeDocument/2006/relationships/customXml" Target="../ink/ink989.xml"/><Relationship Id="rId592" Type="http://schemas.openxmlformats.org/officeDocument/2006/relationships/customXml" Target="../ink/ink1093.xml"/><Relationship Id="rId245" Type="http://schemas.openxmlformats.org/officeDocument/2006/relationships/customXml" Target="../ink/ink919.xml"/><Relationship Id="rId287" Type="http://schemas.openxmlformats.org/officeDocument/2006/relationships/customXml" Target="../ink/ink940.xml"/><Relationship Id="rId410" Type="http://schemas.openxmlformats.org/officeDocument/2006/relationships/image" Target="../media/image1054.png"/><Relationship Id="rId452" Type="http://schemas.openxmlformats.org/officeDocument/2006/relationships/customXml" Target="../ink/ink1023.xml"/><Relationship Id="rId494" Type="http://schemas.openxmlformats.org/officeDocument/2006/relationships/customXml" Target="../ink/ink1044.xml"/><Relationship Id="rId508" Type="http://schemas.openxmlformats.org/officeDocument/2006/relationships/customXml" Target="../ink/ink1051.xml"/><Relationship Id="rId105" Type="http://schemas.openxmlformats.org/officeDocument/2006/relationships/image" Target="../media/image902.png"/><Relationship Id="rId147" Type="http://schemas.openxmlformats.org/officeDocument/2006/relationships/image" Target="../media/image923.png"/><Relationship Id="rId312" Type="http://schemas.openxmlformats.org/officeDocument/2006/relationships/image" Target="../media/image1005.png"/><Relationship Id="rId354" Type="http://schemas.openxmlformats.org/officeDocument/2006/relationships/image" Target="../media/image1026.png"/><Relationship Id="rId51" Type="http://schemas.openxmlformats.org/officeDocument/2006/relationships/customXml" Target="../ink/ink821.xml"/><Relationship Id="rId93" Type="http://schemas.openxmlformats.org/officeDocument/2006/relationships/image" Target="../media/image896.png"/><Relationship Id="rId189" Type="http://schemas.openxmlformats.org/officeDocument/2006/relationships/customXml" Target="../ink/ink891.xml"/><Relationship Id="rId396" Type="http://schemas.openxmlformats.org/officeDocument/2006/relationships/image" Target="../media/image1047.png"/><Relationship Id="rId561" Type="http://schemas.openxmlformats.org/officeDocument/2006/relationships/image" Target="../media/image1128.png"/><Relationship Id="rId214" Type="http://schemas.openxmlformats.org/officeDocument/2006/relationships/image" Target="../media/image956.png"/><Relationship Id="rId256" Type="http://schemas.openxmlformats.org/officeDocument/2006/relationships/image" Target="../media/image977.png"/><Relationship Id="rId298" Type="http://schemas.openxmlformats.org/officeDocument/2006/relationships/image" Target="../media/image998.png"/><Relationship Id="rId421" Type="http://schemas.openxmlformats.org/officeDocument/2006/relationships/customXml" Target="../ink/ink1007.xml"/><Relationship Id="rId463" Type="http://schemas.openxmlformats.org/officeDocument/2006/relationships/image" Target="../media/image1079.png"/><Relationship Id="rId519" Type="http://schemas.openxmlformats.org/officeDocument/2006/relationships/image" Target="../media/image1107.png"/><Relationship Id="rId116" Type="http://schemas.openxmlformats.org/officeDocument/2006/relationships/customXml" Target="../ink/ink854.xml"/><Relationship Id="rId158" Type="http://schemas.openxmlformats.org/officeDocument/2006/relationships/customXml" Target="../ink/ink875.xml"/><Relationship Id="rId323" Type="http://schemas.openxmlformats.org/officeDocument/2006/relationships/customXml" Target="../ink/ink958.xml"/><Relationship Id="rId530" Type="http://schemas.openxmlformats.org/officeDocument/2006/relationships/customXml" Target="../ink/ink1062.xml"/><Relationship Id="rId20" Type="http://schemas.openxmlformats.org/officeDocument/2006/relationships/image" Target="../media/image862.png"/><Relationship Id="rId62" Type="http://schemas.openxmlformats.org/officeDocument/2006/relationships/image" Target="../media/image882.png"/><Relationship Id="rId365" Type="http://schemas.openxmlformats.org/officeDocument/2006/relationships/customXml" Target="../ink/ink979.xml"/><Relationship Id="rId572" Type="http://schemas.openxmlformats.org/officeDocument/2006/relationships/customXml" Target="../ink/ink1083.xml"/><Relationship Id="rId225" Type="http://schemas.openxmlformats.org/officeDocument/2006/relationships/customXml" Target="../ink/ink909.xml"/><Relationship Id="rId267" Type="http://schemas.openxmlformats.org/officeDocument/2006/relationships/customXml" Target="../ink/ink930.xml"/><Relationship Id="rId432" Type="http://schemas.openxmlformats.org/officeDocument/2006/relationships/image" Target="../media/image1065.png"/><Relationship Id="rId474" Type="http://schemas.openxmlformats.org/officeDocument/2006/relationships/customXml" Target="../ink/ink1034.xml"/><Relationship Id="rId127" Type="http://schemas.openxmlformats.org/officeDocument/2006/relationships/image" Target="../media/image913.png"/><Relationship Id="rId31" Type="http://schemas.openxmlformats.org/officeDocument/2006/relationships/customXml" Target="../ink/ink811.xml"/><Relationship Id="rId73" Type="http://schemas.openxmlformats.org/officeDocument/2006/relationships/customXml" Target="../ink/ink832.xml"/><Relationship Id="rId169" Type="http://schemas.openxmlformats.org/officeDocument/2006/relationships/image" Target="../media/image934.png"/><Relationship Id="rId334" Type="http://schemas.openxmlformats.org/officeDocument/2006/relationships/image" Target="../media/image1016.png"/><Relationship Id="rId376" Type="http://schemas.openxmlformats.org/officeDocument/2006/relationships/image" Target="../media/image1037.png"/><Relationship Id="rId541" Type="http://schemas.openxmlformats.org/officeDocument/2006/relationships/image" Target="../media/image1118.png"/><Relationship Id="rId583" Type="http://schemas.openxmlformats.org/officeDocument/2006/relationships/image" Target="../media/image1139.png"/><Relationship Id="rId4" Type="http://schemas.openxmlformats.org/officeDocument/2006/relationships/image" Target="../media/image854.png"/><Relationship Id="rId180" Type="http://schemas.openxmlformats.org/officeDocument/2006/relationships/customXml" Target="../ink/ink886.xml"/><Relationship Id="rId236" Type="http://schemas.openxmlformats.org/officeDocument/2006/relationships/image" Target="../media/image967.png"/><Relationship Id="rId278" Type="http://schemas.openxmlformats.org/officeDocument/2006/relationships/image" Target="../media/image988.png"/><Relationship Id="rId401" Type="http://schemas.openxmlformats.org/officeDocument/2006/relationships/customXml" Target="../ink/ink997.xml"/><Relationship Id="rId443" Type="http://schemas.openxmlformats.org/officeDocument/2006/relationships/customXml" Target="../ink/ink1018.xml"/><Relationship Id="rId303" Type="http://schemas.openxmlformats.org/officeDocument/2006/relationships/customXml" Target="../ink/ink948.xml"/><Relationship Id="rId485" Type="http://schemas.openxmlformats.org/officeDocument/2006/relationships/image" Target="../media/image1090.png"/><Relationship Id="rId42" Type="http://schemas.openxmlformats.org/officeDocument/2006/relationships/image" Target="../media/image873.png"/><Relationship Id="rId84" Type="http://schemas.openxmlformats.org/officeDocument/2006/relationships/image" Target="../media/image893.png"/><Relationship Id="rId138" Type="http://schemas.openxmlformats.org/officeDocument/2006/relationships/customXml" Target="../ink/ink865.xml"/><Relationship Id="rId345" Type="http://schemas.openxmlformats.org/officeDocument/2006/relationships/customXml" Target="../ink/ink969.xml"/><Relationship Id="rId387" Type="http://schemas.openxmlformats.org/officeDocument/2006/relationships/customXml" Target="../ink/ink990.xml"/><Relationship Id="rId510" Type="http://schemas.openxmlformats.org/officeDocument/2006/relationships/customXml" Target="../ink/ink1052.xml"/><Relationship Id="rId552" Type="http://schemas.openxmlformats.org/officeDocument/2006/relationships/customXml" Target="../ink/ink1073.xml"/><Relationship Id="rId594" Type="http://schemas.openxmlformats.org/officeDocument/2006/relationships/customXml" Target="../ink/ink1094.xml"/><Relationship Id="rId191" Type="http://schemas.openxmlformats.org/officeDocument/2006/relationships/customXml" Target="../ink/ink892.xml"/><Relationship Id="rId205" Type="http://schemas.openxmlformats.org/officeDocument/2006/relationships/customXml" Target="../ink/ink899.xml"/><Relationship Id="rId247" Type="http://schemas.openxmlformats.org/officeDocument/2006/relationships/customXml" Target="../ink/ink920.xml"/><Relationship Id="rId412" Type="http://schemas.openxmlformats.org/officeDocument/2006/relationships/image" Target="../media/image1055.png"/><Relationship Id="rId107" Type="http://schemas.openxmlformats.org/officeDocument/2006/relationships/image" Target="../media/image903.png"/><Relationship Id="rId289" Type="http://schemas.openxmlformats.org/officeDocument/2006/relationships/customXml" Target="../ink/ink941.xml"/><Relationship Id="rId454" Type="http://schemas.openxmlformats.org/officeDocument/2006/relationships/customXml" Target="../ink/ink1024.xml"/><Relationship Id="rId496" Type="http://schemas.openxmlformats.org/officeDocument/2006/relationships/customXml" Target="../ink/ink1045.xml"/><Relationship Id="rId11" Type="http://schemas.openxmlformats.org/officeDocument/2006/relationships/customXml" Target="../ink/ink801.xml"/><Relationship Id="rId53" Type="http://schemas.openxmlformats.org/officeDocument/2006/relationships/customXml" Target="../ink/ink822.xml"/><Relationship Id="rId149" Type="http://schemas.openxmlformats.org/officeDocument/2006/relationships/image" Target="../media/image924.png"/><Relationship Id="rId314" Type="http://schemas.openxmlformats.org/officeDocument/2006/relationships/image" Target="../media/image1006.png"/><Relationship Id="rId356" Type="http://schemas.openxmlformats.org/officeDocument/2006/relationships/image" Target="../media/image1027.png"/><Relationship Id="rId398" Type="http://schemas.openxmlformats.org/officeDocument/2006/relationships/image" Target="../media/image1048.png"/><Relationship Id="rId521" Type="http://schemas.openxmlformats.org/officeDocument/2006/relationships/image" Target="../media/image1108.png"/><Relationship Id="rId563" Type="http://schemas.openxmlformats.org/officeDocument/2006/relationships/image" Target="../media/image1129.png"/><Relationship Id="rId95" Type="http://schemas.openxmlformats.org/officeDocument/2006/relationships/image" Target="../media/image897.png"/><Relationship Id="rId160" Type="http://schemas.openxmlformats.org/officeDocument/2006/relationships/customXml" Target="../ink/ink876.xml"/><Relationship Id="rId216" Type="http://schemas.openxmlformats.org/officeDocument/2006/relationships/image" Target="../media/image957.png"/><Relationship Id="rId423" Type="http://schemas.openxmlformats.org/officeDocument/2006/relationships/customXml" Target="../ink/ink1008.xml"/><Relationship Id="rId258" Type="http://schemas.openxmlformats.org/officeDocument/2006/relationships/image" Target="../media/image978.png"/><Relationship Id="rId465" Type="http://schemas.openxmlformats.org/officeDocument/2006/relationships/image" Target="../media/image1080.png"/><Relationship Id="rId22" Type="http://schemas.openxmlformats.org/officeDocument/2006/relationships/image" Target="../media/image863.png"/><Relationship Id="rId64" Type="http://schemas.openxmlformats.org/officeDocument/2006/relationships/image" Target="../media/image883.png"/><Relationship Id="rId118" Type="http://schemas.openxmlformats.org/officeDocument/2006/relationships/customXml" Target="../ink/ink855.xml"/><Relationship Id="rId325" Type="http://schemas.openxmlformats.org/officeDocument/2006/relationships/customXml" Target="../ink/ink959.xml"/><Relationship Id="rId367" Type="http://schemas.openxmlformats.org/officeDocument/2006/relationships/customXml" Target="../ink/ink980.xml"/><Relationship Id="rId532" Type="http://schemas.openxmlformats.org/officeDocument/2006/relationships/customXml" Target="../ink/ink1063.xml"/><Relationship Id="rId574" Type="http://schemas.openxmlformats.org/officeDocument/2006/relationships/customXml" Target="../ink/ink1084.xml"/><Relationship Id="rId171" Type="http://schemas.openxmlformats.org/officeDocument/2006/relationships/image" Target="../media/image935.png"/><Relationship Id="rId227" Type="http://schemas.openxmlformats.org/officeDocument/2006/relationships/customXml" Target="../ink/ink910.xml"/><Relationship Id="rId269" Type="http://schemas.openxmlformats.org/officeDocument/2006/relationships/customXml" Target="../ink/ink931.xml"/><Relationship Id="rId434" Type="http://schemas.openxmlformats.org/officeDocument/2006/relationships/image" Target="../media/image1066.png"/><Relationship Id="rId476" Type="http://schemas.openxmlformats.org/officeDocument/2006/relationships/customXml" Target="../ink/ink1035.xml"/><Relationship Id="rId33" Type="http://schemas.openxmlformats.org/officeDocument/2006/relationships/customXml" Target="../ink/ink812.xml"/><Relationship Id="rId129" Type="http://schemas.openxmlformats.org/officeDocument/2006/relationships/image" Target="../media/image914.png"/><Relationship Id="rId280" Type="http://schemas.openxmlformats.org/officeDocument/2006/relationships/image" Target="../media/image989.png"/><Relationship Id="rId336" Type="http://schemas.openxmlformats.org/officeDocument/2006/relationships/image" Target="../media/image1017.png"/><Relationship Id="rId501" Type="http://schemas.openxmlformats.org/officeDocument/2006/relationships/image" Target="../media/image1098.png"/><Relationship Id="rId543" Type="http://schemas.openxmlformats.org/officeDocument/2006/relationships/image" Target="../media/image1119.png"/><Relationship Id="rId75" Type="http://schemas.openxmlformats.org/officeDocument/2006/relationships/customXml" Target="../ink/ink833.xml"/><Relationship Id="rId140" Type="http://schemas.openxmlformats.org/officeDocument/2006/relationships/customXml" Target="../ink/ink866.xml"/><Relationship Id="rId182" Type="http://schemas.openxmlformats.org/officeDocument/2006/relationships/customXml" Target="../ink/ink887.xml"/><Relationship Id="rId378" Type="http://schemas.openxmlformats.org/officeDocument/2006/relationships/image" Target="../media/image1038.png"/><Relationship Id="rId403" Type="http://schemas.openxmlformats.org/officeDocument/2006/relationships/customXml" Target="../ink/ink998.xml"/><Relationship Id="rId585" Type="http://schemas.openxmlformats.org/officeDocument/2006/relationships/image" Target="../media/image1140.png"/><Relationship Id="rId6" Type="http://schemas.openxmlformats.org/officeDocument/2006/relationships/image" Target="../media/image855.png"/><Relationship Id="rId238" Type="http://schemas.openxmlformats.org/officeDocument/2006/relationships/image" Target="../media/image968.png"/><Relationship Id="rId445" Type="http://schemas.openxmlformats.org/officeDocument/2006/relationships/customXml" Target="../ink/ink1019.xml"/><Relationship Id="rId487" Type="http://schemas.openxmlformats.org/officeDocument/2006/relationships/image" Target="../media/image1091.png"/><Relationship Id="rId291" Type="http://schemas.openxmlformats.org/officeDocument/2006/relationships/customXml" Target="../ink/ink942.xml"/><Relationship Id="rId305" Type="http://schemas.openxmlformats.org/officeDocument/2006/relationships/customXml" Target="../ink/ink949.xml"/><Relationship Id="rId347" Type="http://schemas.openxmlformats.org/officeDocument/2006/relationships/customXml" Target="../ink/ink970.xml"/><Relationship Id="rId512" Type="http://schemas.openxmlformats.org/officeDocument/2006/relationships/customXml" Target="../ink/ink1053.xml"/><Relationship Id="rId44" Type="http://schemas.openxmlformats.org/officeDocument/2006/relationships/image" Target="../media/image874.png"/><Relationship Id="rId86" Type="http://schemas.openxmlformats.org/officeDocument/2006/relationships/image" Target="../media/image330.png"/><Relationship Id="rId151" Type="http://schemas.openxmlformats.org/officeDocument/2006/relationships/image" Target="../media/image925.png"/><Relationship Id="rId389" Type="http://schemas.openxmlformats.org/officeDocument/2006/relationships/customXml" Target="../ink/ink991.xml"/><Relationship Id="rId554" Type="http://schemas.openxmlformats.org/officeDocument/2006/relationships/customXml" Target="../ink/ink1074.xml"/><Relationship Id="rId596" Type="http://schemas.openxmlformats.org/officeDocument/2006/relationships/customXml" Target="../ink/ink1095.xml"/><Relationship Id="rId193" Type="http://schemas.openxmlformats.org/officeDocument/2006/relationships/customXml" Target="../ink/ink893.xml"/><Relationship Id="rId207" Type="http://schemas.openxmlformats.org/officeDocument/2006/relationships/customXml" Target="../ink/ink900.xml"/><Relationship Id="rId249" Type="http://schemas.openxmlformats.org/officeDocument/2006/relationships/customXml" Target="../ink/ink921.xml"/><Relationship Id="rId414" Type="http://schemas.openxmlformats.org/officeDocument/2006/relationships/image" Target="../media/image1056.png"/><Relationship Id="rId456" Type="http://schemas.openxmlformats.org/officeDocument/2006/relationships/customXml" Target="../ink/ink1025.xml"/><Relationship Id="rId498" Type="http://schemas.openxmlformats.org/officeDocument/2006/relationships/customXml" Target="../ink/ink1046.xml"/><Relationship Id="rId13" Type="http://schemas.openxmlformats.org/officeDocument/2006/relationships/customXml" Target="../ink/ink802.xml"/><Relationship Id="rId109" Type="http://schemas.openxmlformats.org/officeDocument/2006/relationships/image" Target="../media/image904.png"/><Relationship Id="rId260" Type="http://schemas.openxmlformats.org/officeDocument/2006/relationships/image" Target="../media/image979.png"/><Relationship Id="rId316" Type="http://schemas.openxmlformats.org/officeDocument/2006/relationships/image" Target="../media/image1007.png"/><Relationship Id="rId523" Type="http://schemas.openxmlformats.org/officeDocument/2006/relationships/image" Target="../media/image1109.png"/><Relationship Id="rId55" Type="http://schemas.openxmlformats.org/officeDocument/2006/relationships/customXml" Target="../ink/ink823.xml"/><Relationship Id="rId97" Type="http://schemas.openxmlformats.org/officeDocument/2006/relationships/image" Target="../media/image898.png"/><Relationship Id="rId120" Type="http://schemas.openxmlformats.org/officeDocument/2006/relationships/customXml" Target="../ink/ink856.xml"/><Relationship Id="rId358" Type="http://schemas.openxmlformats.org/officeDocument/2006/relationships/image" Target="../media/image1028.png"/><Relationship Id="rId565" Type="http://schemas.openxmlformats.org/officeDocument/2006/relationships/image" Target="../media/image1130.png"/><Relationship Id="rId162" Type="http://schemas.openxmlformats.org/officeDocument/2006/relationships/customXml" Target="../ink/ink877.xml"/><Relationship Id="rId218" Type="http://schemas.openxmlformats.org/officeDocument/2006/relationships/image" Target="../media/image958.png"/><Relationship Id="rId425" Type="http://schemas.openxmlformats.org/officeDocument/2006/relationships/customXml" Target="../ink/ink1009.xml"/><Relationship Id="rId467" Type="http://schemas.openxmlformats.org/officeDocument/2006/relationships/image" Target="../media/image1081.png"/><Relationship Id="rId271" Type="http://schemas.openxmlformats.org/officeDocument/2006/relationships/customXml" Target="../ink/ink932.xml"/><Relationship Id="rId24" Type="http://schemas.openxmlformats.org/officeDocument/2006/relationships/image" Target="../media/image864.png"/><Relationship Id="rId66" Type="http://schemas.openxmlformats.org/officeDocument/2006/relationships/image" Target="../media/image884.png"/><Relationship Id="rId131" Type="http://schemas.openxmlformats.org/officeDocument/2006/relationships/image" Target="../media/image915.png"/><Relationship Id="rId327" Type="http://schemas.openxmlformats.org/officeDocument/2006/relationships/customXml" Target="../ink/ink960.xml"/><Relationship Id="rId369" Type="http://schemas.openxmlformats.org/officeDocument/2006/relationships/customXml" Target="../ink/ink981.xml"/><Relationship Id="rId534" Type="http://schemas.openxmlformats.org/officeDocument/2006/relationships/customXml" Target="../ink/ink1064.xml"/><Relationship Id="rId576" Type="http://schemas.openxmlformats.org/officeDocument/2006/relationships/customXml" Target="../ink/ink1085.xml"/><Relationship Id="rId173" Type="http://schemas.openxmlformats.org/officeDocument/2006/relationships/image" Target="../media/image936.png"/><Relationship Id="rId229" Type="http://schemas.openxmlformats.org/officeDocument/2006/relationships/customXml" Target="../ink/ink911.xml"/><Relationship Id="rId380" Type="http://schemas.openxmlformats.org/officeDocument/2006/relationships/image" Target="../media/image1039.png"/><Relationship Id="rId436" Type="http://schemas.openxmlformats.org/officeDocument/2006/relationships/image" Target="../media/image1067.png"/><Relationship Id="rId240" Type="http://schemas.openxmlformats.org/officeDocument/2006/relationships/image" Target="../media/image969.png"/><Relationship Id="rId478" Type="http://schemas.openxmlformats.org/officeDocument/2006/relationships/customXml" Target="../ink/ink1036.xml"/><Relationship Id="rId35" Type="http://schemas.openxmlformats.org/officeDocument/2006/relationships/customXml" Target="../ink/ink813.xml"/><Relationship Id="rId77" Type="http://schemas.openxmlformats.org/officeDocument/2006/relationships/customXml" Target="../ink/ink834.xml"/><Relationship Id="rId100" Type="http://schemas.openxmlformats.org/officeDocument/2006/relationships/customXml" Target="../ink/ink846.xml"/><Relationship Id="rId282" Type="http://schemas.openxmlformats.org/officeDocument/2006/relationships/image" Target="../media/image990.png"/><Relationship Id="rId338" Type="http://schemas.openxmlformats.org/officeDocument/2006/relationships/image" Target="../media/image1018.png"/><Relationship Id="rId503" Type="http://schemas.openxmlformats.org/officeDocument/2006/relationships/image" Target="../media/image1099.png"/><Relationship Id="rId545" Type="http://schemas.openxmlformats.org/officeDocument/2006/relationships/image" Target="../media/image1120.png"/><Relationship Id="rId587" Type="http://schemas.openxmlformats.org/officeDocument/2006/relationships/image" Target="../media/image1141.png"/><Relationship Id="rId8" Type="http://schemas.openxmlformats.org/officeDocument/2006/relationships/image" Target="../media/image856.png"/><Relationship Id="rId142" Type="http://schemas.openxmlformats.org/officeDocument/2006/relationships/customXml" Target="../ink/ink867.xml"/><Relationship Id="rId184" Type="http://schemas.openxmlformats.org/officeDocument/2006/relationships/customXml" Target="../ink/ink888.xml"/><Relationship Id="rId391" Type="http://schemas.openxmlformats.org/officeDocument/2006/relationships/customXml" Target="../ink/ink992.xml"/><Relationship Id="rId405" Type="http://schemas.openxmlformats.org/officeDocument/2006/relationships/customXml" Target="../ink/ink999.xml"/><Relationship Id="rId447" Type="http://schemas.openxmlformats.org/officeDocument/2006/relationships/image" Target="../media/image1071.png"/><Relationship Id="rId251" Type="http://schemas.openxmlformats.org/officeDocument/2006/relationships/customXml" Target="../ink/ink922.xml"/><Relationship Id="rId489" Type="http://schemas.openxmlformats.org/officeDocument/2006/relationships/image" Target="../media/image1092.png"/><Relationship Id="rId46" Type="http://schemas.openxmlformats.org/officeDocument/2006/relationships/image" Target="../media/image875.png"/><Relationship Id="rId293" Type="http://schemas.openxmlformats.org/officeDocument/2006/relationships/customXml" Target="../ink/ink943.xml"/><Relationship Id="rId307" Type="http://schemas.openxmlformats.org/officeDocument/2006/relationships/customXml" Target="../ink/ink950.xml"/><Relationship Id="rId349" Type="http://schemas.openxmlformats.org/officeDocument/2006/relationships/customXml" Target="../ink/ink971.xml"/><Relationship Id="rId514" Type="http://schemas.openxmlformats.org/officeDocument/2006/relationships/customXml" Target="../ink/ink1054.xml"/><Relationship Id="rId556" Type="http://schemas.openxmlformats.org/officeDocument/2006/relationships/customXml" Target="../ink/ink1075.xml"/><Relationship Id="rId88" Type="http://schemas.openxmlformats.org/officeDocument/2006/relationships/image" Target="../media/image894.png"/><Relationship Id="rId111" Type="http://schemas.openxmlformats.org/officeDocument/2006/relationships/image" Target="../media/image905.png"/><Relationship Id="rId153" Type="http://schemas.openxmlformats.org/officeDocument/2006/relationships/image" Target="../media/image926.png"/><Relationship Id="rId195" Type="http://schemas.openxmlformats.org/officeDocument/2006/relationships/customXml" Target="../ink/ink894.xml"/><Relationship Id="rId209" Type="http://schemas.openxmlformats.org/officeDocument/2006/relationships/customXml" Target="../ink/ink901.xml"/><Relationship Id="rId360" Type="http://schemas.openxmlformats.org/officeDocument/2006/relationships/image" Target="../media/image1029.png"/><Relationship Id="rId416" Type="http://schemas.openxmlformats.org/officeDocument/2006/relationships/image" Target="../media/image1057.png"/><Relationship Id="rId220" Type="http://schemas.openxmlformats.org/officeDocument/2006/relationships/image" Target="../media/image959.png"/><Relationship Id="rId458" Type="http://schemas.openxmlformats.org/officeDocument/2006/relationships/customXml" Target="../ink/ink1026.xml"/><Relationship Id="rId15" Type="http://schemas.openxmlformats.org/officeDocument/2006/relationships/customXml" Target="../ink/ink803.xml"/><Relationship Id="rId57" Type="http://schemas.openxmlformats.org/officeDocument/2006/relationships/customXml" Target="../ink/ink824.xml"/><Relationship Id="rId262" Type="http://schemas.openxmlformats.org/officeDocument/2006/relationships/image" Target="../media/image980.png"/><Relationship Id="rId318" Type="http://schemas.openxmlformats.org/officeDocument/2006/relationships/image" Target="../media/image1008.png"/><Relationship Id="rId525" Type="http://schemas.openxmlformats.org/officeDocument/2006/relationships/image" Target="../media/image1110.png"/><Relationship Id="rId567" Type="http://schemas.openxmlformats.org/officeDocument/2006/relationships/image" Target="../media/image1131.png"/><Relationship Id="rId99" Type="http://schemas.openxmlformats.org/officeDocument/2006/relationships/image" Target="../media/image899.png"/><Relationship Id="rId122" Type="http://schemas.openxmlformats.org/officeDocument/2006/relationships/customXml" Target="../ink/ink857.xml"/><Relationship Id="rId164" Type="http://schemas.openxmlformats.org/officeDocument/2006/relationships/customXml" Target="../ink/ink878.xml"/><Relationship Id="rId371" Type="http://schemas.openxmlformats.org/officeDocument/2006/relationships/customXml" Target="../ink/ink982.xml"/><Relationship Id="rId427" Type="http://schemas.openxmlformats.org/officeDocument/2006/relationships/customXml" Target="../ink/ink1010.xml"/><Relationship Id="rId469" Type="http://schemas.openxmlformats.org/officeDocument/2006/relationships/image" Target="../media/image1082.png"/><Relationship Id="rId26" Type="http://schemas.openxmlformats.org/officeDocument/2006/relationships/image" Target="../media/image865.png"/><Relationship Id="rId231" Type="http://schemas.openxmlformats.org/officeDocument/2006/relationships/customXml" Target="../ink/ink912.xml"/><Relationship Id="rId273" Type="http://schemas.openxmlformats.org/officeDocument/2006/relationships/customXml" Target="../ink/ink933.xml"/><Relationship Id="rId329" Type="http://schemas.openxmlformats.org/officeDocument/2006/relationships/customXml" Target="../ink/ink961.xml"/><Relationship Id="rId480" Type="http://schemas.openxmlformats.org/officeDocument/2006/relationships/customXml" Target="../ink/ink1037.xml"/><Relationship Id="rId536" Type="http://schemas.openxmlformats.org/officeDocument/2006/relationships/customXml" Target="../ink/ink1065.xml"/><Relationship Id="rId68" Type="http://schemas.openxmlformats.org/officeDocument/2006/relationships/image" Target="../media/image885.png"/><Relationship Id="rId133" Type="http://schemas.openxmlformats.org/officeDocument/2006/relationships/image" Target="../media/image916.png"/><Relationship Id="rId175" Type="http://schemas.openxmlformats.org/officeDocument/2006/relationships/image" Target="../media/image937.png"/><Relationship Id="rId340" Type="http://schemas.openxmlformats.org/officeDocument/2006/relationships/image" Target="../media/image1019.png"/><Relationship Id="rId578" Type="http://schemas.openxmlformats.org/officeDocument/2006/relationships/customXml" Target="../ink/ink1086.xml"/><Relationship Id="rId200" Type="http://schemas.openxmlformats.org/officeDocument/2006/relationships/image" Target="../media/image949.png"/><Relationship Id="rId382" Type="http://schemas.openxmlformats.org/officeDocument/2006/relationships/image" Target="../media/image1040.png"/><Relationship Id="rId438" Type="http://schemas.openxmlformats.org/officeDocument/2006/relationships/image" Target="../media/image342.png"/><Relationship Id="rId242" Type="http://schemas.openxmlformats.org/officeDocument/2006/relationships/image" Target="../media/image970.png"/><Relationship Id="rId284" Type="http://schemas.openxmlformats.org/officeDocument/2006/relationships/image" Target="../media/image991.png"/><Relationship Id="rId491" Type="http://schemas.openxmlformats.org/officeDocument/2006/relationships/image" Target="../media/image1093.png"/><Relationship Id="rId505" Type="http://schemas.openxmlformats.org/officeDocument/2006/relationships/image" Target="../media/image1100.png"/><Relationship Id="rId37" Type="http://schemas.openxmlformats.org/officeDocument/2006/relationships/customXml" Target="../ink/ink814.xml"/><Relationship Id="rId79" Type="http://schemas.openxmlformats.org/officeDocument/2006/relationships/customXml" Target="../ink/ink835.xml"/><Relationship Id="rId102" Type="http://schemas.openxmlformats.org/officeDocument/2006/relationships/customXml" Target="../ink/ink847.xml"/><Relationship Id="rId144" Type="http://schemas.openxmlformats.org/officeDocument/2006/relationships/customXml" Target="../ink/ink868.xml"/><Relationship Id="rId547" Type="http://schemas.openxmlformats.org/officeDocument/2006/relationships/image" Target="../media/image1121.png"/><Relationship Id="rId589" Type="http://schemas.openxmlformats.org/officeDocument/2006/relationships/image" Target="../media/image1142.png"/><Relationship Id="rId90" Type="http://schemas.openxmlformats.org/officeDocument/2006/relationships/image" Target="../media/image895.png"/><Relationship Id="rId186" Type="http://schemas.openxmlformats.org/officeDocument/2006/relationships/customXml" Target="../ink/ink889.xml"/><Relationship Id="rId351" Type="http://schemas.openxmlformats.org/officeDocument/2006/relationships/customXml" Target="../ink/ink972.xml"/><Relationship Id="rId393" Type="http://schemas.openxmlformats.org/officeDocument/2006/relationships/customXml" Target="../ink/ink993.xml"/><Relationship Id="rId407" Type="http://schemas.openxmlformats.org/officeDocument/2006/relationships/customXml" Target="../ink/ink1000.xml"/><Relationship Id="rId449" Type="http://schemas.openxmlformats.org/officeDocument/2006/relationships/image" Target="../media/image1072.png"/><Relationship Id="rId211" Type="http://schemas.openxmlformats.org/officeDocument/2006/relationships/customXml" Target="../ink/ink902.xml"/><Relationship Id="rId253" Type="http://schemas.openxmlformats.org/officeDocument/2006/relationships/customXml" Target="../ink/ink923.xml"/><Relationship Id="rId295" Type="http://schemas.openxmlformats.org/officeDocument/2006/relationships/customXml" Target="../ink/ink944.xml"/><Relationship Id="rId309" Type="http://schemas.openxmlformats.org/officeDocument/2006/relationships/customXml" Target="../ink/ink951.xml"/><Relationship Id="rId460" Type="http://schemas.openxmlformats.org/officeDocument/2006/relationships/customXml" Target="../ink/ink1027.xml"/><Relationship Id="rId516" Type="http://schemas.openxmlformats.org/officeDocument/2006/relationships/customXml" Target="../ink/ink1055.xml"/><Relationship Id="rId48" Type="http://schemas.openxmlformats.org/officeDocument/2006/relationships/image" Target="../media/image338.png"/><Relationship Id="rId113" Type="http://schemas.openxmlformats.org/officeDocument/2006/relationships/image" Target="../media/image906.png"/><Relationship Id="rId320" Type="http://schemas.openxmlformats.org/officeDocument/2006/relationships/image" Target="../media/image1009.png"/><Relationship Id="rId558" Type="http://schemas.openxmlformats.org/officeDocument/2006/relationships/customXml" Target="../ink/ink1076.xml"/><Relationship Id="rId155" Type="http://schemas.openxmlformats.org/officeDocument/2006/relationships/image" Target="../media/image927.png"/><Relationship Id="rId197" Type="http://schemas.openxmlformats.org/officeDocument/2006/relationships/customXml" Target="../ink/ink895.xml"/><Relationship Id="rId362" Type="http://schemas.openxmlformats.org/officeDocument/2006/relationships/image" Target="../media/image1030.png"/><Relationship Id="rId418" Type="http://schemas.openxmlformats.org/officeDocument/2006/relationships/image" Target="../media/image1058.png"/><Relationship Id="rId222" Type="http://schemas.openxmlformats.org/officeDocument/2006/relationships/image" Target="../media/image960.png"/><Relationship Id="rId264" Type="http://schemas.openxmlformats.org/officeDocument/2006/relationships/image" Target="../media/image981.png"/><Relationship Id="rId471" Type="http://schemas.openxmlformats.org/officeDocument/2006/relationships/image" Target="../media/image1083.png"/><Relationship Id="rId17" Type="http://schemas.openxmlformats.org/officeDocument/2006/relationships/customXml" Target="../ink/ink804.xml"/><Relationship Id="rId59" Type="http://schemas.openxmlformats.org/officeDocument/2006/relationships/customXml" Target="../ink/ink825.xml"/><Relationship Id="rId124" Type="http://schemas.openxmlformats.org/officeDocument/2006/relationships/customXml" Target="../ink/ink858.xml"/><Relationship Id="rId527" Type="http://schemas.openxmlformats.org/officeDocument/2006/relationships/image" Target="../media/image1111.png"/><Relationship Id="rId569" Type="http://schemas.openxmlformats.org/officeDocument/2006/relationships/image" Target="../media/image1132.png"/><Relationship Id="rId70" Type="http://schemas.openxmlformats.org/officeDocument/2006/relationships/image" Target="../media/image886.png"/><Relationship Id="rId166" Type="http://schemas.openxmlformats.org/officeDocument/2006/relationships/customXml" Target="../ink/ink879.xml"/><Relationship Id="rId331" Type="http://schemas.openxmlformats.org/officeDocument/2006/relationships/customXml" Target="../ink/ink962.xml"/><Relationship Id="rId373" Type="http://schemas.openxmlformats.org/officeDocument/2006/relationships/customXml" Target="../ink/ink983.xml"/><Relationship Id="rId429" Type="http://schemas.openxmlformats.org/officeDocument/2006/relationships/customXml" Target="../ink/ink1011.xml"/><Relationship Id="rId580" Type="http://schemas.openxmlformats.org/officeDocument/2006/relationships/customXml" Target="../ink/ink1087.xml"/><Relationship Id="rId1" Type="http://schemas.openxmlformats.org/officeDocument/2006/relationships/tags" Target="../tags/tag495.xml"/><Relationship Id="rId233" Type="http://schemas.openxmlformats.org/officeDocument/2006/relationships/customXml" Target="../ink/ink913.xml"/><Relationship Id="rId440" Type="http://schemas.openxmlformats.org/officeDocument/2006/relationships/image" Target="../media/image1068.png"/><Relationship Id="rId28" Type="http://schemas.openxmlformats.org/officeDocument/2006/relationships/image" Target="../media/image866.png"/><Relationship Id="rId275" Type="http://schemas.openxmlformats.org/officeDocument/2006/relationships/customXml" Target="../ink/ink934.xml"/><Relationship Id="rId300" Type="http://schemas.openxmlformats.org/officeDocument/2006/relationships/image" Target="../media/image999.png"/><Relationship Id="rId482" Type="http://schemas.openxmlformats.org/officeDocument/2006/relationships/customXml" Target="../ink/ink1038.xml"/><Relationship Id="rId538" Type="http://schemas.openxmlformats.org/officeDocument/2006/relationships/customXml" Target="../ink/ink1066.xml"/><Relationship Id="rId81" Type="http://schemas.openxmlformats.org/officeDocument/2006/relationships/customXml" Target="../ink/ink836.xml"/><Relationship Id="rId135" Type="http://schemas.openxmlformats.org/officeDocument/2006/relationships/image" Target="../media/image917.png"/><Relationship Id="rId177" Type="http://schemas.openxmlformats.org/officeDocument/2006/relationships/image" Target="../media/image938.png"/><Relationship Id="rId342" Type="http://schemas.openxmlformats.org/officeDocument/2006/relationships/image" Target="../media/image1020.png"/><Relationship Id="rId384" Type="http://schemas.openxmlformats.org/officeDocument/2006/relationships/image" Target="../media/image1041.png"/><Relationship Id="rId591" Type="http://schemas.openxmlformats.org/officeDocument/2006/relationships/image" Target="../media/image1143.png"/><Relationship Id="rId202" Type="http://schemas.openxmlformats.org/officeDocument/2006/relationships/image" Target="../media/image950.png"/><Relationship Id="rId244" Type="http://schemas.openxmlformats.org/officeDocument/2006/relationships/image" Target="../media/image971.png"/><Relationship Id="rId39" Type="http://schemas.openxmlformats.org/officeDocument/2006/relationships/customXml" Target="../ink/ink815.xml"/><Relationship Id="rId286" Type="http://schemas.openxmlformats.org/officeDocument/2006/relationships/image" Target="../media/image992.png"/><Relationship Id="rId451" Type="http://schemas.openxmlformats.org/officeDocument/2006/relationships/image" Target="../media/image1073.png"/><Relationship Id="rId493" Type="http://schemas.openxmlformats.org/officeDocument/2006/relationships/image" Target="../media/image1094.png"/><Relationship Id="rId507" Type="http://schemas.openxmlformats.org/officeDocument/2006/relationships/image" Target="../media/image1101.png"/><Relationship Id="rId549" Type="http://schemas.openxmlformats.org/officeDocument/2006/relationships/image" Target="../media/image1122.png"/><Relationship Id="rId50" Type="http://schemas.openxmlformats.org/officeDocument/2006/relationships/image" Target="../media/image876.png"/><Relationship Id="rId104" Type="http://schemas.openxmlformats.org/officeDocument/2006/relationships/customXml" Target="../ink/ink848.xml"/><Relationship Id="rId146" Type="http://schemas.openxmlformats.org/officeDocument/2006/relationships/customXml" Target="../ink/ink869.xml"/><Relationship Id="rId188" Type="http://schemas.openxmlformats.org/officeDocument/2006/relationships/customXml" Target="../ink/ink890.xml"/><Relationship Id="rId311" Type="http://schemas.openxmlformats.org/officeDocument/2006/relationships/customXml" Target="../ink/ink952.xml"/><Relationship Id="rId353" Type="http://schemas.openxmlformats.org/officeDocument/2006/relationships/customXml" Target="../ink/ink973.xml"/><Relationship Id="rId395" Type="http://schemas.openxmlformats.org/officeDocument/2006/relationships/customXml" Target="../ink/ink994.xml"/><Relationship Id="rId409" Type="http://schemas.openxmlformats.org/officeDocument/2006/relationships/customXml" Target="../ink/ink1001.xml"/><Relationship Id="rId560" Type="http://schemas.openxmlformats.org/officeDocument/2006/relationships/customXml" Target="../ink/ink1077.xml"/><Relationship Id="rId92" Type="http://schemas.openxmlformats.org/officeDocument/2006/relationships/customXml" Target="../ink/ink842.xml"/><Relationship Id="rId213" Type="http://schemas.openxmlformats.org/officeDocument/2006/relationships/customXml" Target="../ink/ink903.xml"/><Relationship Id="rId420" Type="http://schemas.openxmlformats.org/officeDocument/2006/relationships/image" Target="../media/image1059.png"/><Relationship Id="rId255" Type="http://schemas.openxmlformats.org/officeDocument/2006/relationships/customXml" Target="../ink/ink924.xml"/><Relationship Id="rId297" Type="http://schemas.openxmlformats.org/officeDocument/2006/relationships/customXml" Target="../ink/ink945.xml"/><Relationship Id="rId462" Type="http://schemas.openxmlformats.org/officeDocument/2006/relationships/customXml" Target="../ink/ink1028.xml"/><Relationship Id="rId518" Type="http://schemas.openxmlformats.org/officeDocument/2006/relationships/customXml" Target="../ink/ink1056.xml"/><Relationship Id="rId115" Type="http://schemas.openxmlformats.org/officeDocument/2006/relationships/image" Target="../media/image907.png"/><Relationship Id="rId157" Type="http://schemas.openxmlformats.org/officeDocument/2006/relationships/image" Target="../media/image928.png"/><Relationship Id="rId322" Type="http://schemas.openxmlformats.org/officeDocument/2006/relationships/image" Target="../media/image1010.png"/><Relationship Id="rId364" Type="http://schemas.openxmlformats.org/officeDocument/2006/relationships/image" Target="../media/image1031.png"/><Relationship Id="rId61" Type="http://schemas.openxmlformats.org/officeDocument/2006/relationships/customXml" Target="../ink/ink826.xml"/><Relationship Id="rId199" Type="http://schemas.openxmlformats.org/officeDocument/2006/relationships/customXml" Target="../ink/ink896.xml"/><Relationship Id="rId571" Type="http://schemas.openxmlformats.org/officeDocument/2006/relationships/image" Target="../media/image1133.png"/><Relationship Id="rId19" Type="http://schemas.openxmlformats.org/officeDocument/2006/relationships/customXml" Target="../ink/ink805.xml"/><Relationship Id="rId224" Type="http://schemas.openxmlformats.org/officeDocument/2006/relationships/image" Target="../media/image961.png"/><Relationship Id="rId266" Type="http://schemas.openxmlformats.org/officeDocument/2006/relationships/image" Target="../media/image982.png"/><Relationship Id="rId431" Type="http://schemas.openxmlformats.org/officeDocument/2006/relationships/customXml" Target="../ink/ink1012.xml"/><Relationship Id="rId473" Type="http://schemas.openxmlformats.org/officeDocument/2006/relationships/image" Target="../media/image1084.png"/><Relationship Id="rId529" Type="http://schemas.openxmlformats.org/officeDocument/2006/relationships/image" Target="../media/image1112.png"/><Relationship Id="rId30" Type="http://schemas.openxmlformats.org/officeDocument/2006/relationships/image" Target="../media/image867.png"/><Relationship Id="rId126" Type="http://schemas.openxmlformats.org/officeDocument/2006/relationships/customXml" Target="../ink/ink859.xml"/><Relationship Id="rId168" Type="http://schemas.openxmlformats.org/officeDocument/2006/relationships/customXml" Target="../ink/ink880.xml"/><Relationship Id="rId333" Type="http://schemas.openxmlformats.org/officeDocument/2006/relationships/customXml" Target="../ink/ink963.xml"/><Relationship Id="rId540" Type="http://schemas.openxmlformats.org/officeDocument/2006/relationships/customXml" Target="../ink/ink1067.xml"/><Relationship Id="rId72" Type="http://schemas.openxmlformats.org/officeDocument/2006/relationships/image" Target="../media/image887.png"/><Relationship Id="rId375" Type="http://schemas.openxmlformats.org/officeDocument/2006/relationships/customXml" Target="../ink/ink984.xml"/><Relationship Id="rId582" Type="http://schemas.openxmlformats.org/officeDocument/2006/relationships/customXml" Target="../ink/ink1088.xml"/><Relationship Id="rId3" Type="http://schemas.openxmlformats.org/officeDocument/2006/relationships/customXml" Target="../ink/ink797.xml"/><Relationship Id="rId235" Type="http://schemas.openxmlformats.org/officeDocument/2006/relationships/customXml" Target="../ink/ink914.xml"/><Relationship Id="rId277" Type="http://schemas.openxmlformats.org/officeDocument/2006/relationships/customXml" Target="../ink/ink935.xml"/><Relationship Id="rId400" Type="http://schemas.openxmlformats.org/officeDocument/2006/relationships/image" Target="../media/image1049.png"/><Relationship Id="rId442" Type="http://schemas.openxmlformats.org/officeDocument/2006/relationships/image" Target="../media/image1069.png"/><Relationship Id="rId484" Type="http://schemas.openxmlformats.org/officeDocument/2006/relationships/customXml" Target="../ink/ink1039.xml"/><Relationship Id="rId137" Type="http://schemas.openxmlformats.org/officeDocument/2006/relationships/image" Target="../media/image918.png"/><Relationship Id="rId302" Type="http://schemas.openxmlformats.org/officeDocument/2006/relationships/image" Target="../media/image1000.png"/><Relationship Id="rId344" Type="http://schemas.openxmlformats.org/officeDocument/2006/relationships/image" Target="../media/image1021.png"/><Relationship Id="rId41" Type="http://schemas.openxmlformats.org/officeDocument/2006/relationships/customXml" Target="../ink/ink816.xml"/><Relationship Id="rId83" Type="http://schemas.openxmlformats.org/officeDocument/2006/relationships/customXml" Target="../ink/ink837.xml"/><Relationship Id="rId179" Type="http://schemas.openxmlformats.org/officeDocument/2006/relationships/image" Target="../media/image939.png"/><Relationship Id="rId386" Type="http://schemas.openxmlformats.org/officeDocument/2006/relationships/image" Target="../media/image1042.png"/><Relationship Id="rId551" Type="http://schemas.openxmlformats.org/officeDocument/2006/relationships/image" Target="../media/image1123.png"/><Relationship Id="rId593" Type="http://schemas.openxmlformats.org/officeDocument/2006/relationships/image" Target="../media/image1144.png"/><Relationship Id="rId190" Type="http://schemas.openxmlformats.org/officeDocument/2006/relationships/image" Target="../media/image944.png"/><Relationship Id="rId204" Type="http://schemas.openxmlformats.org/officeDocument/2006/relationships/image" Target="../media/image951.png"/><Relationship Id="rId246" Type="http://schemas.openxmlformats.org/officeDocument/2006/relationships/image" Target="../media/image972.png"/><Relationship Id="rId288" Type="http://schemas.openxmlformats.org/officeDocument/2006/relationships/image" Target="../media/image993.png"/><Relationship Id="rId411" Type="http://schemas.openxmlformats.org/officeDocument/2006/relationships/customXml" Target="../ink/ink1002.xml"/><Relationship Id="rId453" Type="http://schemas.openxmlformats.org/officeDocument/2006/relationships/image" Target="../media/image1074.png"/><Relationship Id="rId509" Type="http://schemas.openxmlformats.org/officeDocument/2006/relationships/image" Target="../media/image1102.png"/><Relationship Id="rId106" Type="http://schemas.openxmlformats.org/officeDocument/2006/relationships/customXml" Target="../ink/ink849.xml"/><Relationship Id="rId313" Type="http://schemas.openxmlformats.org/officeDocument/2006/relationships/customXml" Target="../ink/ink953.xml"/><Relationship Id="rId495" Type="http://schemas.openxmlformats.org/officeDocument/2006/relationships/image" Target="../media/image1095.png"/><Relationship Id="rId10" Type="http://schemas.openxmlformats.org/officeDocument/2006/relationships/image" Target="../media/image857.png"/><Relationship Id="rId52" Type="http://schemas.openxmlformats.org/officeDocument/2006/relationships/image" Target="../media/image877.png"/><Relationship Id="rId94" Type="http://schemas.openxmlformats.org/officeDocument/2006/relationships/customXml" Target="../ink/ink843.xml"/><Relationship Id="rId148" Type="http://schemas.openxmlformats.org/officeDocument/2006/relationships/customXml" Target="../ink/ink870.xml"/><Relationship Id="rId355" Type="http://schemas.openxmlformats.org/officeDocument/2006/relationships/customXml" Target="../ink/ink974.xml"/><Relationship Id="rId397" Type="http://schemas.openxmlformats.org/officeDocument/2006/relationships/customXml" Target="../ink/ink995.xml"/><Relationship Id="rId520" Type="http://schemas.openxmlformats.org/officeDocument/2006/relationships/customXml" Target="../ink/ink1057.xml"/><Relationship Id="rId562" Type="http://schemas.openxmlformats.org/officeDocument/2006/relationships/customXml" Target="../ink/ink1078.xml"/><Relationship Id="rId215" Type="http://schemas.openxmlformats.org/officeDocument/2006/relationships/customXml" Target="../ink/ink904.xml"/><Relationship Id="rId257" Type="http://schemas.openxmlformats.org/officeDocument/2006/relationships/customXml" Target="../ink/ink925.xml"/><Relationship Id="rId422" Type="http://schemas.openxmlformats.org/officeDocument/2006/relationships/image" Target="../media/image1060.png"/><Relationship Id="rId464" Type="http://schemas.openxmlformats.org/officeDocument/2006/relationships/customXml" Target="../ink/ink1029.xml"/><Relationship Id="rId299" Type="http://schemas.openxmlformats.org/officeDocument/2006/relationships/customXml" Target="../ink/ink946.xml"/><Relationship Id="rId63" Type="http://schemas.openxmlformats.org/officeDocument/2006/relationships/customXml" Target="../ink/ink827.xml"/><Relationship Id="rId159" Type="http://schemas.openxmlformats.org/officeDocument/2006/relationships/image" Target="../media/image929.png"/><Relationship Id="rId366" Type="http://schemas.openxmlformats.org/officeDocument/2006/relationships/image" Target="../media/image1032.png"/><Relationship Id="rId573" Type="http://schemas.openxmlformats.org/officeDocument/2006/relationships/image" Target="../media/image1134.png"/><Relationship Id="rId226" Type="http://schemas.openxmlformats.org/officeDocument/2006/relationships/image" Target="../media/image962.png"/><Relationship Id="rId433" Type="http://schemas.openxmlformats.org/officeDocument/2006/relationships/customXml" Target="../ink/ink1013.xml"/><Relationship Id="rId74" Type="http://schemas.openxmlformats.org/officeDocument/2006/relationships/image" Target="../media/image888.png"/><Relationship Id="rId377" Type="http://schemas.openxmlformats.org/officeDocument/2006/relationships/customXml" Target="../ink/ink985.xml"/><Relationship Id="rId500" Type="http://schemas.openxmlformats.org/officeDocument/2006/relationships/customXml" Target="../ink/ink1047.xml"/><Relationship Id="rId584" Type="http://schemas.openxmlformats.org/officeDocument/2006/relationships/customXml" Target="../ink/ink1089.xml"/><Relationship Id="rId5" Type="http://schemas.openxmlformats.org/officeDocument/2006/relationships/customXml" Target="../ink/ink798.xml"/><Relationship Id="rId237" Type="http://schemas.openxmlformats.org/officeDocument/2006/relationships/customXml" Target="../ink/ink915.xml"/><Relationship Id="rId444" Type="http://schemas.openxmlformats.org/officeDocument/2006/relationships/image" Target="../media/image1070.png"/><Relationship Id="rId290" Type="http://schemas.openxmlformats.org/officeDocument/2006/relationships/image" Target="../media/image994.png"/><Relationship Id="rId304" Type="http://schemas.openxmlformats.org/officeDocument/2006/relationships/image" Target="../media/image1001.png"/><Relationship Id="rId388" Type="http://schemas.openxmlformats.org/officeDocument/2006/relationships/image" Target="../media/image1043.png"/><Relationship Id="rId511" Type="http://schemas.openxmlformats.org/officeDocument/2006/relationships/image" Target="../media/image1103.png"/><Relationship Id="rId85" Type="http://schemas.openxmlformats.org/officeDocument/2006/relationships/customXml" Target="../ink/ink838.xml"/><Relationship Id="rId150" Type="http://schemas.openxmlformats.org/officeDocument/2006/relationships/customXml" Target="../ink/ink871.xml"/><Relationship Id="rId595" Type="http://schemas.openxmlformats.org/officeDocument/2006/relationships/image" Target="../media/image1145.png"/><Relationship Id="rId248" Type="http://schemas.openxmlformats.org/officeDocument/2006/relationships/image" Target="../media/image973.png"/><Relationship Id="rId455" Type="http://schemas.openxmlformats.org/officeDocument/2006/relationships/image" Target="../media/image1075.png"/><Relationship Id="rId12" Type="http://schemas.openxmlformats.org/officeDocument/2006/relationships/image" Target="../media/image858.png"/><Relationship Id="rId108" Type="http://schemas.openxmlformats.org/officeDocument/2006/relationships/customXml" Target="../ink/ink850.xml"/><Relationship Id="rId315" Type="http://schemas.openxmlformats.org/officeDocument/2006/relationships/customXml" Target="../ink/ink954.xml"/><Relationship Id="rId522" Type="http://schemas.openxmlformats.org/officeDocument/2006/relationships/customXml" Target="../ink/ink1058.xml"/><Relationship Id="rId96" Type="http://schemas.openxmlformats.org/officeDocument/2006/relationships/customXml" Target="../ink/ink844.xml"/><Relationship Id="rId161" Type="http://schemas.openxmlformats.org/officeDocument/2006/relationships/image" Target="../media/image930.png"/><Relationship Id="rId399" Type="http://schemas.openxmlformats.org/officeDocument/2006/relationships/customXml" Target="../ink/ink996.xml"/><Relationship Id="rId259" Type="http://schemas.openxmlformats.org/officeDocument/2006/relationships/customXml" Target="../ink/ink926.xml"/><Relationship Id="rId466" Type="http://schemas.openxmlformats.org/officeDocument/2006/relationships/customXml" Target="../ink/ink1030.xml"/><Relationship Id="rId23" Type="http://schemas.openxmlformats.org/officeDocument/2006/relationships/customXml" Target="../ink/ink807.xml"/><Relationship Id="rId119" Type="http://schemas.openxmlformats.org/officeDocument/2006/relationships/image" Target="../media/image909.png"/><Relationship Id="rId326" Type="http://schemas.openxmlformats.org/officeDocument/2006/relationships/image" Target="../media/image1012.png"/><Relationship Id="rId533" Type="http://schemas.openxmlformats.org/officeDocument/2006/relationships/image" Target="../media/image1114.png"/><Relationship Id="rId172" Type="http://schemas.openxmlformats.org/officeDocument/2006/relationships/customXml" Target="../ink/ink882.xml"/><Relationship Id="rId477" Type="http://schemas.openxmlformats.org/officeDocument/2006/relationships/image" Target="../media/image1086.png"/><Relationship Id="rId337" Type="http://schemas.openxmlformats.org/officeDocument/2006/relationships/customXml" Target="../ink/ink965.xml"/><Relationship Id="rId34" Type="http://schemas.openxmlformats.org/officeDocument/2006/relationships/image" Target="../media/image869.png"/><Relationship Id="rId544" Type="http://schemas.openxmlformats.org/officeDocument/2006/relationships/customXml" Target="../ink/ink1069.xml"/><Relationship Id="rId183" Type="http://schemas.openxmlformats.org/officeDocument/2006/relationships/image" Target="../media/image941.png"/><Relationship Id="rId390" Type="http://schemas.openxmlformats.org/officeDocument/2006/relationships/image" Target="../media/image1044.png"/><Relationship Id="rId404" Type="http://schemas.openxmlformats.org/officeDocument/2006/relationships/image" Target="../media/image1051.png"/><Relationship Id="rId250" Type="http://schemas.openxmlformats.org/officeDocument/2006/relationships/image" Target="../media/image974.png"/><Relationship Id="rId488" Type="http://schemas.openxmlformats.org/officeDocument/2006/relationships/customXml" Target="../ink/ink1041.xml"/><Relationship Id="rId45" Type="http://schemas.openxmlformats.org/officeDocument/2006/relationships/customXml" Target="../ink/ink818.xml"/><Relationship Id="rId110" Type="http://schemas.openxmlformats.org/officeDocument/2006/relationships/customXml" Target="../ink/ink851.xml"/><Relationship Id="rId348" Type="http://schemas.openxmlformats.org/officeDocument/2006/relationships/image" Target="../media/image1023.png"/><Relationship Id="rId555" Type="http://schemas.openxmlformats.org/officeDocument/2006/relationships/image" Target="../media/image1125.png"/><Relationship Id="rId194" Type="http://schemas.openxmlformats.org/officeDocument/2006/relationships/image" Target="../media/image946.png"/><Relationship Id="rId208" Type="http://schemas.openxmlformats.org/officeDocument/2006/relationships/image" Target="../media/image953.png"/><Relationship Id="rId415" Type="http://schemas.openxmlformats.org/officeDocument/2006/relationships/customXml" Target="../ink/ink1004.xml"/></Relationships>
</file>

<file path=ppt/slides/_rels/slide43.xml.rels><?xml version="1.0" encoding="UTF-8" standalone="yes"?>
<Relationships xmlns="http://schemas.openxmlformats.org/package/2006/relationships"><Relationship Id="rId117" Type="http://schemas.openxmlformats.org/officeDocument/2006/relationships/customXml" Target="../ink/ink1153.xml"/><Relationship Id="rId299" Type="http://schemas.openxmlformats.org/officeDocument/2006/relationships/customXml" Target="../ink/ink1244.xml"/><Relationship Id="rId21" Type="http://schemas.openxmlformats.org/officeDocument/2006/relationships/customXml" Target="../ink/ink1105.xml"/><Relationship Id="rId63" Type="http://schemas.openxmlformats.org/officeDocument/2006/relationships/customXml" Target="../ink/ink1126.xml"/><Relationship Id="rId159" Type="http://schemas.openxmlformats.org/officeDocument/2006/relationships/customXml" Target="../ink/ink1174.xml"/><Relationship Id="rId324" Type="http://schemas.openxmlformats.org/officeDocument/2006/relationships/image" Target="../media/image1307.png"/><Relationship Id="rId366" Type="http://schemas.openxmlformats.org/officeDocument/2006/relationships/image" Target="../media/image1327.png"/><Relationship Id="rId170" Type="http://schemas.openxmlformats.org/officeDocument/2006/relationships/image" Target="../media/image1230.png"/><Relationship Id="rId226" Type="http://schemas.openxmlformats.org/officeDocument/2006/relationships/image" Target="../media/image1258.png"/><Relationship Id="rId433" Type="http://schemas.openxmlformats.org/officeDocument/2006/relationships/customXml" Target="../ink/ink1311.xml"/><Relationship Id="rId268" Type="http://schemas.openxmlformats.org/officeDocument/2006/relationships/image" Target="../media/image1279.png"/><Relationship Id="rId32" Type="http://schemas.openxmlformats.org/officeDocument/2006/relationships/image" Target="../media/image1161.png"/><Relationship Id="rId74" Type="http://schemas.openxmlformats.org/officeDocument/2006/relationships/image" Target="../media/image1182.png"/><Relationship Id="rId128" Type="http://schemas.openxmlformats.org/officeDocument/2006/relationships/image" Target="../media/image1209.png"/><Relationship Id="rId335" Type="http://schemas.openxmlformats.org/officeDocument/2006/relationships/customXml" Target="../ink/ink1262.xml"/><Relationship Id="rId377" Type="http://schemas.openxmlformats.org/officeDocument/2006/relationships/customXml" Target="../ink/ink1283.xml"/><Relationship Id="rId5" Type="http://schemas.openxmlformats.org/officeDocument/2006/relationships/customXml" Target="../ink/ink1097.xml"/><Relationship Id="rId181" Type="http://schemas.openxmlformats.org/officeDocument/2006/relationships/customXml" Target="../ink/ink1185.xml"/><Relationship Id="rId237" Type="http://schemas.openxmlformats.org/officeDocument/2006/relationships/customXml" Target="../ink/ink1213.xml"/><Relationship Id="rId402" Type="http://schemas.openxmlformats.org/officeDocument/2006/relationships/image" Target="../media/image1345.png"/><Relationship Id="rId279" Type="http://schemas.openxmlformats.org/officeDocument/2006/relationships/customXml" Target="../ink/ink1234.xml"/><Relationship Id="rId444" Type="http://schemas.openxmlformats.org/officeDocument/2006/relationships/image" Target="../media/image1366.png"/><Relationship Id="rId43" Type="http://schemas.openxmlformats.org/officeDocument/2006/relationships/customXml" Target="../ink/ink1116.xml"/><Relationship Id="rId139" Type="http://schemas.openxmlformats.org/officeDocument/2006/relationships/customXml" Target="../ink/ink1164.xml"/><Relationship Id="rId290" Type="http://schemas.openxmlformats.org/officeDocument/2006/relationships/image" Target="../media/image1290.png"/><Relationship Id="rId304" Type="http://schemas.openxmlformats.org/officeDocument/2006/relationships/image" Target="../media/image1297.png"/><Relationship Id="rId346" Type="http://schemas.openxmlformats.org/officeDocument/2006/relationships/image" Target="../media/image1317.png"/><Relationship Id="rId388" Type="http://schemas.openxmlformats.org/officeDocument/2006/relationships/image" Target="../media/image1338.png"/><Relationship Id="rId85" Type="http://schemas.openxmlformats.org/officeDocument/2006/relationships/customXml" Target="../ink/ink1137.xml"/><Relationship Id="rId150" Type="http://schemas.openxmlformats.org/officeDocument/2006/relationships/image" Target="../media/image1220.png"/><Relationship Id="rId192" Type="http://schemas.openxmlformats.org/officeDocument/2006/relationships/image" Target="../media/image1241.png"/><Relationship Id="rId206" Type="http://schemas.openxmlformats.org/officeDocument/2006/relationships/image" Target="../media/image1248.png"/><Relationship Id="rId413" Type="http://schemas.openxmlformats.org/officeDocument/2006/relationships/customXml" Target="../ink/ink1301.xml"/><Relationship Id="rId248" Type="http://schemas.openxmlformats.org/officeDocument/2006/relationships/image" Target="../media/image1269.png"/><Relationship Id="rId455" Type="http://schemas.openxmlformats.org/officeDocument/2006/relationships/customXml" Target="../ink/ink1322.xml"/><Relationship Id="rId12" Type="http://schemas.openxmlformats.org/officeDocument/2006/relationships/image" Target="../media/image1151.png"/><Relationship Id="rId108" Type="http://schemas.openxmlformats.org/officeDocument/2006/relationships/image" Target="../media/image1199.png"/><Relationship Id="rId315" Type="http://schemas.openxmlformats.org/officeDocument/2006/relationships/customXml" Target="../ink/ink1252.xml"/><Relationship Id="rId357" Type="http://schemas.openxmlformats.org/officeDocument/2006/relationships/customXml" Target="../ink/ink1273.xml"/><Relationship Id="rId54" Type="http://schemas.openxmlformats.org/officeDocument/2006/relationships/image" Target="../media/image1172.png"/><Relationship Id="rId96" Type="http://schemas.openxmlformats.org/officeDocument/2006/relationships/image" Target="../media/image1193.png"/><Relationship Id="rId161" Type="http://schemas.openxmlformats.org/officeDocument/2006/relationships/customXml" Target="../ink/ink1175.xml"/><Relationship Id="rId217" Type="http://schemas.openxmlformats.org/officeDocument/2006/relationships/customXml" Target="../ink/ink1203.xml"/><Relationship Id="rId399" Type="http://schemas.openxmlformats.org/officeDocument/2006/relationships/customXml" Target="../ink/ink1294.xml"/><Relationship Id="rId259" Type="http://schemas.openxmlformats.org/officeDocument/2006/relationships/customXml" Target="../ink/ink1224.xml"/><Relationship Id="rId424" Type="http://schemas.openxmlformats.org/officeDocument/2006/relationships/image" Target="../media/image1356.png"/><Relationship Id="rId23" Type="http://schemas.openxmlformats.org/officeDocument/2006/relationships/customXml" Target="../ink/ink1106.xml"/><Relationship Id="rId119" Type="http://schemas.openxmlformats.org/officeDocument/2006/relationships/customXml" Target="../ink/ink1154.xml"/><Relationship Id="rId270" Type="http://schemas.openxmlformats.org/officeDocument/2006/relationships/image" Target="../media/image1280.png"/><Relationship Id="rId326" Type="http://schemas.openxmlformats.org/officeDocument/2006/relationships/image" Target="../media/image1308.png"/><Relationship Id="rId65" Type="http://schemas.openxmlformats.org/officeDocument/2006/relationships/customXml" Target="../ink/ink1127.xml"/><Relationship Id="rId130" Type="http://schemas.openxmlformats.org/officeDocument/2006/relationships/image" Target="../media/image1210.png"/><Relationship Id="rId368" Type="http://schemas.openxmlformats.org/officeDocument/2006/relationships/image" Target="../media/image1328.png"/><Relationship Id="rId172" Type="http://schemas.openxmlformats.org/officeDocument/2006/relationships/image" Target="../media/image1231.png"/><Relationship Id="rId228" Type="http://schemas.openxmlformats.org/officeDocument/2006/relationships/image" Target="../media/image1259.png"/><Relationship Id="rId435" Type="http://schemas.openxmlformats.org/officeDocument/2006/relationships/customXml" Target="../ink/ink1312.xml"/><Relationship Id="rId281" Type="http://schemas.openxmlformats.org/officeDocument/2006/relationships/customXml" Target="../ink/ink1235.xml"/><Relationship Id="rId337" Type="http://schemas.openxmlformats.org/officeDocument/2006/relationships/customXml" Target="../ink/ink1263.xml"/><Relationship Id="rId34" Type="http://schemas.openxmlformats.org/officeDocument/2006/relationships/image" Target="../media/image1162.png"/><Relationship Id="rId76" Type="http://schemas.openxmlformats.org/officeDocument/2006/relationships/image" Target="../media/image1183.png"/><Relationship Id="rId141" Type="http://schemas.openxmlformats.org/officeDocument/2006/relationships/customXml" Target="../ink/ink1165.xml"/><Relationship Id="rId379" Type="http://schemas.openxmlformats.org/officeDocument/2006/relationships/customXml" Target="../ink/ink1284.xml"/><Relationship Id="rId7" Type="http://schemas.openxmlformats.org/officeDocument/2006/relationships/customXml" Target="../ink/ink1098.xml"/><Relationship Id="rId183" Type="http://schemas.openxmlformats.org/officeDocument/2006/relationships/customXml" Target="../ink/ink1186.xml"/><Relationship Id="rId239" Type="http://schemas.openxmlformats.org/officeDocument/2006/relationships/customXml" Target="../ink/ink1214.xml"/><Relationship Id="rId390" Type="http://schemas.openxmlformats.org/officeDocument/2006/relationships/image" Target="../media/image1339.png"/><Relationship Id="rId404" Type="http://schemas.openxmlformats.org/officeDocument/2006/relationships/image" Target="../media/image1346.png"/><Relationship Id="rId446" Type="http://schemas.openxmlformats.org/officeDocument/2006/relationships/image" Target="../media/image1367.png"/><Relationship Id="rId250" Type="http://schemas.openxmlformats.org/officeDocument/2006/relationships/image" Target="../media/image1270.png"/><Relationship Id="rId292" Type="http://schemas.openxmlformats.org/officeDocument/2006/relationships/image" Target="../media/image1291.png"/><Relationship Id="rId306" Type="http://schemas.openxmlformats.org/officeDocument/2006/relationships/image" Target="../media/image1298.png"/><Relationship Id="rId45" Type="http://schemas.openxmlformats.org/officeDocument/2006/relationships/customXml" Target="../ink/ink1117.xml"/><Relationship Id="rId87" Type="http://schemas.openxmlformats.org/officeDocument/2006/relationships/customXml" Target="../ink/ink1138.xml"/><Relationship Id="rId110" Type="http://schemas.openxmlformats.org/officeDocument/2006/relationships/image" Target="../media/image1200.png"/><Relationship Id="rId348" Type="http://schemas.openxmlformats.org/officeDocument/2006/relationships/image" Target="../media/image1318.png"/><Relationship Id="rId152" Type="http://schemas.openxmlformats.org/officeDocument/2006/relationships/image" Target="../media/image1221.png"/><Relationship Id="rId194" Type="http://schemas.openxmlformats.org/officeDocument/2006/relationships/image" Target="../media/image1242.png"/><Relationship Id="rId208" Type="http://schemas.openxmlformats.org/officeDocument/2006/relationships/image" Target="../media/image1249.png"/><Relationship Id="rId415" Type="http://schemas.openxmlformats.org/officeDocument/2006/relationships/customXml" Target="../ink/ink1302.xml"/><Relationship Id="rId261" Type="http://schemas.openxmlformats.org/officeDocument/2006/relationships/customXml" Target="../ink/ink1225.xml"/><Relationship Id="rId14" Type="http://schemas.openxmlformats.org/officeDocument/2006/relationships/image" Target="../media/image1152.png"/><Relationship Id="rId56" Type="http://schemas.openxmlformats.org/officeDocument/2006/relationships/image" Target="../media/image1173.png"/><Relationship Id="rId317" Type="http://schemas.openxmlformats.org/officeDocument/2006/relationships/customXml" Target="../ink/ink1253.xml"/><Relationship Id="rId359" Type="http://schemas.openxmlformats.org/officeDocument/2006/relationships/customXml" Target="../ink/ink1274.xml"/><Relationship Id="rId98" Type="http://schemas.openxmlformats.org/officeDocument/2006/relationships/image" Target="../media/image1194.png"/><Relationship Id="rId121" Type="http://schemas.openxmlformats.org/officeDocument/2006/relationships/customXml" Target="../ink/ink1155.xml"/><Relationship Id="rId163" Type="http://schemas.openxmlformats.org/officeDocument/2006/relationships/customXml" Target="../ink/ink1176.xml"/><Relationship Id="rId219" Type="http://schemas.openxmlformats.org/officeDocument/2006/relationships/customXml" Target="../ink/ink1204.xml"/><Relationship Id="rId370" Type="http://schemas.openxmlformats.org/officeDocument/2006/relationships/image" Target="../media/image1329.png"/><Relationship Id="rId426" Type="http://schemas.openxmlformats.org/officeDocument/2006/relationships/image" Target="../media/image1357.png"/><Relationship Id="rId230" Type="http://schemas.openxmlformats.org/officeDocument/2006/relationships/image" Target="../media/image1260.png"/><Relationship Id="rId25" Type="http://schemas.openxmlformats.org/officeDocument/2006/relationships/customXml" Target="../ink/ink1107.xml"/><Relationship Id="rId67" Type="http://schemas.openxmlformats.org/officeDocument/2006/relationships/customXml" Target="../ink/ink1128.xml"/><Relationship Id="rId272" Type="http://schemas.openxmlformats.org/officeDocument/2006/relationships/image" Target="../media/image1281.png"/><Relationship Id="rId328" Type="http://schemas.openxmlformats.org/officeDocument/2006/relationships/image" Target="../media/image1309.png"/><Relationship Id="rId132" Type="http://schemas.openxmlformats.org/officeDocument/2006/relationships/image" Target="../media/image1211.png"/><Relationship Id="rId174" Type="http://schemas.openxmlformats.org/officeDocument/2006/relationships/image" Target="../media/image1232.png"/><Relationship Id="rId381" Type="http://schemas.openxmlformats.org/officeDocument/2006/relationships/customXml" Target="../ink/ink1285.xml"/><Relationship Id="rId241" Type="http://schemas.openxmlformats.org/officeDocument/2006/relationships/customXml" Target="../ink/ink1215.xml"/><Relationship Id="rId437" Type="http://schemas.openxmlformats.org/officeDocument/2006/relationships/customXml" Target="../ink/ink1313.xml"/><Relationship Id="rId36" Type="http://schemas.openxmlformats.org/officeDocument/2006/relationships/image" Target="../media/image1163.png"/><Relationship Id="rId283" Type="http://schemas.openxmlformats.org/officeDocument/2006/relationships/customXml" Target="../ink/ink1236.xml"/><Relationship Id="rId339" Type="http://schemas.openxmlformats.org/officeDocument/2006/relationships/customXml" Target="../ink/ink1264.xml"/><Relationship Id="rId78" Type="http://schemas.openxmlformats.org/officeDocument/2006/relationships/image" Target="../media/image1184.png"/><Relationship Id="rId101" Type="http://schemas.openxmlformats.org/officeDocument/2006/relationships/customXml" Target="../ink/ink1145.xml"/><Relationship Id="rId143" Type="http://schemas.openxmlformats.org/officeDocument/2006/relationships/customXml" Target="../ink/ink1166.xml"/><Relationship Id="rId185" Type="http://schemas.openxmlformats.org/officeDocument/2006/relationships/customXml" Target="../ink/ink1187.xml"/><Relationship Id="rId350" Type="http://schemas.openxmlformats.org/officeDocument/2006/relationships/image" Target="../media/image1319.png"/><Relationship Id="rId406" Type="http://schemas.openxmlformats.org/officeDocument/2006/relationships/image" Target="../media/image1347.png"/><Relationship Id="rId9" Type="http://schemas.openxmlformats.org/officeDocument/2006/relationships/customXml" Target="../ink/ink1099.xml"/><Relationship Id="rId210" Type="http://schemas.openxmlformats.org/officeDocument/2006/relationships/image" Target="../media/image1250.png"/><Relationship Id="rId392" Type="http://schemas.openxmlformats.org/officeDocument/2006/relationships/image" Target="../media/image1340.png"/><Relationship Id="rId448" Type="http://schemas.openxmlformats.org/officeDocument/2006/relationships/image" Target="../media/image1368.png"/><Relationship Id="rId252" Type="http://schemas.openxmlformats.org/officeDocument/2006/relationships/image" Target="../media/image1271.png"/><Relationship Id="rId294" Type="http://schemas.openxmlformats.org/officeDocument/2006/relationships/image" Target="../media/image1292.png"/><Relationship Id="rId308" Type="http://schemas.openxmlformats.org/officeDocument/2006/relationships/image" Target="../media/image1299.png"/><Relationship Id="rId47" Type="http://schemas.openxmlformats.org/officeDocument/2006/relationships/customXml" Target="../ink/ink1118.xml"/><Relationship Id="rId89" Type="http://schemas.openxmlformats.org/officeDocument/2006/relationships/customXml" Target="../ink/ink1139.xml"/><Relationship Id="rId112" Type="http://schemas.openxmlformats.org/officeDocument/2006/relationships/image" Target="../media/image1201.png"/><Relationship Id="rId154" Type="http://schemas.openxmlformats.org/officeDocument/2006/relationships/image" Target="../media/image1222.png"/><Relationship Id="rId361" Type="http://schemas.openxmlformats.org/officeDocument/2006/relationships/customXml" Target="../ink/ink1275.xml"/><Relationship Id="rId196" Type="http://schemas.openxmlformats.org/officeDocument/2006/relationships/image" Target="../media/image1243.png"/><Relationship Id="rId417" Type="http://schemas.openxmlformats.org/officeDocument/2006/relationships/customXml" Target="../ink/ink1303.xml"/><Relationship Id="rId16" Type="http://schemas.openxmlformats.org/officeDocument/2006/relationships/image" Target="../media/image1153.png"/><Relationship Id="rId221" Type="http://schemas.openxmlformats.org/officeDocument/2006/relationships/customXml" Target="../ink/ink1205.xml"/><Relationship Id="rId263" Type="http://schemas.openxmlformats.org/officeDocument/2006/relationships/customXml" Target="../ink/ink1226.xml"/><Relationship Id="rId319" Type="http://schemas.openxmlformats.org/officeDocument/2006/relationships/customXml" Target="../ink/ink1254.xml"/><Relationship Id="rId58" Type="http://schemas.openxmlformats.org/officeDocument/2006/relationships/image" Target="../media/image1174.png"/><Relationship Id="rId123" Type="http://schemas.openxmlformats.org/officeDocument/2006/relationships/customXml" Target="../ink/ink1156.xml"/><Relationship Id="rId330" Type="http://schemas.openxmlformats.org/officeDocument/2006/relationships/image" Target="../media/image1310.png"/><Relationship Id="rId165" Type="http://schemas.openxmlformats.org/officeDocument/2006/relationships/customXml" Target="../ink/ink1177.xml"/><Relationship Id="rId372" Type="http://schemas.openxmlformats.org/officeDocument/2006/relationships/image" Target="../media/image1330.png"/><Relationship Id="rId428" Type="http://schemas.openxmlformats.org/officeDocument/2006/relationships/image" Target="../media/image1358.png"/><Relationship Id="rId232" Type="http://schemas.openxmlformats.org/officeDocument/2006/relationships/image" Target="../media/image1261.png"/><Relationship Id="rId274" Type="http://schemas.openxmlformats.org/officeDocument/2006/relationships/image" Target="../media/image1282.png"/><Relationship Id="rId27" Type="http://schemas.openxmlformats.org/officeDocument/2006/relationships/customXml" Target="../ink/ink1108.xml"/><Relationship Id="rId69" Type="http://schemas.openxmlformats.org/officeDocument/2006/relationships/customXml" Target="../ink/ink1129.xml"/><Relationship Id="rId134" Type="http://schemas.openxmlformats.org/officeDocument/2006/relationships/image" Target="../media/image1212.png"/><Relationship Id="rId80" Type="http://schemas.openxmlformats.org/officeDocument/2006/relationships/image" Target="../media/image1185.png"/><Relationship Id="rId176" Type="http://schemas.openxmlformats.org/officeDocument/2006/relationships/image" Target="../media/image1233.png"/><Relationship Id="rId341" Type="http://schemas.openxmlformats.org/officeDocument/2006/relationships/customXml" Target="../ink/ink1265.xml"/><Relationship Id="rId383" Type="http://schemas.openxmlformats.org/officeDocument/2006/relationships/customXml" Target="../ink/ink1286.xml"/><Relationship Id="rId439" Type="http://schemas.openxmlformats.org/officeDocument/2006/relationships/customXml" Target="../ink/ink1314.xml"/><Relationship Id="rId201" Type="http://schemas.openxmlformats.org/officeDocument/2006/relationships/customXml" Target="../ink/ink1195.xml"/><Relationship Id="rId243" Type="http://schemas.openxmlformats.org/officeDocument/2006/relationships/customXml" Target="../ink/ink1216.xml"/><Relationship Id="rId285" Type="http://schemas.openxmlformats.org/officeDocument/2006/relationships/customXml" Target="../ink/ink1237.xml"/><Relationship Id="rId450" Type="http://schemas.openxmlformats.org/officeDocument/2006/relationships/image" Target="../media/image1369.png"/><Relationship Id="rId38" Type="http://schemas.openxmlformats.org/officeDocument/2006/relationships/image" Target="../media/image1164.png"/><Relationship Id="rId103" Type="http://schemas.openxmlformats.org/officeDocument/2006/relationships/customXml" Target="../ink/ink1146.xml"/><Relationship Id="rId310" Type="http://schemas.openxmlformats.org/officeDocument/2006/relationships/image" Target="../media/image1300.png"/><Relationship Id="rId91" Type="http://schemas.openxmlformats.org/officeDocument/2006/relationships/customXml" Target="../ink/ink1140.xml"/><Relationship Id="rId145" Type="http://schemas.openxmlformats.org/officeDocument/2006/relationships/customXml" Target="../ink/ink1167.xml"/><Relationship Id="rId187" Type="http://schemas.openxmlformats.org/officeDocument/2006/relationships/customXml" Target="../ink/ink1188.xml"/><Relationship Id="rId352" Type="http://schemas.openxmlformats.org/officeDocument/2006/relationships/image" Target="../media/image1320.png"/><Relationship Id="rId394" Type="http://schemas.openxmlformats.org/officeDocument/2006/relationships/image" Target="../media/image1341.png"/><Relationship Id="rId408" Type="http://schemas.openxmlformats.org/officeDocument/2006/relationships/image" Target="../media/image1348.png"/><Relationship Id="rId212" Type="http://schemas.openxmlformats.org/officeDocument/2006/relationships/image" Target="../media/image1251.png"/><Relationship Id="rId254" Type="http://schemas.openxmlformats.org/officeDocument/2006/relationships/image" Target="../media/image1272.png"/><Relationship Id="rId49" Type="http://schemas.openxmlformats.org/officeDocument/2006/relationships/customXml" Target="../ink/ink1119.xml"/><Relationship Id="rId114" Type="http://schemas.openxmlformats.org/officeDocument/2006/relationships/image" Target="../media/image1202.png"/><Relationship Id="rId296" Type="http://schemas.openxmlformats.org/officeDocument/2006/relationships/image" Target="../media/image1293.png"/><Relationship Id="rId60" Type="http://schemas.openxmlformats.org/officeDocument/2006/relationships/image" Target="../media/image1175.png"/><Relationship Id="rId156" Type="http://schemas.openxmlformats.org/officeDocument/2006/relationships/image" Target="../media/image1223.png"/><Relationship Id="rId198" Type="http://schemas.openxmlformats.org/officeDocument/2006/relationships/image" Target="../media/image1244.png"/><Relationship Id="rId321" Type="http://schemas.openxmlformats.org/officeDocument/2006/relationships/customXml" Target="../ink/ink1255.xml"/><Relationship Id="rId363" Type="http://schemas.openxmlformats.org/officeDocument/2006/relationships/customXml" Target="../ink/ink1276.xml"/><Relationship Id="rId419" Type="http://schemas.openxmlformats.org/officeDocument/2006/relationships/customXml" Target="../ink/ink1304.xml"/><Relationship Id="rId223" Type="http://schemas.openxmlformats.org/officeDocument/2006/relationships/customXml" Target="../ink/ink1206.xml"/><Relationship Id="rId430" Type="http://schemas.openxmlformats.org/officeDocument/2006/relationships/image" Target="../media/image1359.png"/><Relationship Id="rId18" Type="http://schemas.openxmlformats.org/officeDocument/2006/relationships/image" Target="../media/image1154.png"/><Relationship Id="rId265" Type="http://schemas.openxmlformats.org/officeDocument/2006/relationships/customXml" Target="../ink/ink1227.xml"/><Relationship Id="rId125" Type="http://schemas.openxmlformats.org/officeDocument/2006/relationships/customXml" Target="../ink/ink1157.xml"/><Relationship Id="rId167" Type="http://schemas.openxmlformats.org/officeDocument/2006/relationships/customXml" Target="../ink/ink1178.xml"/><Relationship Id="rId332" Type="http://schemas.openxmlformats.org/officeDocument/2006/relationships/image" Target="../media/image1311.png"/><Relationship Id="rId374" Type="http://schemas.openxmlformats.org/officeDocument/2006/relationships/image" Target="../media/image1331.png"/><Relationship Id="rId71" Type="http://schemas.openxmlformats.org/officeDocument/2006/relationships/customXml" Target="../ink/ink1130.xml"/><Relationship Id="rId92" Type="http://schemas.openxmlformats.org/officeDocument/2006/relationships/image" Target="../media/image1191.png"/><Relationship Id="rId213" Type="http://schemas.openxmlformats.org/officeDocument/2006/relationships/customXml" Target="../ink/ink1201.xml"/><Relationship Id="rId234" Type="http://schemas.openxmlformats.org/officeDocument/2006/relationships/image" Target="../media/image1262.png"/><Relationship Id="rId420" Type="http://schemas.openxmlformats.org/officeDocument/2006/relationships/image" Target="../media/image1354.png"/><Relationship Id="rId2" Type="http://schemas.openxmlformats.org/officeDocument/2006/relationships/slideLayout" Target="../slideLayouts/slideLayout13.xml"/><Relationship Id="rId29" Type="http://schemas.openxmlformats.org/officeDocument/2006/relationships/customXml" Target="../ink/ink1109.xml"/><Relationship Id="rId255" Type="http://schemas.openxmlformats.org/officeDocument/2006/relationships/customXml" Target="../ink/ink1222.xml"/><Relationship Id="rId276" Type="http://schemas.openxmlformats.org/officeDocument/2006/relationships/image" Target="../media/image1283.png"/><Relationship Id="rId297" Type="http://schemas.openxmlformats.org/officeDocument/2006/relationships/customXml" Target="../ink/ink1243.xml"/><Relationship Id="rId441" Type="http://schemas.openxmlformats.org/officeDocument/2006/relationships/customXml" Target="../ink/ink1315.xml"/><Relationship Id="rId40" Type="http://schemas.openxmlformats.org/officeDocument/2006/relationships/image" Target="../media/image1165.png"/><Relationship Id="rId115" Type="http://schemas.openxmlformats.org/officeDocument/2006/relationships/customXml" Target="../ink/ink1152.xml"/><Relationship Id="rId136" Type="http://schemas.openxmlformats.org/officeDocument/2006/relationships/image" Target="../media/image1213.png"/><Relationship Id="rId157" Type="http://schemas.openxmlformats.org/officeDocument/2006/relationships/customXml" Target="../ink/ink1173.xml"/><Relationship Id="rId178" Type="http://schemas.openxmlformats.org/officeDocument/2006/relationships/image" Target="../media/image1234.png"/><Relationship Id="rId301" Type="http://schemas.openxmlformats.org/officeDocument/2006/relationships/customXml" Target="../ink/ink1245.xml"/><Relationship Id="rId322" Type="http://schemas.openxmlformats.org/officeDocument/2006/relationships/image" Target="../media/image1306.png"/><Relationship Id="rId343" Type="http://schemas.openxmlformats.org/officeDocument/2006/relationships/customXml" Target="../ink/ink1266.xml"/><Relationship Id="rId364" Type="http://schemas.openxmlformats.org/officeDocument/2006/relationships/image" Target="../media/image1326.png"/><Relationship Id="rId61" Type="http://schemas.openxmlformats.org/officeDocument/2006/relationships/customXml" Target="../ink/ink1125.xml"/><Relationship Id="rId82" Type="http://schemas.openxmlformats.org/officeDocument/2006/relationships/image" Target="../media/image1186.png"/><Relationship Id="rId199" Type="http://schemas.openxmlformats.org/officeDocument/2006/relationships/customXml" Target="../ink/ink1194.xml"/><Relationship Id="rId203" Type="http://schemas.openxmlformats.org/officeDocument/2006/relationships/customXml" Target="../ink/ink1196.xml"/><Relationship Id="rId385" Type="http://schemas.openxmlformats.org/officeDocument/2006/relationships/customXml" Target="../ink/ink1287.xml"/><Relationship Id="rId19" Type="http://schemas.openxmlformats.org/officeDocument/2006/relationships/customXml" Target="../ink/ink1104.xml"/><Relationship Id="rId224" Type="http://schemas.openxmlformats.org/officeDocument/2006/relationships/image" Target="../media/image1257.png"/><Relationship Id="rId245" Type="http://schemas.openxmlformats.org/officeDocument/2006/relationships/customXml" Target="../ink/ink1217.xml"/><Relationship Id="rId266" Type="http://schemas.openxmlformats.org/officeDocument/2006/relationships/image" Target="../media/image1278.png"/><Relationship Id="rId287" Type="http://schemas.openxmlformats.org/officeDocument/2006/relationships/customXml" Target="../ink/ink1238.xml"/><Relationship Id="rId410" Type="http://schemas.openxmlformats.org/officeDocument/2006/relationships/image" Target="../media/image1349.png"/><Relationship Id="rId431" Type="http://schemas.openxmlformats.org/officeDocument/2006/relationships/customXml" Target="../ink/ink1310.xml"/><Relationship Id="rId452" Type="http://schemas.openxmlformats.org/officeDocument/2006/relationships/image" Target="../media/image1370.png"/><Relationship Id="rId30" Type="http://schemas.openxmlformats.org/officeDocument/2006/relationships/image" Target="../media/image1160.png"/><Relationship Id="rId105" Type="http://schemas.openxmlformats.org/officeDocument/2006/relationships/customXml" Target="../ink/ink1147.xml"/><Relationship Id="rId126" Type="http://schemas.openxmlformats.org/officeDocument/2006/relationships/image" Target="../media/image1208.png"/><Relationship Id="rId147" Type="http://schemas.openxmlformats.org/officeDocument/2006/relationships/customXml" Target="../ink/ink1168.xml"/><Relationship Id="rId168" Type="http://schemas.openxmlformats.org/officeDocument/2006/relationships/image" Target="../media/image1229.png"/><Relationship Id="rId312" Type="http://schemas.openxmlformats.org/officeDocument/2006/relationships/image" Target="../media/image1301.png"/><Relationship Id="rId333" Type="http://schemas.openxmlformats.org/officeDocument/2006/relationships/customXml" Target="../ink/ink1261.xml"/><Relationship Id="rId354" Type="http://schemas.openxmlformats.org/officeDocument/2006/relationships/image" Target="../media/image1321.png"/><Relationship Id="rId51" Type="http://schemas.openxmlformats.org/officeDocument/2006/relationships/customXml" Target="../ink/ink1120.xml"/><Relationship Id="rId72" Type="http://schemas.openxmlformats.org/officeDocument/2006/relationships/image" Target="../media/image1181.png"/><Relationship Id="rId93" Type="http://schemas.openxmlformats.org/officeDocument/2006/relationships/customXml" Target="../ink/ink1141.xml"/><Relationship Id="rId189" Type="http://schemas.openxmlformats.org/officeDocument/2006/relationships/customXml" Target="../ink/ink1189.xml"/><Relationship Id="rId375" Type="http://schemas.openxmlformats.org/officeDocument/2006/relationships/customXml" Target="../ink/ink1282.xml"/><Relationship Id="rId396" Type="http://schemas.openxmlformats.org/officeDocument/2006/relationships/image" Target="../media/image1342.png"/><Relationship Id="rId3" Type="http://schemas.openxmlformats.org/officeDocument/2006/relationships/customXml" Target="../ink/ink1096.xml"/><Relationship Id="rId214" Type="http://schemas.openxmlformats.org/officeDocument/2006/relationships/image" Target="../media/image1252.png"/><Relationship Id="rId235" Type="http://schemas.openxmlformats.org/officeDocument/2006/relationships/customXml" Target="../ink/ink1212.xml"/><Relationship Id="rId256" Type="http://schemas.openxmlformats.org/officeDocument/2006/relationships/image" Target="../media/image1273.png"/><Relationship Id="rId277" Type="http://schemas.openxmlformats.org/officeDocument/2006/relationships/customXml" Target="../ink/ink1233.xml"/><Relationship Id="rId298" Type="http://schemas.openxmlformats.org/officeDocument/2006/relationships/image" Target="../media/image1294.png"/><Relationship Id="rId400" Type="http://schemas.openxmlformats.org/officeDocument/2006/relationships/image" Target="../media/image1344.png"/><Relationship Id="rId421" Type="http://schemas.openxmlformats.org/officeDocument/2006/relationships/customXml" Target="../ink/ink1305.xml"/><Relationship Id="rId442" Type="http://schemas.openxmlformats.org/officeDocument/2006/relationships/image" Target="../media/image1365.png"/><Relationship Id="rId116" Type="http://schemas.openxmlformats.org/officeDocument/2006/relationships/image" Target="../media/image1203.png"/><Relationship Id="rId137" Type="http://schemas.openxmlformats.org/officeDocument/2006/relationships/customXml" Target="../ink/ink1163.xml"/><Relationship Id="rId158" Type="http://schemas.openxmlformats.org/officeDocument/2006/relationships/image" Target="../media/image1224.png"/><Relationship Id="rId302" Type="http://schemas.openxmlformats.org/officeDocument/2006/relationships/image" Target="../media/image1296.png"/><Relationship Id="rId323" Type="http://schemas.openxmlformats.org/officeDocument/2006/relationships/customXml" Target="../ink/ink1256.xml"/><Relationship Id="rId344" Type="http://schemas.openxmlformats.org/officeDocument/2006/relationships/image" Target="../media/image1316.png"/><Relationship Id="rId20" Type="http://schemas.openxmlformats.org/officeDocument/2006/relationships/image" Target="../media/image1155.png"/><Relationship Id="rId41" Type="http://schemas.openxmlformats.org/officeDocument/2006/relationships/customXml" Target="../ink/ink1115.xml"/><Relationship Id="rId62" Type="http://schemas.openxmlformats.org/officeDocument/2006/relationships/image" Target="../media/image1176.png"/><Relationship Id="rId83" Type="http://schemas.openxmlformats.org/officeDocument/2006/relationships/customXml" Target="../ink/ink1136.xml"/><Relationship Id="rId179" Type="http://schemas.openxmlformats.org/officeDocument/2006/relationships/customXml" Target="../ink/ink1184.xml"/><Relationship Id="rId365" Type="http://schemas.openxmlformats.org/officeDocument/2006/relationships/customXml" Target="../ink/ink1277.xml"/><Relationship Id="rId386" Type="http://schemas.openxmlformats.org/officeDocument/2006/relationships/image" Target="../media/image1337.png"/><Relationship Id="rId190" Type="http://schemas.openxmlformats.org/officeDocument/2006/relationships/image" Target="../media/image1240.png"/><Relationship Id="rId204" Type="http://schemas.openxmlformats.org/officeDocument/2006/relationships/image" Target="../media/image1247.png"/><Relationship Id="rId225" Type="http://schemas.openxmlformats.org/officeDocument/2006/relationships/customXml" Target="../ink/ink1207.xml"/><Relationship Id="rId246" Type="http://schemas.openxmlformats.org/officeDocument/2006/relationships/image" Target="../media/image1268.png"/><Relationship Id="rId267" Type="http://schemas.openxmlformats.org/officeDocument/2006/relationships/customXml" Target="../ink/ink1228.xml"/><Relationship Id="rId288" Type="http://schemas.openxmlformats.org/officeDocument/2006/relationships/image" Target="../media/image1289.png"/><Relationship Id="rId411" Type="http://schemas.openxmlformats.org/officeDocument/2006/relationships/customXml" Target="../ink/ink1300.xml"/><Relationship Id="rId432" Type="http://schemas.openxmlformats.org/officeDocument/2006/relationships/image" Target="../media/image1360.png"/><Relationship Id="rId453" Type="http://schemas.openxmlformats.org/officeDocument/2006/relationships/customXml" Target="../ink/ink1321.xml"/><Relationship Id="rId106" Type="http://schemas.openxmlformats.org/officeDocument/2006/relationships/image" Target="../media/image1198.png"/><Relationship Id="rId127" Type="http://schemas.openxmlformats.org/officeDocument/2006/relationships/customXml" Target="../ink/ink1158.xml"/><Relationship Id="rId313" Type="http://schemas.openxmlformats.org/officeDocument/2006/relationships/customXml" Target="../ink/ink1251.xml"/><Relationship Id="rId10" Type="http://schemas.openxmlformats.org/officeDocument/2006/relationships/image" Target="../media/image1150.png"/><Relationship Id="rId31" Type="http://schemas.openxmlformats.org/officeDocument/2006/relationships/customXml" Target="../ink/ink1110.xml"/><Relationship Id="rId52" Type="http://schemas.openxmlformats.org/officeDocument/2006/relationships/image" Target="../media/image1171.png"/><Relationship Id="rId73" Type="http://schemas.openxmlformats.org/officeDocument/2006/relationships/customXml" Target="../ink/ink1131.xml"/><Relationship Id="rId94" Type="http://schemas.openxmlformats.org/officeDocument/2006/relationships/image" Target="../media/image1192.png"/><Relationship Id="rId148" Type="http://schemas.openxmlformats.org/officeDocument/2006/relationships/image" Target="../media/image1219.png"/><Relationship Id="rId169" Type="http://schemas.openxmlformats.org/officeDocument/2006/relationships/customXml" Target="../ink/ink1179.xml"/><Relationship Id="rId334" Type="http://schemas.openxmlformats.org/officeDocument/2006/relationships/image" Target="../media/image1312.png"/><Relationship Id="rId355" Type="http://schemas.openxmlformats.org/officeDocument/2006/relationships/customXml" Target="../ink/ink1272.xml"/><Relationship Id="rId376" Type="http://schemas.openxmlformats.org/officeDocument/2006/relationships/image" Target="../media/image1332.png"/><Relationship Id="rId397" Type="http://schemas.openxmlformats.org/officeDocument/2006/relationships/customXml" Target="../ink/ink1293.xml"/><Relationship Id="rId4" Type="http://schemas.openxmlformats.org/officeDocument/2006/relationships/image" Target="../media/image1147.png"/><Relationship Id="rId180" Type="http://schemas.openxmlformats.org/officeDocument/2006/relationships/image" Target="../media/image1235.png"/><Relationship Id="rId215" Type="http://schemas.openxmlformats.org/officeDocument/2006/relationships/customXml" Target="../ink/ink1202.xml"/><Relationship Id="rId236" Type="http://schemas.openxmlformats.org/officeDocument/2006/relationships/image" Target="../media/image1263.png"/><Relationship Id="rId257" Type="http://schemas.openxmlformats.org/officeDocument/2006/relationships/customXml" Target="../ink/ink1223.xml"/><Relationship Id="rId278" Type="http://schemas.openxmlformats.org/officeDocument/2006/relationships/image" Target="../media/image1284.png"/><Relationship Id="rId401" Type="http://schemas.openxmlformats.org/officeDocument/2006/relationships/customXml" Target="../ink/ink1295.xml"/><Relationship Id="rId422" Type="http://schemas.openxmlformats.org/officeDocument/2006/relationships/image" Target="../media/image1355.png"/><Relationship Id="rId443" Type="http://schemas.openxmlformats.org/officeDocument/2006/relationships/customXml" Target="../ink/ink1316.xml"/><Relationship Id="rId303" Type="http://schemas.openxmlformats.org/officeDocument/2006/relationships/customXml" Target="../ink/ink1246.xml"/><Relationship Id="rId42" Type="http://schemas.openxmlformats.org/officeDocument/2006/relationships/image" Target="../media/image1166.png"/><Relationship Id="rId84" Type="http://schemas.openxmlformats.org/officeDocument/2006/relationships/image" Target="../media/image1187.png"/><Relationship Id="rId138" Type="http://schemas.openxmlformats.org/officeDocument/2006/relationships/image" Target="../media/image1214.png"/><Relationship Id="rId345" Type="http://schemas.openxmlformats.org/officeDocument/2006/relationships/customXml" Target="../ink/ink1267.xml"/><Relationship Id="rId387" Type="http://schemas.openxmlformats.org/officeDocument/2006/relationships/customXml" Target="../ink/ink1288.xml"/><Relationship Id="rId191" Type="http://schemas.openxmlformats.org/officeDocument/2006/relationships/customXml" Target="../ink/ink1190.xml"/><Relationship Id="rId205" Type="http://schemas.openxmlformats.org/officeDocument/2006/relationships/customXml" Target="../ink/ink1197.xml"/><Relationship Id="rId247" Type="http://schemas.openxmlformats.org/officeDocument/2006/relationships/customXml" Target="../ink/ink1218.xml"/><Relationship Id="rId412" Type="http://schemas.openxmlformats.org/officeDocument/2006/relationships/image" Target="../media/image1350.png"/><Relationship Id="rId107" Type="http://schemas.openxmlformats.org/officeDocument/2006/relationships/customXml" Target="../ink/ink1148.xml"/><Relationship Id="rId289" Type="http://schemas.openxmlformats.org/officeDocument/2006/relationships/customXml" Target="../ink/ink1239.xml"/><Relationship Id="rId454" Type="http://schemas.openxmlformats.org/officeDocument/2006/relationships/image" Target="../media/image1371.png"/><Relationship Id="rId11" Type="http://schemas.openxmlformats.org/officeDocument/2006/relationships/customXml" Target="../ink/ink1100.xml"/><Relationship Id="rId53" Type="http://schemas.openxmlformats.org/officeDocument/2006/relationships/customXml" Target="../ink/ink1121.xml"/><Relationship Id="rId149" Type="http://schemas.openxmlformats.org/officeDocument/2006/relationships/customXml" Target="../ink/ink1169.xml"/><Relationship Id="rId314" Type="http://schemas.openxmlformats.org/officeDocument/2006/relationships/image" Target="../media/image1302.png"/><Relationship Id="rId356" Type="http://schemas.openxmlformats.org/officeDocument/2006/relationships/image" Target="../media/image1322.png"/><Relationship Id="rId398" Type="http://schemas.openxmlformats.org/officeDocument/2006/relationships/image" Target="../media/image1343.png"/><Relationship Id="rId95" Type="http://schemas.openxmlformats.org/officeDocument/2006/relationships/customXml" Target="../ink/ink1142.xml"/><Relationship Id="rId160" Type="http://schemas.openxmlformats.org/officeDocument/2006/relationships/image" Target="../media/image1225.png"/><Relationship Id="rId216" Type="http://schemas.openxmlformats.org/officeDocument/2006/relationships/image" Target="../media/image1253.png"/><Relationship Id="rId423" Type="http://schemas.openxmlformats.org/officeDocument/2006/relationships/customXml" Target="../ink/ink1306.xml"/><Relationship Id="rId258" Type="http://schemas.openxmlformats.org/officeDocument/2006/relationships/image" Target="../media/image1274.png"/><Relationship Id="rId22" Type="http://schemas.openxmlformats.org/officeDocument/2006/relationships/image" Target="../media/image1156.png"/><Relationship Id="rId64" Type="http://schemas.openxmlformats.org/officeDocument/2006/relationships/image" Target="../media/image1177.png"/><Relationship Id="rId118" Type="http://schemas.openxmlformats.org/officeDocument/2006/relationships/image" Target="../media/image1204.png"/><Relationship Id="rId325" Type="http://schemas.openxmlformats.org/officeDocument/2006/relationships/customXml" Target="../ink/ink1257.xml"/><Relationship Id="rId367" Type="http://schemas.openxmlformats.org/officeDocument/2006/relationships/customXml" Target="../ink/ink1278.xml"/><Relationship Id="rId171" Type="http://schemas.openxmlformats.org/officeDocument/2006/relationships/customXml" Target="../ink/ink1180.xml"/><Relationship Id="rId227" Type="http://schemas.openxmlformats.org/officeDocument/2006/relationships/customXml" Target="../ink/ink1208.xml"/><Relationship Id="rId269" Type="http://schemas.openxmlformats.org/officeDocument/2006/relationships/customXml" Target="../ink/ink1229.xml"/><Relationship Id="rId434" Type="http://schemas.openxmlformats.org/officeDocument/2006/relationships/image" Target="../media/image1361.png"/><Relationship Id="rId33" Type="http://schemas.openxmlformats.org/officeDocument/2006/relationships/customXml" Target="../ink/ink1111.xml"/><Relationship Id="rId129" Type="http://schemas.openxmlformats.org/officeDocument/2006/relationships/customXml" Target="../ink/ink1159.xml"/><Relationship Id="rId280" Type="http://schemas.openxmlformats.org/officeDocument/2006/relationships/image" Target="../media/image1285.png"/><Relationship Id="rId336" Type="http://schemas.openxmlformats.org/officeDocument/2006/relationships/image" Target="../media/image1313.png"/><Relationship Id="rId75" Type="http://schemas.openxmlformats.org/officeDocument/2006/relationships/customXml" Target="../ink/ink1132.xml"/><Relationship Id="rId140" Type="http://schemas.openxmlformats.org/officeDocument/2006/relationships/image" Target="../media/image1215.png"/><Relationship Id="rId182" Type="http://schemas.openxmlformats.org/officeDocument/2006/relationships/image" Target="../media/image1236.png"/><Relationship Id="rId378" Type="http://schemas.openxmlformats.org/officeDocument/2006/relationships/image" Target="../media/image1333.png"/><Relationship Id="rId403" Type="http://schemas.openxmlformats.org/officeDocument/2006/relationships/customXml" Target="../ink/ink1296.xml"/><Relationship Id="rId6" Type="http://schemas.openxmlformats.org/officeDocument/2006/relationships/image" Target="../media/image1148.png"/><Relationship Id="rId238" Type="http://schemas.openxmlformats.org/officeDocument/2006/relationships/image" Target="../media/image1264.png"/><Relationship Id="rId445" Type="http://schemas.openxmlformats.org/officeDocument/2006/relationships/customXml" Target="../ink/ink1317.xml"/><Relationship Id="rId291" Type="http://schemas.openxmlformats.org/officeDocument/2006/relationships/customXml" Target="../ink/ink1240.xml"/><Relationship Id="rId305" Type="http://schemas.openxmlformats.org/officeDocument/2006/relationships/customXml" Target="../ink/ink1247.xml"/><Relationship Id="rId347" Type="http://schemas.openxmlformats.org/officeDocument/2006/relationships/customXml" Target="../ink/ink1268.xml"/><Relationship Id="rId44" Type="http://schemas.openxmlformats.org/officeDocument/2006/relationships/image" Target="../media/image1167.png"/><Relationship Id="rId86" Type="http://schemas.openxmlformats.org/officeDocument/2006/relationships/image" Target="../media/image1188.png"/><Relationship Id="rId151" Type="http://schemas.openxmlformats.org/officeDocument/2006/relationships/customXml" Target="../ink/ink1170.xml"/><Relationship Id="rId389" Type="http://schemas.openxmlformats.org/officeDocument/2006/relationships/customXml" Target="../ink/ink1289.xml"/><Relationship Id="rId193" Type="http://schemas.openxmlformats.org/officeDocument/2006/relationships/customXml" Target="../ink/ink1191.xml"/><Relationship Id="rId207" Type="http://schemas.openxmlformats.org/officeDocument/2006/relationships/customXml" Target="../ink/ink1198.xml"/><Relationship Id="rId249" Type="http://schemas.openxmlformats.org/officeDocument/2006/relationships/customXml" Target="../ink/ink1219.xml"/><Relationship Id="rId414" Type="http://schemas.openxmlformats.org/officeDocument/2006/relationships/image" Target="../media/image1351.png"/><Relationship Id="rId456" Type="http://schemas.openxmlformats.org/officeDocument/2006/relationships/image" Target="../media/image1372.png"/><Relationship Id="rId13" Type="http://schemas.openxmlformats.org/officeDocument/2006/relationships/customXml" Target="../ink/ink1101.xml"/><Relationship Id="rId109" Type="http://schemas.openxmlformats.org/officeDocument/2006/relationships/customXml" Target="../ink/ink1149.xml"/><Relationship Id="rId260" Type="http://schemas.openxmlformats.org/officeDocument/2006/relationships/image" Target="../media/image1275.png"/><Relationship Id="rId316" Type="http://schemas.openxmlformats.org/officeDocument/2006/relationships/image" Target="../media/image1303.png"/><Relationship Id="rId55" Type="http://schemas.openxmlformats.org/officeDocument/2006/relationships/customXml" Target="../ink/ink1122.xml"/><Relationship Id="rId97" Type="http://schemas.openxmlformats.org/officeDocument/2006/relationships/customXml" Target="../ink/ink1143.xml"/><Relationship Id="rId120" Type="http://schemas.openxmlformats.org/officeDocument/2006/relationships/image" Target="../media/image1205.png"/><Relationship Id="rId358" Type="http://schemas.openxmlformats.org/officeDocument/2006/relationships/image" Target="../media/image1323.png"/><Relationship Id="rId162" Type="http://schemas.openxmlformats.org/officeDocument/2006/relationships/image" Target="../media/image1226.png"/><Relationship Id="rId218" Type="http://schemas.openxmlformats.org/officeDocument/2006/relationships/image" Target="../media/image1254.png"/><Relationship Id="rId425" Type="http://schemas.openxmlformats.org/officeDocument/2006/relationships/customXml" Target="../ink/ink1307.xml"/><Relationship Id="rId271" Type="http://schemas.openxmlformats.org/officeDocument/2006/relationships/customXml" Target="../ink/ink1230.xml"/><Relationship Id="rId24" Type="http://schemas.openxmlformats.org/officeDocument/2006/relationships/image" Target="../media/image1157.png"/><Relationship Id="rId66" Type="http://schemas.openxmlformats.org/officeDocument/2006/relationships/image" Target="../media/image1178.png"/><Relationship Id="rId131" Type="http://schemas.openxmlformats.org/officeDocument/2006/relationships/customXml" Target="../ink/ink1160.xml"/><Relationship Id="rId327" Type="http://schemas.openxmlformats.org/officeDocument/2006/relationships/customXml" Target="../ink/ink1258.xml"/><Relationship Id="rId369" Type="http://schemas.openxmlformats.org/officeDocument/2006/relationships/customXml" Target="../ink/ink1279.xml"/><Relationship Id="rId173" Type="http://schemas.openxmlformats.org/officeDocument/2006/relationships/customXml" Target="../ink/ink1181.xml"/><Relationship Id="rId229" Type="http://schemas.openxmlformats.org/officeDocument/2006/relationships/customXml" Target="../ink/ink1209.xml"/><Relationship Id="rId380" Type="http://schemas.openxmlformats.org/officeDocument/2006/relationships/image" Target="../media/image1334.png"/><Relationship Id="rId436" Type="http://schemas.openxmlformats.org/officeDocument/2006/relationships/image" Target="../media/image1362.png"/><Relationship Id="rId240" Type="http://schemas.openxmlformats.org/officeDocument/2006/relationships/image" Target="../media/image1265.png"/><Relationship Id="rId35" Type="http://schemas.openxmlformats.org/officeDocument/2006/relationships/customXml" Target="../ink/ink1112.xml"/><Relationship Id="rId77" Type="http://schemas.openxmlformats.org/officeDocument/2006/relationships/customXml" Target="../ink/ink1133.xml"/><Relationship Id="rId100" Type="http://schemas.openxmlformats.org/officeDocument/2006/relationships/image" Target="../media/image1195.png"/><Relationship Id="rId282" Type="http://schemas.openxmlformats.org/officeDocument/2006/relationships/image" Target="../media/image1286.png"/><Relationship Id="rId338" Type="http://schemas.openxmlformats.org/officeDocument/2006/relationships/image" Target="../media/image330.png"/><Relationship Id="rId8" Type="http://schemas.openxmlformats.org/officeDocument/2006/relationships/image" Target="../media/image1149.png"/><Relationship Id="rId142" Type="http://schemas.openxmlformats.org/officeDocument/2006/relationships/image" Target="../media/image1216.png"/><Relationship Id="rId184" Type="http://schemas.openxmlformats.org/officeDocument/2006/relationships/image" Target="../media/image1237.png"/><Relationship Id="rId391" Type="http://schemas.openxmlformats.org/officeDocument/2006/relationships/customXml" Target="../ink/ink1290.xml"/><Relationship Id="rId405" Type="http://schemas.openxmlformats.org/officeDocument/2006/relationships/customXml" Target="../ink/ink1297.xml"/><Relationship Id="rId447" Type="http://schemas.openxmlformats.org/officeDocument/2006/relationships/customXml" Target="../ink/ink1318.xml"/><Relationship Id="rId251" Type="http://schemas.openxmlformats.org/officeDocument/2006/relationships/customXml" Target="../ink/ink1220.xml"/><Relationship Id="rId46" Type="http://schemas.openxmlformats.org/officeDocument/2006/relationships/image" Target="../media/image1168.png"/><Relationship Id="rId293" Type="http://schemas.openxmlformats.org/officeDocument/2006/relationships/customXml" Target="../ink/ink1241.xml"/><Relationship Id="rId307" Type="http://schemas.openxmlformats.org/officeDocument/2006/relationships/customXml" Target="../ink/ink1248.xml"/><Relationship Id="rId349" Type="http://schemas.openxmlformats.org/officeDocument/2006/relationships/customXml" Target="../ink/ink1269.xml"/><Relationship Id="rId88" Type="http://schemas.openxmlformats.org/officeDocument/2006/relationships/image" Target="../media/image1189.png"/><Relationship Id="rId111" Type="http://schemas.openxmlformats.org/officeDocument/2006/relationships/customXml" Target="../ink/ink1150.xml"/><Relationship Id="rId153" Type="http://schemas.openxmlformats.org/officeDocument/2006/relationships/customXml" Target="../ink/ink1171.xml"/><Relationship Id="rId195" Type="http://schemas.openxmlformats.org/officeDocument/2006/relationships/customXml" Target="../ink/ink1192.xml"/><Relationship Id="rId209" Type="http://schemas.openxmlformats.org/officeDocument/2006/relationships/customXml" Target="../ink/ink1199.xml"/><Relationship Id="rId360" Type="http://schemas.openxmlformats.org/officeDocument/2006/relationships/image" Target="../media/image1324.png"/><Relationship Id="rId416" Type="http://schemas.openxmlformats.org/officeDocument/2006/relationships/image" Target="../media/image1352.png"/><Relationship Id="rId220" Type="http://schemas.openxmlformats.org/officeDocument/2006/relationships/image" Target="../media/image1255.png"/><Relationship Id="rId15" Type="http://schemas.openxmlformats.org/officeDocument/2006/relationships/customXml" Target="../ink/ink1102.xml"/><Relationship Id="rId57" Type="http://schemas.openxmlformats.org/officeDocument/2006/relationships/customXml" Target="../ink/ink1123.xml"/><Relationship Id="rId262" Type="http://schemas.openxmlformats.org/officeDocument/2006/relationships/image" Target="../media/image1276.png"/><Relationship Id="rId318" Type="http://schemas.openxmlformats.org/officeDocument/2006/relationships/image" Target="../media/image1304.png"/><Relationship Id="rId99" Type="http://schemas.openxmlformats.org/officeDocument/2006/relationships/customXml" Target="../ink/ink1144.xml"/><Relationship Id="rId122" Type="http://schemas.openxmlformats.org/officeDocument/2006/relationships/image" Target="../media/image1206.png"/><Relationship Id="rId164" Type="http://schemas.openxmlformats.org/officeDocument/2006/relationships/image" Target="../media/image1227.png"/><Relationship Id="rId371" Type="http://schemas.openxmlformats.org/officeDocument/2006/relationships/customXml" Target="../ink/ink1280.xml"/><Relationship Id="rId427" Type="http://schemas.openxmlformats.org/officeDocument/2006/relationships/customXml" Target="../ink/ink1308.xml"/><Relationship Id="rId26" Type="http://schemas.openxmlformats.org/officeDocument/2006/relationships/image" Target="../media/image1158.png"/><Relationship Id="rId231" Type="http://schemas.openxmlformats.org/officeDocument/2006/relationships/customXml" Target="../ink/ink1210.xml"/><Relationship Id="rId273" Type="http://schemas.openxmlformats.org/officeDocument/2006/relationships/customXml" Target="../ink/ink1231.xml"/><Relationship Id="rId329" Type="http://schemas.openxmlformats.org/officeDocument/2006/relationships/customXml" Target="../ink/ink1259.xml"/><Relationship Id="rId68" Type="http://schemas.openxmlformats.org/officeDocument/2006/relationships/image" Target="../media/image1179.png"/><Relationship Id="rId133" Type="http://schemas.openxmlformats.org/officeDocument/2006/relationships/customXml" Target="../ink/ink1161.xml"/><Relationship Id="rId175" Type="http://schemas.openxmlformats.org/officeDocument/2006/relationships/customXml" Target="../ink/ink1182.xml"/><Relationship Id="rId340" Type="http://schemas.openxmlformats.org/officeDocument/2006/relationships/image" Target="../media/image1314.png"/><Relationship Id="rId200" Type="http://schemas.openxmlformats.org/officeDocument/2006/relationships/image" Target="../media/image1245.png"/><Relationship Id="rId382" Type="http://schemas.openxmlformats.org/officeDocument/2006/relationships/image" Target="../media/image1335.png"/><Relationship Id="rId438" Type="http://schemas.openxmlformats.org/officeDocument/2006/relationships/image" Target="../media/image1363.png"/><Relationship Id="rId242" Type="http://schemas.openxmlformats.org/officeDocument/2006/relationships/image" Target="../media/image1266.png"/><Relationship Id="rId284" Type="http://schemas.openxmlformats.org/officeDocument/2006/relationships/image" Target="../media/image1287.png"/><Relationship Id="rId37" Type="http://schemas.openxmlformats.org/officeDocument/2006/relationships/customXml" Target="../ink/ink1113.xml"/><Relationship Id="rId79" Type="http://schemas.openxmlformats.org/officeDocument/2006/relationships/customXml" Target="../ink/ink1134.xml"/><Relationship Id="rId102" Type="http://schemas.openxmlformats.org/officeDocument/2006/relationships/image" Target="../media/image1196.png"/><Relationship Id="rId144" Type="http://schemas.openxmlformats.org/officeDocument/2006/relationships/image" Target="../media/image1217.png"/><Relationship Id="rId90" Type="http://schemas.openxmlformats.org/officeDocument/2006/relationships/image" Target="../media/image1190.png"/><Relationship Id="rId186" Type="http://schemas.openxmlformats.org/officeDocument/2006/relationships/image" Target="../media/image1238.png"/><Relationship Id="rId351" Type="http://schemas.openxmlformats.org/officeDocument/2006/relationships/customXml" Target="../ink/ink1270.xml"/><Relationship Id="rId393" Type="http://schemas.openxmlformats.org/officeDocument/2006/relationships/customXml" Target="../ink/ink1291.xml"/><Relationship Id="rId407" Type="http://schemas.openxmlformats.org/officeDocument/2006/relationships/customXml" Target="../ink/ink1298.xml"/><Relationship Id="rId449" Type="http://schemas.openxmlformats.org/officeDocument/2006/relationships/customXml" Target="../ink/ink1319.xml"/><Relationship Id="rId211" Type="http://schemas.openxmlformats.org/officeDocument/2006/relationships/customXml" Target="../ink/ink1200.xml"/><Relationship Id="rId253" Type="http://schemas.openxmlformats.org/officeDocument/2006/relationships/customXml" Target="../ink/ink1221.xml"/><Relationship Id="rId295" Type="http://schemas.openxmlformats.org/officeDocument/2006/relationships/customXml" Target="../ink/ink1242.xml"/><Relationship Id="rId309" Type="http://schemas.openxmlformats.org/officeDocument/2006/relationships/customXml" Target="../ink/ink1249.xml"/><Relationship Id="rId48" Type="http://schemas.openxmlformats.org/officeDocument/2006/relationships/image" Target="../media/image1169.png"/><Relationship Id="rId113" Type="http://schemas.openxmlformats.org/officeDocument/2006/relationships/customXml" Target="../ink/ink1151.xml"/><Relationship Id="rId320" Type="http://schemas.openxmlformats.org/officeDocument/2006/relationships/image" Target="../media/image1305.png"/><Relationship Id="rId155" Type="http://schemas.openxmlformats.org/officeDocument/2006/relationships/customXml" Target="../ink/ink1172.xml"/><Relationship Id="rId197" Type="http://schemas.openxmlformats.org/officeDocument/2006/relationships/customXml" Target="../ink/ink1193.xml"/><Relationship Id="rId362" Type="http://schemas.openxmlformats.org/officeDocument/2006/relationships/image" Target="../media/image1325.png"/><Relationship Id="rId418" Type="http://schemas.openxmlformats.org/officeDocument/2006/relationships/image" Target="../media/image1353.png"/><Relationship Id="rId222" Type="http://schemas.openxmlformats.org/officeDocument/2006/relationships/image" Target="../media/image1256.png"/><Relationship Id="rId264" Type="http://schemas.openxmlformats.org/officeDocument/2006/relationships/image" Target="../media/image1277.png"/><Relationship Id="rId17" Type="http://schemas.openxmlformats.org/officeDocument/2006/relationships/customXml" Target="../ink/ink1103.xml"/><Relationship Id="rId59" Type="http://schemas.openxmlformats.org/officeDocument/2006/relationships/customXml" Target="../ink/ink1124.xml"/><Relationship Id="rId124" Type="http://schemas.openxmlformats.org/officeDocument/2006/relationships/image" Target="../media/image1207.png"/><Relationship Id="rId70" Type="http://schemas.openxmlformats.org/officeDocument/2006/relationships/image" Target="../media/image1180.png"/><Relationship Id="rId166" Type="http://schemas.openxmlformats.org/officeDocument/2006/relationships/image" Target="../media/image1228.png"/><Relationship Id="rId331" Type="http://schemas.openxmlformats.org/officeDocument/2006/relationships/customXml" Target="../ink/ink1260.xml"/><Relationship Id="rId373" Type="http://schemas.openxmlformats.org/officeDocument/2006/relationships/customXml" Target="../ink/ink1281.xml"/><Relationship Id="rId429" Type="http://schemas.openxmlformats.org/officeDocument/2006/relationships/customXml" Target="../ink/ink1309.xml"/><Relationship Id="rId1" Type="http://schemas.openxmlformats.org/officeDocument/2006/relationships/tags" Target="../tags/tag496.xml"/><Relationship Id="rId233" Type="http://schemas.openxmlformats.org/officeDocument/2006/relationships/customXml" Target="../ink/ink1211.xml"/><Relationship Id="rId440" Type="http://schemas.openxmlformats.org/officeDocument/2006/relationships/image" Target="../media/image1364.png"/><Relationship Id="rId28" Type="http://schemas.openxmlformats.org/officeDocument/2006/relationships/image" Target="../media/image1159.png"/><Relationship Id="rId275" Type="http://schemas.openxmlformats.org/officeDocument/2006/relationships/customXml" Target="../ink/ink1232.xml"/><Relationship Id="rId300" Type="http://schemas.openxmlformats.org/officeDocument/2006/relationships/image" Target="../media/image1295.png"/><Relationship Id="rId81" Type="http://schemas.openxmlformats.org/officeDocument/2006/relationships/customXml" Target="../ink/ink1135.xml"/><Relationship Id="rId135" Type="http://schemas.openxmlformats.org/officeDocument/2006/relationships/customXml" Target="../ink/ink1162.xml"/><Relationship Id="rId177" Type="http://schemas.openxmlformats.org/officeDocument/2006/relationships/customXml" Target="../ink/ink1183.xml"/><Relationship Id="rId342" Type="http://schemas.openxmlformats.org/officeDocument/2006/relationships/image" Target="../media/image1315.png"/><Relationship Id="rId384" Type="http://schemas.openxmlformats.org/officeDocument/2006/relationships/image" Target="../media/image1336.png"/><Relationship Id="rId202" Type="http://schemas.openxmlformats.org/officeDocument/2006/relationships/image" Target="../media/image1246.png"/><Relationship Id="rId244" Type="http://schemas.openxmlformats.org/officeDocument/2006/relationships/image" Target="../media/image1267.png"/><Relationship Id="rId39" Type="http://schemas.openxmlformats.org/officeDocument/2006/relationships/customXml" Target="../ink/ink1114.xml"/><Relationship Id="rId286" Type="http://schemas.openxmlformats.org/officeDocument/2006/relationships/image" Target="../media/image1288.png"/><Relationship Id="rId451" Type="http://schemas.openxmlformats.org/officeDocument/2006/relationships/customXml" Target="../ink/ink1320.xml"/><Relationship Id="rId50" Type="http://schemas.openxmlformats.org/officeDocument/2006/relationships/image" Target="../media/image1170.png"/><Relationship Id="rId104" Type="http://schemas.openxmlformats.org/officeDocument/2006/relationships/image" Target="../media/image1197.png"/><Relationship Id="rId146" Type="http://schemas.openxmlformats.org/officeDocument/2006/relationships/image" Target="../media/image1218.png"/><Relationship Id="rId188" Type="http://schemas.openxmlformats.org/officeDocument/2006/relationships/image" Target="../media/image1239.png"/><Relationship Id="rId311" Type="http://schemas.openxmlformats.org/officeDocument/2006/relationships/customXml" Target="../ink/ink1250.xml"/><Relationship Id="rId353" Type="http://schemas.openxmlformats.org/officeDocument/2006/relationships/customXml" Target="../ink/ink1271.xml"/><Relationship Id="rId395" Type="http://schemas.openxmlformats.org/officeDocument/2006/relationships/customXml" Target="../ink/ink1292.xml"/><Relationship Id="rId409" Type="http://schemas.openxmlformats.org/officeDocument/2006/relationships/customXml" Target="../ink/ink1299.xml"/></Relationships>
</file>

<file path=ppt/slides/_rels/slide44.xml.rels><?xml version="1.0" encoding="UTF-8" standalone="yes"?>
<Relationships xmlns="http://schemas.openxmlformats.org/package/2006/relationships"><Relationship Id="rId8" Type="http://schemas.openxmlformats.org/officeDocument/2006/relationships/tags" Target="../tags/tag504.xml"/><Relationship Id="rId13" Type="http://schemas.openxmlformats.org/officeDocument/2006/relationships/tags" Target="../tags/tag509.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499.xml"/><Relationship Id="rId21" Type="http://schemas.openxmlformats.org/officeDocument/2006/relationships/image" Target="../media/image1373.png"/><Relationship Id="rId7" Type="http://schemas.openxmlformats.org/officeDocument/2006/relationships/tags" Target="../tags/tag503.xml"/><Relationship Id="rId12" Type="http://schemas.openxmlformats.org/officeDocument/2006/relationships/tags" Target="../tags/tag508.xml"/><Relationship Id="rId17" Type="http://schemas.openxmlformats.org/officeDocument/2006/relationships/image" Target="../media/image3.png"/><Relationship Id="rId2" Type="http://schemas.openxmlformats.org/officeDocument/2006/relationships/tags" Target="../tags/tag498.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497.xml"/><Relationship Id="rId6" Type="http://schemas.openxmlformats.org/officeDocument/2006/relationships/tags" Target="../tags/tag502.xml"/><Relationship Id="rId11" Type="http://schemas.openxmlformats.org/officeDocument/2006/relationships/tags" Target="../tags/tag507.xml"/><Relationship Id="rId5" Type="http://schemas.openxmlformats.org/officeDocument/2006/relationships/tags" Target="../tags/tag501.xml"/><Relationship Id="rId15" Type="http://schemas.openxmlformats.org/officeDocument/2006/relationships/tags" Target="../tags/tag511.xml"/><Relationship Id="rId10" Type="http://schemas.openxmlformats.org/officeDocument/2006/relationships/tags" Target="../tags/tag506.xml"/><Relationship Id="rId19" Type="http://schemas.openxmlformats.org/officeDocument/2006/relationships/image" Target="../media/image4.png"/><Relationship Id="rId4" Type="http://schemas.openxmlformats.org/officeDocument/2006/relationships/tags" Target="../tags/tag500.xml"/><Relationship Id="rId9" Type="http://schemas.openxmlformats.org/officeDocument/2006/relationships/tags" Target="../tags/tag505.xml"/><Relationship Id="rId14" Type="http://schemas.openxmlformats.org/officeDocument/2006/relationships/tags" Target="../tags/tag510.xml"/></Relationships>
</file>

<file path=ppt/slides/_rels/slide45.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tags" Target="../tags/tag524.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514.xml"/><Relationship Id="rId21" Type="http://schemas.openxmlformats.org/officeDocument/2006/relationships/image" Target="../media/image1374.png"/><Relationship Id="rId7" Type="http://schemas.openxmlformats.org/officeDocument/2006/relationships/tags" Target="../tags/tag518.xml"/><Relationship Id="rId12" Type="http://schemas.openxmlformats.org/officeDocument/2006/relationships/tags" Target="../tags/tag523.xml"/><Relationship Id="rId17" Type="http://schemas.openxmlformats.org/officeDocument/2006/relationships/image" Target="../media/image3.png"/><Relationship Id="rId2" Type="http://schemas.openxmlformats.org/officeDocument/2006/relationships/tags" Target="../tags/tag513.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tags" Target="../tags/tag522.xml"/><Relationship Id="rId5" Type="http://schemas.openxmlformats.org/officeDocument/2006/relationships/tags" Target="../tags/tag516.xml"/><Relationship Id="rId15" Type="http://schemas.openxmlformats.org/officeDocument/2006/relationships/tags" Target="../tags/tag526.xml"/><Relationship Id="rId10" Type="http://schemas.openxmlformats.org/officeDocument/2006/relationships/tags" Target="../tags/tag521.xml"/><Relationship Id="rId19" Type="http://schemas.openxmlformats.org/officeDocument/2006/relationships/image" Target="../media/image4.png"/><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tags" Target="../tags/tag525.xml"/></Relationships>
</file>

<file path=ppt/slides/_rels/slide46.xml.rels><?xml version="1.0" encoding="UTF-8" standalone="yes"?>
<Relationships xmlns="http://schemas.openxmlformats.org/package/2006/relationships"><Relationship Id="rId8" Type="http://schemas.openxmlformats.org/officeDocument/2006/relationships/tags" Target="../tags/tag534.xml"/><Relationship Id="rId13" Type="http://schemas.openxmlformats.org/officeDocument/2006/relationships/tags" Target="../tags/tag539.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529.xml"/><Relationship Id="rId21" Type="http://schemas.openxmlformats.org/officeDocument/2006/relationships/image" Target="../media/image1375.png"/><Relationship Id="rId7" Type="http://schemas.openxmlformats.org/officeDocument/2006/relationships/tags" Target="../tags/tag533.xml"/><Relationship Id="rId12" Type="http://schemas.openxmlformats.org/officeDocument/2006/relationships/tags" Target="../tags/tag538.xml"/><Relationship Id="rId17" Type="http://schemas.openxmlformats.org/officeDocument/2006/relationships/image" Target="../media/image3.png"/><Relationship Id="rId2" Type="http://schemas.openxmlformats.org/officeDocument/2006/relationships/tags" Target="../tags/tag528.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527.xml"/><Relationship Id="rId6" Type="http://schemas.openxmlformats.org/officeDocument/2006/relationships/tags" Target="../tags/tag532.xml"/><Relationship Id="rId11" Type="http://schemas.openxmlformats.org/officeDocument/2006/relationships/tags" Target="../tags/tag537.xml"/><Relationship Id="rId5" Type="http://schemas.openxmlformats.org/officeDocument/2006/relationships/tags" Target="../tags/tag531.xml"/><Relationship Id="rId15" Type="http://schemas.openxmlformats.org/officeDocument/2006/relationships/tags" Target="../tags/tag541.xml"/><Relationship Id="rId10" Type="http://schemas.openxmlformats.org/officeDocument/2006/relationships/tags" Target="../tags/tag536.xml"/><Relationship Id="rId19" Type="http://schemas.openxmlformats.org/officeDocument/2006/relationships/image" Target="../media/image4.png"/><Relationship Id="rId4" Type="http://schemas.openxmlformats.org/officeDocument/2006/relationships/tags" Target="../tags/tag530.xml"/><Relationship Id="rId9" Type="http://schemas.openxmlformats.org/officeDocument/2006/relationships/tags" Target="../tags/tag535.xml"/><Relationship Id="rId14" Type="http://schemas.openxmlformats.org/officeDocument/2006/relationships/tags" Target="../tags/tag540.xml"/><Relationship Id="rId22" Type="http://schemas.openxmlformats.org/officeDocument/2006/relationships/image" Target="../media/image1376.png"/></Relationships>
</file>

<file path=ppt/slides/_rels/slide47.xml.rels><?xml version="1.0" encoding="UTF-8" standalone="yes"?>
<Relationships xmlns="http://schemas.openxmlformats.org/package/2006/relationships"><Relationship Id="rId117" Type="http://schemas.openxmlformats.org/officeDocument/2006/relationships/image" Target="../media/image1423.png"/><Relationship Id="rId21" Type="http://schemas.openxmlformats.org/officeDocument/2006/relationships/image" Target="../media/image1377.png"/><Relationship Id="rId42" Type="http://schemas.openxmlformats.org/officeDocument/2006/relationships/customXml" Target="../ink/ink1333.xml"/><Relationship Id="rId63" Type="http://schemas.openxmlformats.org/officeDocument/2006/relationships/image" Target="../media/image1397.png"/><Relationship Id="rId84" Type="http://schemas.openxmlformats.org/officeDocument/2006/relationships/customXml" Target="../ink/ink1354.xml"/><Relationship Id="rId138" Type="http://schemas.openxmlformats.org/officeDocument/2006/relationships/customXml" Target="../ink/ink1381.xml"/><Relationship Id="rId159" Type="http://schemas.openxmlformats.org/officeDocument/2006/relationships/image" Target="../media/image1444.png"/><Relationship Id="rId170" Type="http://schemas.openxmlformats.org/officeDocument/2006/relationships/customXml" Target="../ink/ink1397.xml"/><Relationship Id="rId191" Type="http://schemas.openxmlformats.org/officeDocument/2006/relationships/image" Target="../media/image1460.png"/><Relationship Id="rId205" Type="http://schemas.openxmlformats.org/officeDocument/2006/relationships/image" Target="../media/image1467.png"/><Relationship Id="rId226" Type="http://schemas.openxmlformats.org/officeDocument/2006/relationships/customXml" Target="../ink/ink1425.xml"/><Relationship Id="rId107" Type="http://schemas.openxmlformats.org/officeDocument/2006/relationships/image" Target="../media/image1418.png"/><Relationship Id="rId11" Type="http://schemas.openxmlformats.org/officeDocument/2006/relationships/tags" Target="../tags/tag552.xml"/><Relationship Id="rId32" Type="http://schemas.openxmlformats.org/officeDocument/2006/relationships/customXml" Target="../ink/ink1328.xml"/><Relationship Id="rId53" Type="http://schemas.openxmlformats.org/officeDocument/2006/relationships/image" Target="../media/image1392.png"/><Relationship Id="rId74" Type="http://schemas.openxmlformats.org/officeDocument/2006/relationships/customXml" Target="../ink/ink1349.xml"/><Relationship Id="rId128" Type="http://schemas.openxmlformats.org/officeDocument/2006/relationships/customXml" Target="../ink/ink1376.xml"/><Relationship Id="rId149" Type="http://schemas.openxmlformats.org/officeDocument/2006/relationships/image" Target="../media/image1439.png"/><Relationship Id="rId5" Type="http://schemas.openxmlformats.org/officeDocument/2006/relationships/tags" Target="../tags/tag546.xml"/><Relationship Id="rId95" Type="http://schemas.openxmlformats.org/officeDocument/2006/relationships/image" Target="../media/image1412.png"/><Relationship Id="rId160" Type="http://schemas.openxmlformats.org/officeDocument/2006/relationships/customXml" Target="../ink/ink1392.xml"/><Relationship Id="rId181" Type="http://schemas.openxmlformats.org/officeDocument/2006/relationships/image" Target="../media/image1455.png"/><Relationship Id="rId216" Type="http://schemas.openxmlformats.org/officeDocument/2006/relationships/customXml" Target="../ink/ink1420.xml"/><Relationship Id="rId237" Type="http://schemas.openxmlformats.org/officeDocument/2006/relationships/image" Target="../media/image1483.png"/><Relationship Id="rId22" Type="http://schemas.openxmlformats.org/officeDocument/2006/relationships/customXml" Target="../ink/ink1323.xml"/><Relationship Id="rId43" Type="http://schemas.openxmlformats.org/officeDocument/2006/relationships/image" Target="../media/image1387.png"/><Relationship Id="rId64" Type="http://schemas.openxmlformats.org/officeDocument/2006/relationships/customXml" Target="../ink/ink1344.xml"/><Relationship Id="rId118" Type="http://schemas.openxmlformats.org/officeDocument/2006/relationships/customXml" Target="../ink/ink1371.xml"/><Relationship Id="rId139" Type="http://schemas.openxmlformats.org/officeDocument/2006/relationships/image" Target="../media/image1434.png"/><Relationship Id="rId85" Type="http://schemas.openxmlformats.org/officeDocument/2006/relationships/image" Target="../media/image1407.png"/><Relationship Id="rId150" Type="http://schemas.openxmlformats.org/officeDocument/2006/relationships/customXml" Target="../ink/ink1387.xml"/><Relationship Id="rId171" Type="http://schemas.openxmlformats.org/officeDocument/2006/relationships/image" Target="../media/image1450.png"/><Relationship Id="rId192" Type="http://schemas.openxmlformats.org/officeDocument/2006/relationships/customXml" Target="../ink/ink1408.xml"/><Relationship Id="rId206" Type="http://schemas.openxmlformats.org/officeDocument/2006/relationships/customXml" Target="../ink/ink1415.xml"/><Relationship Id="rId227" Type="http://schemas.openxmlformats.org/officeDocument/2006/relationships/image" Target="../media/image1478.png"/><Relationship Id="rId12" Type="http://schemas.openxmlformats.org/officeDocument/2006/relationships/tags" Target="../tags/tag553.xml"/><Relationship Id="rId33" Type="http://schemas.openxmlformats.org/officeDocument/2006/relationships/image" Target="../media/image1383.png"/><Relationship Id="rId108" Type="http://schemas.openxmlformats.org/officeDocument/2006/relationships/customXml" Target="../ink/ink1366.xml"/><Relationship Id="rId129" Type="http://schemas.openxmlformats.org/officeDocument/2006/relationships/image" Target="../media/image1429.png"/><Relationship Id="rId54" Type="http://schemas.openxmlformats.org/officeDocument/2006/relationships/customXml" Target="../ink/ink1339.xml"/><Relationship Id="rId75" Type="http://schemas.openxmlformats.org/officeDocument/2006/relationships/image" Target="../media/image1403.png"/><Relationship Id="rId96" Type="http://schemas.openxmlformats.org/officeDocument/2006/relationships/customXml" Target="../ink/ink1360.xml"/><Relationship Id="rId140" Type="http://schemas.openxmlformats.org/officeDocument/2006/relationships/customXml" Target="../ink/ink1382.xml"/><Relationship Id="rId161" Type="http://schemas.openxmlformats.org/officeDocument/2006/relationships/image" Target="../media/image1445.png"/><Relationship Id="rId182" Type="http://schemas.openxmlformats.org/officeDocument/2006/relationships/customXml" Target="../ink/ink1403.xml"/><Relationship Id="rId217" Type="http://schemas.openxmlformats.org/officeDocument/2006/relationships/image" Target="../media/image1473.png"/><Relationship Id="rId6" Type="http://schemas.openxmlformats.org/officeDocument/2006/relationships/tags" Target="../tags/tag547.xml"/><Relationship Id="rId23" Type="http://schemas.openxmlformats.org/officeDocument/2006/relationships/image" Target="../media/image1378.png"/><Relationship Id="rId119" Type="http://schemas.openxmlformats.org/officeDocument/2006/relationships/image" Target="../media/image1424.png"/><Relationship Id="rId44" Type="http://schemas.openxmlformats.org/officeDocument/2006/relationships/customXml" Target="../ink/ink1334.xml"/><Relationship Id="rId65" Type="http://schemas.openxmlformats.org/officeDocument/2006/relationships/image" Target="../media/image1398.png"/><Relationship Id="rId86" Type="http://schemas.openxmlformats.org/officeDocument/2006/relationships/customXml" Target="../ink/ink1355.xml"/><Relationship Id="rId130" Type="http://schemas.openxmlformats.org/officeDocument/2006/relationships/customXml" Target="../ink/ink1377.xml"/><Relationship Id="rId151" Type="http://schemas.openxmlformats.org/officeDocument/2006/relationships/image" Target="../media/image1440.png"/><Relationship Id="rId172" Type="http://schemas.openxmlformats.org/officeDocument/2006/relationships/customXml" Target="../ink/ink1398.xml"/><Relationship Id="rId193" Type="http://schemas.openxmlformats.org/officeDocument/2006/relationships/image" Target="../media/image1461.png"/><Relationship Id="rId207" Type="http://schemas.openxmlformats.org/officeDocument/2006/relationships/image" Target="../media/image1468.png"/><Relationship Id="rId228" Type="http://schemas.openxmlformats.org/officeDocument/2006/relationships/customXml" Target="../ink/ink1426.xml"/><Relationship Id="rId13" Type="http://schemas.openxmlformats.org/officeDocument/2006/relationships/tags" Target="../tags/tag554.xml"/><Relationship Id="rId109" Type="http://schemas.openxmlformats.org/officeDocument/2006/relationships/image" Target="../media/image1419.png"/><Relationship Id="rId34" Type="http://schemas.openxmlformats.org/officeDocument/2006/relationships/customXml" Target="../ink/ink1329.xml"/><Relationship Id="rId55" Type="http://schemas.openxmlformats.org/officeDocument/2006/relationships/image" Target="../media/image1393.png"/><Relationship Id="rId76" Type="http://schemas.openxmlformats.org/officeDocument/2006/relationships/customXml" Target="../ink/ink1350.xml"/><Relationship Id="rId97" Type="http://schemas.openxmlformats.org/officeDocument/2006/relationships/image" Target="../media/image1413.png"/><Relationship Id="rId120" Type="http://schemas.openxmlformats.org/officeDocument/2006/relationships/customXml" Target="../ink/ink1372.xml"/><Relationship Id="rId141" Type="http://schemas.openxmlformats.org/officeDocument/2006/relationships/image" Target="../media/image1435.png"/><Relationship Id="rId7" Type="http://schemas.openxmlformats.org/officeDocument/2006/relationships/tags" Target="../tags/tag548.xml"/><Relationship Id="rId162" Type="http://schemas.openxmlformats.org/officeDocument/2006/relationships/customXml" Target="../ink/ink1393.xml"/><Relationship Id="rId183" Type="http://schemas.openxmlformats.org/officeDocument/2006/relationships/image" Target="../media/image1456.png"/><Relationship Id="rId218" Type="http://schemas.openxmlformats.org/officeDocument/2006/relationships/customXml" Target="../ink/ink1421.xml"/><Relationship Id="rId24" Type="http://schemas.openxmlformats.org/officeDocument/2006/relationships/customXml" Target="../ink/ink1324.xml"/><Relationship Id="rId45" Type="http://schemas.openxmlformats.org/officeDocument/2006/relationships/image" Target="../media/image1388.png"/><Relationship Id="rId66" Type="http://schemas.openxmlformats.org/officeDocument/2006/relationships/customXml" Target="../ink/ink1345.xml"/><Relationship Id="rId87" Type="http://schemas.openxmlformats.org/officeDocument/2006/relationships/image" Target="../media/image1408.png"/><Relationship Id="rId110" Type="http://schemas.openxmlformats.org/officeDocument/2006/relationships/customXml" Target="../ink/ink1367.xml"/><Relationship Id="rId131" Type="http://schemas.openxmlformats.org/officeDocument/2006/relationships/image" Target="../media/image1430.png"/><Relationship Id="rId152" Type="http://schemas.openxmlformats.org/officeDocument/2006/relationships/customXml" Target="../ink/ink1388.xml"/><Relationship Id="rId173" Type="http://schemas.openxmlformats.org/officeDocument/2006/relationships/image" Target="../media/image1451.png"/><Relationship Id="rId194" Type="http://schemas.openxmlformats.org/officeDocument/2006/relationships/customXml" Target="../ink/ink1409.xml"/><Relationship Id="rId208" Type="http://schemas.openxmlformats.org/officeDocument/2006/relationships/customXml" Target="../ink/ink1416.xml"/><Relationship Id="rId229" Type="http://schemas.openxmlformats.org/officeDocument/2006/relationships/image" Target="../media/image1479.png"/><Relationship Id="rId14" Type="http://schemas.openxmlformats.org/officeDocument/2006/relationships/tags" Target="../tags/tag555.xml"/><Relationship Id="rId35" Type="http://schemas.openxmlformats.org/officeDocument/2006/relationships/image" Target="../media/image1384.png"/><Relationship Id="rId56" Type="http://schemas.openxmlformats.org/officeDocument/2006/relationships/customXml" Target="../ink/ink1340.xml"/><Relationship Id="rId77" Type="http://schemas.openxmlformats.org/officeDocument/2006/relationships/image" Target="../media/image1404.png"/><Relationship Id="rId100" Type="http://schemas.openxmlformats.org/officeDocument/2006/relationships/customXml" Target="../ink/ink1362.xml"/><Relationship Id="rId8" Type="http://schemas.openxmlformats.org/officeDocument/2006/relationships/tags" Target="../tags/tag549.xml"/><Relationship Id="rId98" Type="http://schemas.openxmlformats.org/officeDocument/2006/relationships/customXml" Target="../ink/ink1361.xml"/><Relationship Id="rId121" Type="http://schemas.openxmlformats.org/officeDocument/2006/relationships/image" Target="../media/image1425.png"/><Relationship Id="rId142" Type="http://schemas.openxmlformats.org/officeDocument/2006/relationships/customXml" Target="../ink/ink1383.xml"/><Relationship Id="rId163" Type="http://schemas.openxmlformats.org/officeDocument/2006/relationships/image" Target="../media/image1446.png"/><Relationship Id="rId184" Type="http://schemas.openxmlformats.org/officeDocument/2006/relationships/customXml" Target="../ink/ink1404.xml"/><Relationship Id="rId219" Type="http://schemas.openxmlformats.org/officeDocument/2006/relationships/image" Target="../media/image1474.png"/><Relationship Id="rId230" Type="http://schemas.openxmlformats.org/officeDocument/2006/relationships/customXml" Target="../ink/ink1427.xml"/><Relationship Id="rId25" Type="http://schemas.openxmlformats.org/officeDocument/2006/relationships/image" Target="../media/image1379.png"/><Relationship Id="rId46" Type="http://schemas.openxmlformats.org/officeDocument/2006/relationships/customXml" Target="../ink/ink1335.xml"/><Relationship Id="rId67" Type="http://schemas.openxmlformats.org/officeDocument/2006/relationships/image" Target="../media/image1399.png"/><Relationship Id="rId88" Type="http://schemas.openxmlformats.org/officeDocument/2006/relationships/customXml" Target="../ink/ink1356.xml"/><Relationship Id="rId111" Type="http://schemas.openxmlformats.org/officeDocument/2006/relationships/image" Target="../media/image1420.png"/><Relationship Id="rId132" Type="http://schemas.openxmlformats.org/officeDocument/2006/relationships/customXml" Target="../ink/ink1378.xml"/><Relationship Id="rId153" Type="http://schemas.openxmlformats.org/officeDocument/2006/relationships/image" Target="../media/image1441.png"/><Relationship Id="rId174" Type="http://schemas.openxmlformats.org/officeDocument/2006/relationships/customXml" Target="../ink/ink1399.xml"/><Relationship Id="rId195" Type="http://schemas.openxmlformats.org/officeDocument/2006/relationships/image" Target="../media/image1462.png"/><Relationship Id="rId209" Type="http://schemas.openxmlformats.org/officeDocument/2006/relationships/image" Target="../media/image1469.png"/><Relationship Id="rId190" Type="http://schemas.openxmlformats.org/officeDocument/2006/relationships/customXml" Target="../ink/ink1407.xml"/><Relationship Id="rId204" Type="http://schemas.openxmlformats.org/officeDocument/2006/relationships/customXml" Target="../ink/ink1414.xml"/><Relationship Id="rId220" Type="http://schemas.openxmlformats.org/officeDocument/2006/relationships/customXml" Target="../ink/ink1422.xml"/><Relationship Id="rId225" Type="http://schemas.openxmlformats.org/officeDocument/2006/relationships/image" Target="../media/image1477.png"/><Relationship Id="rId15" Type="http://schemas.openxmlformats.org/officeDocument/2006/relationships/tags" Target="../tags/tag556.xml"/><Relationship Id="rId36" Type="http://schemas.openxmlformats.org/officeDocument/2006/relationships/customXml" Target="../ink/ink1330.xml"/><Relationship Id="rId57" Type="http://schemas.openxmlformats.org/officeDocument/2006/relationships/image" Target="../media/image1394.png"/><Relationship Id="rId106" Type="http://schemas.openxmlformats.org/officeDocument/2006/relationships/customXml" Target="../ink/ink1365.xml"/><Relationship Id="rId127" Type="http://schemas.openxmlformats.org/officeDocument/2006/relationships/image" Target="../media/image1428.png"/><Relationship Id="rId10" Type="http://schemas.openxmlformats.org/officeDocument/2006/relationships/tags" Target="../tags/tag551.xml"/><Relationship Id="rId31" Type="http://schemas.openxmlformats.org/officeDocument/2006/relationships/image" Target="../media/image1382.png"/><Relationship Id="rId52" Type="http://schemas.openxmlformats.org/officeDocument/2006/relationships/customXml" Target="../ink/ink1338.xml"/><Relationship Id="rId73" Type="http://schemas.openxmlformats.org/officeDocument/2006/relationships/image" Target="../media/image1402.png"/><Relationship Id="rId78" Type="http://schemas.openxmlformats.org/officeDocument/2006/relationships/customXml" Target="../ink/ink1351.xml"/><Relationship Id="rId94" Type="http://schemas.openxmlformats.org/officeDocument/2006/relationships/customXml" Target="../ink/ink1359.xml"/><Relationship Id="rId99" Type="http://schemas.openxmlformats.org/officeDocument/2006/relationships/image" Target="../media/image1414.png"/><Relationship Id="rId101" Type="http://schemas.openxmlformats.org/officeDocument/2006/relationships/image" Target="../media/image1415.png"/><Relationship Id="rId122" Type="http://schemas.openxmlformats.org/officeDocument/2006/relationships/customXml" Target="../ink/ink1373.xml"/><Relationship Id="rId143" Type="http://schemas.openxmlformats.org/officeDocument/2006/relationships/image" Target="../media/image1436.png"/><Relationship Id="rId148" Type="http://schemas.openxmlformats.org/officeDocument/2006/relationships/customXml" Target="../ink/ink1386.xml"/><Relationship Id="rId164" Type="http://schemas.openxmlformats.org/officeDocument/2006/relationships/customXml" Target="../ink/ink1394.xml"/><Relationship Id="rId169" Type="http://schemas.openxmlformats.org/officeDocument/2006/relationships/image" Target="../media/image1449.png"/><Relationship Id="rId185" Type="http://schemas.openxmlformats.org/officeDocument/2006/relationships/image" Target="../media/image1457.png"/><Relationship Id="rId4" Type="http://schemas.openxmlformats.org/officeDocument/2006/relationships/tags" Target="../tags/tag545.xml"/><Relationship Id="rId9" Type="http://schemas.openxmlformats.org/officeDocument/2006/relationships/tags" Target="../tags/tag550.xml"/><Relationship Id="rId180" Type="http://schemas.openxmlformats.org/officeDocument/2006/relationships/customXml" Target="../ink/ink1402.xml"/><Relationship Id="rId210" Type="http://schemas.openxmlformats.org/officeDocument/2006/relationships/customXml" Target="../ink/ink1417.xml"/><Relationship Id="rId215" Type="http://schemas.openxmlformats.org/officeDocument/2006/relationships/image" Target="../media/image1472.png"/><Relationship Id="rId236" Type="http://schemas.openxmlformats.org/officeDocument/2006/relationships/customXml" Target="../ink/ink1430.xml"/><Relationship Id="rId26" Type="http://schemas.openxmlformats.org/officeDocument/2006/relationships/customXml" Target="../ink/ink1325.xml"/><Relationship Id="rId231" Type="http://schemas.openxmlformats.org/officeDocument/2006/relationships/image" Target="../media/image1480.png"/><Relationship Id="rId47" Type="http://schemas.openxmlformats.org/officeDocument/2006/relationships/image" Target="../media/image1389.png"/><Relationship Id="rId68" Type="http://schemas.openxmlformats.org/officeDocument/2006/relationships/customXml" Target="../ink/ink1346.xml"/><Relationship Id="rId89" Type="http://schemas.openxmlformats.org/officeDocument/2006/relationships/image" Target="../media/image1409.png"/><Relationship Id="rId112" Type="http://schemas.openxmlformats.org/officeDocument/2006/relationships/customXml" Target="../ink/ink1368.xml"/><Relationship Id="rId133" Type="http://schemas.openxmlformats.org/officeDocument/2006/relationships/image" Target="../media/image1431.png"/><Relationship Id="rId154" Type="http://schemas.openxmlformats.org/officeDocument/2006/relationships/customXml" Target="../ink/ink1389.xml"/><Relationship Id="rId175" Type="http://schemas.openxmlformats.org/officeDocument/2006/relationships/image" Target="../media/image1452.png"/><Relationship Id="rId196" Type="http://schemas.openxmlformats.org/officeDocument/2006/relationships/customXml" Target="../ink/ink1410.xml"/><Relationship Id="rId200" Type="http://schemas.openxmlformats.org/officeDocument/2006/relationships/customXml" Target="../ink/ink1412.xml"/><Relationship Id="rId16" Type="http://schemas.openxmlformats.org/officeDocument/2006/relationships/slideLayout" Target="../slideLayouts/slideLayout18.xml"/><Relationship Id="rId221" Type="http://schemas.openxmlformats.org/officeDocument/2006/relationships/image" Target="../media/image1475.png"/><Relationship Id="rId37" Type="http://schemas.openxmlformats.org/officeDocument/2006/relationships/image" Target="../media/image1385.png"/><Relationship Id="rId58" Type="http://schemas.openxmlformats.org/officeDocument/2006/relationships/customXml" Target="../ink/ink1341.xml"/><Relationship Id="rId79" Type="http://schemas.openxmlformats.org/officeDocument/2006/relationships/image" Target="../media/image1405.png"/><Relationship Id="rId102" Type="http://schemas.openxmlformats.org/officeDocument/2006/relationships/customXml" Target="../ink/ink1363.xml"/><Relationship Id="rId123" Type="http://schemas.openxmlformats.org/officeDocument/2006/relationships/image" Target="../media/image1426.png"/><Relationship Id="rId144" Type="http://schemas.openxmlformats.org/officeDocument/2006/relationships/customXml" Target="../ink/ink1384.xml"/><Relationship Id="rId90" Type="http://schemas.openxmlformats.org/officeDocument/2006/relationships/customXml" Target="../ink/ink1357.xml"/><Relationship Id="rId165" Type="http://schemas.openxmlformats.org/officeDocument/2006/relationships/image" Target="../media/image1447.png"/><Relationship Id="rId186" Type="http://schemas.openxmlformats.org/officeDocument/2006/relationships/customXml" Target="../ink/ink1405.xml"/><Relationship Id="rId211" Type="http://schemas.openxmlformats.org/officeDocument/2006/relationships/image" Target="../media/image1470.png"/><Relationship Id="rId232" Type="http://schemas.openxmlformats.org/officeDocument/2006/relationships/customXml" Target="../ink/ink1428.xml"/><Relationship Id="rId27" Type="http://schemas.openxmlformats.org/officeDocument/2006/relationships/image" Target="../media/image1380.png"/><Relationship Id="rId48" Type="http://schemas.openxmlformats.org/officeDocument/2006/relationships/customXml" Target="../ink/ink1336.xml"/><Relationship Id="rId69" Type="http://schemas.openxmlformats.org/officeDocument/2006/relationships/image" Target="../media/image1400.png"/><Relationship Id="rId113" Type="http://schemas.openxmlformats.org/officeDocument/2006/relationships/image" Target="../media/image1421.png"/><Relationship Id="rId134" Type="http://schemas.openxmlformats.org/officeDocument/2006/relationships/customXml" Target="../ink/ink1379.xml"/><Relationship Id="rId80" Type="http://schemas.openxmlformats.org/officeDocument/2006/relationships/customXml" Target="../ink/ink1352.xml"/><Relationship Id="rId155" Type="http://schemas.openxmlformats.org/officeDocument/2006/relationships/image" Target="../media/image1442.png"/><Relationship Id="rId176" Type="http://schemas.openxmlformats.org/officeDocument/2006/relationships/customXml" Target="../ink/ink1400.xml"/><Relationship Id="rId197" Type="http://schemas.openxmlformats.org/officeDocument/2006/relationships/image" Target="../media/image1463.png"/><Relationship Id="rId201" Type="http://schemas.openxmlformats.org/officeDocument/2006/relationships/image" Target="../media/image1465.png"/><Relationship Id="rId222" Type="http://schemas.openxmlformats.org/officeDocument/2006/relationships/customXml" Target="../ink/ink1423.xml"/><Relationship Id="rId17" Type="http://schemas.openxmlformats.org/officeDocument/2006/relationships/image" Target="../media/image3.png"/><Relationship Id="rId38" Type="http://schemas.openxmlformats.org/officeDocument/2006/relationships/customXml" Target="../ink/ink1331.xml"/><Relationship Id="rId59" Type="http://schemas.openxmlformats.org/officeDocument/2006/relationships/image" Target="../media/image1395.png"/><Relationship Id="rId103" Type="http://schemas.openxmlformats.org/officeDocument/2006/relationships/image" Target="../media/image1416.png"/><Relationship Id="rId124" Type="http://schemas.openxmlformats.org/officeDocument/2006/relationships/customXml" Target="../ink/ink1374.xml"/><Relationship Id="rId70" Type="http://schemas.openxmlformats.org/officeDocument/2006/relationships/customXml" Target="../ink/ink1347.xml"/><Relationship Id="rId91" Type="http://schemas.openxmlformats.org/officeDocument/2006/relationships/image" Target="../media/image1410.png"/><Relationship Id="rId145" Type="http://schemas.openxmlformats.org/officeDocument/2006/relationships/image" Target="../media/image1437.png"/><Relationship Id="rId166" Type="http://schemas.openxmlformats.org/officeDocument/2006/relationships/customXml" Target="../ink/ink1395.xml"/><Relationship Id="rId187" Type="http://schemas.openxmlformats.org/officeDocument/2006/relationships/image" Target="../media/image1458.png"/><Relationship Id="rId1" Type="http://schemas.openxmlformats.org/officeDocument/2006/relationships/tags" Target="../tags/tag542.xml"/><Relationship Id="rId212" Type="http://schemas.openxmlformats.org/officeDocument/2006/relationships/customXml" Target="../ink/ink1418.xml"/><Relationship Id="rId233" Type="http://schemas.openxmlformats.org/officeDocument/2006/relationships/image" Target="../media/image1481.png"/><Relationship Id="rId28" Type="http://schemas.openxmlformats.org/officeDocument/2006/relationships/customXml" Target="../ink/ink1326.xml"/><Relationship Id="rId49" Type="http://schemas.openxmlformats.org/officeDocument/2006/relationships/image" Target="../media/image1390.png"/><Relationship Id="rId114" Type="http://schemas.openxmlformats.org/officeDocument/2006/relationships/customXml" Target="../ink/ink1369.xml"/><Relationship Id="rId60" Type="http://schemas.openxmlformats.org/officeDocument/2006/relationships/customXml" Target="../ink/ink1342.xml"/><Relationship Id="rId81" Type="http://schemas.openxmlformats.org/officeDocument/2006/relationships/image" Target="../media/image1406.png"/><Relationship Id="rId135" Type="http://schemas.openxmlformats.org/officeDocument/2006/relationships/image" Target="../media/image1432.png"/><Relationship Id="rId156" Type="http://schemas.openxmlformats.org/officeDocument/2006/relationships/customXml" Target="../ink/ink1390.xml"/><Relationship Id="rId177" Type="http://schemas.openxmlformats.org/officeDocument/2006/relationships/image" Target="../media/image1453.png"/><Relationship Id="rId198" Type="http://schemas.openxmlformats.org/officeDocument/2006/relationships/customXml" Target="../ink/ink1411.xml"/><Relationship Id="rId202" Type="http://schemas.openxmlformats.org/officeDocument/2006/relationships/customXml" Target="../ink/ink1413.xml"/><Relationship Id="rId223" Type="http://schemas.openxmlformats.org/officeDocument/2006/relationships/image" Target="../media/image1476.png"/><Relationship Id="rId18" Type="http://schemas.openxmlformats.org/officeDocument/2006/relationships/image" Target="file:///C:\Users\1V994W2\PycharmProjects\PPT_Background_Generation/pic_temp/0_pic_quater_left_up.png" TargetMode="External"/><Relationship Id="rId39" Type="http://schemas.openxmlformats.org/officeDocument/2006/relationships/image" Target="../media/image1372.png"/><Relationship Id="rId50" Type="http://schemas.openxmlformats.org/officeDocument/2006/relationships/customXml" Target="../ink/ink1337.xml"/><Relationship Id="rId104" Type="http://schemas.openxmlformats.org/officeDocument/2006/relationships/customXml" Target="../ink/ink1364.xml"/><Relationship Id="rId125" Type="http://schemas.openxmlformats.org/officeDocument/2006/relationships/image" Target="../media/image1427.png"/><Relationship Id="rId146" Type="http://schemas.openxmlformats.org/officeDocument/2006/relationships/customXml" Target="../ink/ink1385.xml"/><Relationship Id="rId167" Type="http://schemas.openxmlformats.org/officeDocument/2006/relationships/image" Target="../media/image1448.png"/><Relationship Id="rId188" Type="http://schemas.openxmlformats.org/officeDocument/2006/relationships/customXml" Target="../ink/ink1406.xml"/><Relationship Id="rId71" Type="http://schemas.openxmlformats.org/officeDocument/2006/relationships/image" Target="../media/image1401.png"/><Relationship Id="rId92" Type="http://schemas.openxmlformats.org/officeDocument/2006/relationships/customXml" Target="../ink/ink1358.xml"/><Relationship Id="rId213" Type="http://schemas.openxmlformats.org/officeDocument/2006/relationships/image" Target="../media/image1471.png"/><Relationship Id="rId234" Type="http://schemas.openxmlformats.org/officeDocument/2006/relationships/customXml" Target="../ink/ink1429.xml"/><Relationship Id="rId2" Type="http://schemas.openxmlformats.org/officeDocument/2006/relationships/tags" Target="../tags/tag543.xml"/><Relationship Id="rId29" Type="http://schemas.openxmlformats.org/officeDocument/2006/relationships/image" Target="../media/image1381.png"/><Relationship Id="rId40" Type="http://schemas.openxmlformats.org/officeDocument/2006/relationships/customXml" Target="../ink/ink1332.xml"/><Relationship Id="rId115" Type="http://schemas.openxmlformats.org/officeDocument/2006/relationships/image" Target="../media/image1422.png"/><Relationship Id="rId136" Type="http://schemas.openxmlformats.org/officeDocument/2006/relationships/customXml" Target="../ink/ink1380.xml"/><Relationship Id="rId157" Type="http://schemas.openxmlformats.org/officeDocument/2006/relationships/image" Target="../media/image1443.png"/><Relationship Id="rId178" Type="http://schemas.openxmlformats.org/officeDocument/2006/relationships/customXml" Target="../ink/ink1401.xml"/><Relationship Id="rId61" Type="http://schemas.openxmlformats.org/officeDocument/2006/relationships/image" Target="../media/image1396.png"/><Relationship Id="rId82" Type="http://schemas.openxmlformats.org/officeDocument/2006/relationships/customXml" Target="../ink/ink1353.xml"/><Relationship Id="rId199" Type="http://schemas.openxmlformats.org/officeDocument/2006/relationships/image" Target="../media/image1464.png"/><Relationship Id="rId203" Type="http://schemas.openxmlformats.org/officeDocument/2006/relationships/image" Target="../media/image1466.png"/><Relationship Id="rId19" Type="http://schemas.openxmlformats.org/officeDocument/2006/relationships/image" Target="../media/image4.png"/><Relationship Id="rId224" Type="http://schemas.openxmlformats.org/officeDocument/2006/relationships/customXml" Target="../ink/ink1424.xml"/><Relationship Id="rId30" Type="http://schemas.openxmlformats.org/officeDocument/2006/relationships/customXml" Target="../ink/ink1327.xml"/><Relationship Id="rId105" Type="http://schemas.openxmlformats.org/officeDocument/2006/relationships/image" Target="../media/image1417.png"/><Relationship Id="rId126" Type="http://schemas.openxmlformats.org/officeDocument/2006/relationships/customXml" Target="../ink/ink1375.xml"/><Relationship Id="rId147" Type="http://schemas.openxmlformats.org/officeDocument/2006/relationships/image" Target="../media/image1438.png"/><Relationship Id="rId168" Type="http://schemas.openxmlformats.org/officeDocument/2006/relationships/customXml" Target="../ink/ink1396.xml"/><Relationship Id="rId51" Type="http://schemas.openxmlformats.org/officeDocument/2006/relationships/image" Target="../media/image1391.png"/><Relationship Id="rId72" Type="http://schemas.openxmlformats.org/officeDocument/2006/relationships/customXml" Target="../ink/ink1348.xml"/><Relationship Id="rId93" Type="http://schemas.openxmlformats.org/officeDocument/2006/relationships/image" Target="../media/image1411.png"/><Relationship Id="rId189" Type="http://schemas.openxmlformats.org/officeDocument/2006/relationships/image" Target="../media/image1459.png"/><Relationship Id="rId3" Type="http://schemas.openxmlformats.org/officeDocument/2006/relationships/tags" Target="../tags/tag544.xml"/><Relationship Id="rId214" Type="http://schemas.openxmlformats.org/officeDocument/2006/relationships/customXml" Target="../ink/ink1419.xml"/><Relationship Id="rId235" Type="http://schemas.openxmlformats.org/officeDocument/2006/relationships/image" Target="../media/image1482.png"/><Relationship Id="rId116" Type="http://schemas.openxmlformats.org/officeDocument/2006/relationships/customXml" Target="../ink/ink1370.xml"/><Relationship Id="rId137" Type="http://schemas.openxmlformats.org/officeDocument/2006/relationships/image" Target="../media/image1433.png"/><Relationship Id="rId158" Type="http://schemas.openxmlformats.org/officeDocument/2006/relationships/customXml" Target="../ink/ink1391.xml"/><Relationship Id="rId20" Type="http://schemas.openxmlformats.org/officeDocument/2006/relationships/image" Target="file:///C:\Users\1V994W2\PycharmProjects\PPT_Background_Generation/pic_temp/1_pic_quater_right_up.png" TargetMode="External"/><Relationship Id="rId41" Type="http://schemas.openxmlformats.org/officeDocument/2006/relationships/image" Target="../media/image1386.png"/><Relationship Id="rId62" Type="http://schemas.openxmlformats.org/officeDocument/2006/relationships/customXml" Target="../ink/ink1343.xml"/><Relationship Id="rId83" Type="http://schemas.openxmlformats.org/officeDocument/2006/relationships/image" Target="../media/image128.png"/><Relationship Id="rId179" Type="http://schemas.openxmlformats.org/officeDocument/2006/relationships/image" Target="../media/image1454.png"/></Relationships>
</file>

<file path=ppt/slides/_rels/slide48.xml.rels><?xml version="1.0" encoding="UTF-8" standalone="yes"?>
<Relationships xmlns="http://schemas.openxmlformats.org/package/2006/relationships"><Relationship Id="rId8" Type="http://schemas.openxmlformats.org/officeDocument/2006/relationships/tags" Target="../tags/tag564.xml"/><Relationship Id="rId13" Type="http://schemas.openxmlformats.org/officeDocument/2006/relationships/tags" Target="../tags/tag569.xml"/><Relationship Id="rId18" Type="http://schemas.openxmlformats.org/officeDocument/2006/relationships/image" Target="../media/image3.png"/><Relationship Id="rId3" Type="http://schemas.openxmlformats.org/officeDocument/2006/relationships/tags" Target="../tags/tag559.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563.xml"/><Relationship Id="rId12" Type="http://schemas.openxmlformats.org/officeDocument/2006/relationships/tags" Target="../tags/tag568.xml"/><Relationship Id="rId17" Type="http://schemas.openxmlformats.org/officeDocument/2006/relationships/slideLayout" Target="../slideLayouts/slideLayout18.xml"/><Relationship Id="rId2" Type="http://schemas.openxmlformats.org/officeDocument/2006/relationships/tags" Target="../tags/tag558.xml"/><Relationship Id="rId16" Type="http://schemas.openxmlformats.org/officeDocument/2006/relationships/tags" Target="../tags/tag572.xml"/><Relationship Id="rId20" Type="http://schemas.openxmlformats.org/officeDocument/2006/relationships/image" Target="../media/image4.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tags" Target="../tags/tag567.xml"/><Relationship Id="rId5" Type="http://schemas.openxmlformats.org/officeDocument/2006/relationships/tags" Target="../tags/tag561.xml"/><Relationship Id="rId15" Type="http://schemas.openxmlformats.org/officeDocument/2006/relationships/tags" Target="../tags/tag571.xml"/><Relationship Id="rId10" Type="http://schemas.openxmlformats.org/officeDocument/2006/relationships/tags" Target="../tags/tag566.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tags" Target="../tags/tag570.xml"/><Relationship Id="rId22" Type="http://schemas.openxmlformats.org/officeDocument/2006/relationships/image" Target="../media/image1484.png"/></Relationships>
</file>

<file path=ppt/slides/_rels/slide49.xml.rels><?xml version="1.0" encoding="UTF-8" standalone="yes"?>
<Relationships xmlns="http://schemas.openxmlformats.org/package/2006/relationships"><Relationship Id="rId8" Type="http://schemas.openxmlformats.org/officeDocument/2006/relationships/tags" Target="../tags/tag580.xml"/><Relationship Id="rId13" Type="http://schemas.openxmlformats.org/officeDocument/2006/relationships/tags" Target="../tags/tag58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575.xml"/><Relationship Id="rId21" Type="http://schemas.openxmlformats.org/officeDocument/2006/relationships/image" Target="../media/image1485.png"/><Relationship Id="rId7" Type="http://schemas.openxmlformats.org/officeDocument/2006/relationships/tags" Target="../tags/tag579.xml"/><Relationship Id="rId12" Type="http://schemas.openxmlformats.org/officeDocument/2006/relationships/tags" Target="../tags/tag584.xml"/><Relationship Id="rId17" Type="http://schemas.openxmlformats.org/officeDocument/2006/relationships/image" Target="../media/image3.png"/><Relationship Id="rId2" Type="http://schemas.openxmlformats.org/officeDocument/2006/relationships/tags" Target="../tags/tag57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tags" Target="../tags/tag583.xml"/><Relationship Id="rId5" Type="http://schemas.openxmlformats.org/officeDocument/2006/relationships/tags" Target="../tags/tag577.xml"/><Relationship Id="rId15" Type="http://schemas.openxmlformats.org/officeDocument/2006/relationships/tags" Target="../tags/tag587.xml"/><Relationship Id="rId10" Type="http://schemas.openxmlformats.org/officeDocument/2006/relationships/tags" Target="../tags/tag582.xml"/><Relationship Id="rId19" Type="http://schemas.openxmlformats.org/officeDocument/2006/relationships/image" Target="../media/image4.png"/><Relationship Id="rId4" Type="http://schemas.openxmlformats.org/officeDocument/2006/relationships/tags" Target="../tags/tag576.xml"/><Relationship Id="rId9" Type="http://schemas.openxmlformats.org/officeDocument/2006/relationships/tags" Target="../tags/tag581.xml"/><Relationship Id="rId14" Type="http://schemas.openxmlformats.org/officeDocument/2006/relationships/tags" Target="../tags/tag586.xml"/><Relationship Id="rId22" Type="http://schemas.openxmlformats.org/officeDocument/2006/relationships/image" Target="../media/image1486.png"/></Relationships>
</file>

<file path=ppt/slides/_rels/slide5.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tags" Target="../tags/tag27.xml"/><Relationship Id="rId21" Type="http://schemas.openxmlformats.org/officeDocument/2006/relationships/image" Target="../media/image3.png"/><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notesSlide" Target="../notesSlides/notesSlide1.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image" Target="../media/image4.png"/><Relationship Id="rId10" Type="http://schemas.openxmlformats.org/officeDocument/2006/relationships/tags" Target="../tags/tag34.xml"/><Relationship Id="rId19" Type="http://schemas.openxmlformats.org/officeDocument/2006/relationships/slideLayout" Target="../slideLayouts/slideLayout18.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image" Target="file:///C:\Users\1V994W2\PycharmProjects\PPT_Background_Generation/pic_temp/0_pic_quater_left_up.png" TargetMode="External"/></Relationships>
</file>

<file path=ppt/slides/_rels/slide50.xml.rels><?xml version="1.0" encoding="UTF-8" standalone="yes"?>
<Relationships xmlns="http://schemas.openxmlformats.org/package/2006/relationships"><Relationship Id="rId117" Type="http://schemas.openxmlformats.org/officeDocument/2006/relationships/customXml" Target="../ink/ink1490.xml"/><Relationship Id="rId299" Type="http://schemas.openxmlformats.org/officeDocument/2006/relationships/customXml" Target="../ink/ink1581.xml"/><Relationship Id="rId21" Type="http://schemas.openxmlformats.org/officeDocument/2006/relationships/customXml" Target="../ink/ink1440.xml"/><Relationship Id="rId63" Type="http://schemas.openxmlformats.org/officeDocument/2006/relationships/customXml" Target="../ink/ink1463.xml"/><Relationship Id="rId159" Type="http://schemas.openxmlformats.org/officeDocument/2006/relationships/customXml" Target="../ink/ink1511.xml"/><Relationship Id="rId324" Type="http://schemas.openxmlformats.org/officeDocument/2006/relationships/image" Target="../media/image1644.png"/><Relationship Id="rId366" Type="http://schemas.openxmlformats.org/officeDocument/2006/relationships/image" Target="../media/image1665.png"/><Relationship Id="rId170" Type="http://schemas.openxmlformats.org/officeDocument/2006/relationships/image" Target="../media/image1567.png"/><Relationship Id="rId226" Type="http://schemas.openxmlformats.org/officeDocument/2006/relationships/image" Target="../media/image1595.png"/><Relationship Id="rId268" Type="http://schemas.openxmlformats.org/officeDocument/2006/relationships/image" Target="../media/image1616.png"/><Relationship Id="rId32" Type="http://schemas.openxmlformats.org/officeDocument/2006/relationships/customXml" Target="../ink/ink1447.xml"/><Relationship Id="rId74" Type="http://schemas.openxmlformats.org/officeDocument/2006/relationships/image" Target="../media/image1519.png"/><Relationship Id="rId128" Type="http://schemas.openxmlformats.org/officeDocument/2006/relationships/image" Target="../media/image1546.png"/><Relationship Id="rId335" Type="http://schemas.openxmlformats.org/officeDocument/2006/relationships/customXml" Target="../ink/ink1599.xml"/><Relationship Id="rId377" Type="http://schemas.openxmlformats.org/officeDocument/2006/relationships/customXml" Target="../ink/ink1620.xml"/><Relationship Id="rId5" Type="http://schemas.openxmlformats.org/officeDocument/2006/relationships/customXml" Target="../ink/ink1432.xml"/><Relationship Id="rId181" Type="http://schemas.openxmlformats.org/officeDocument/2006/relationships/customXml" Target="../ink/ink1522.xml"/><Relationship Id="rId237" Type="http://schemas.openxmlformats.org/officeDocument/2006/relationships/customXml" Target="../ink/ink1550.xml"/><Relationship Id="rId279" Type="http://schemas.openxmlformats.org/officeDocument/2006/relationships/customXml" Target="../ink/ink1571.xml"/><Relationship Id="rId43" Type="http://schemas.openxmlformats.org/officeDocument/2006/relationships/customXml" Target="../ink/ink1453.xml"/><Relationship Id="rId139" Type="http://schemas.openxmlformats.org/officeDocument/2006/relationships/customXml" Target="../ink/ink1501.xml"/><Relationship Id="rId290" Type="http://schemas.openxmlformats.org/officeDocument/2006/relationships/image" Target="../media/image1627.png"/><Relationship Id="rId304" Type="http://schemas.openxmlformats.org/officeDocument/2006/relationships/image" Target="../media/image1634.png"/><Relationship Id="rId346" Type="http://schemas.openxmlformats.org/officeDocument/2006/relationships/image" Target="../media/image1655.png"/><Relationship Id="rId85" Type="http://schemas.openxmlformats.org/officeDocument/2006/relationships/customXml" Target="../ink/ink1474.xml"/><Relationship Id="rId150" Type="http://schemas.openxmlformats.org/officeDocument/2006/relationships/image" Target="../media/image1557.png"/><Relationship Id="rId192" Type="http://schemas.openxmlformats.org/officeDocument/2006/relationships/image" Target="../media/image1578.png"/><Relationship Id="rId206" Type="http://schemas.openxmlformats.org/officeDocument/2006/relationships/image" Target="../media/image1585.png"/><Relationship Id="rId248" Type="http://schemas.openxmlformats.org/officeDocument/2006/relationships/image" Target="../media/image1606.png"/><Relationship Id="rId12" Type="http://schemas.openxmlformats.org/officeDocument/2006/relationships/image" Target="../media/image1491.png"/><Relationship Id="rId108" Type="http://schemas.openxmlformats.org/officeDocument/2006/relationships/image" Target="../media/image1536.png"/><Relationship Id="rId315" Type="http://schemas.openxmlformats.org/officeDocument/2006/relationships/customXml" Target="../ink/ink1589.xml"/><Relationship Id="rId357" Type="http://schemas.openxmlformats.org/officeDocument/2006/relationships/customXml" Target="../ink/ink1610.xml"/><Relationship Id="rId54" Type="http://schemas.openxmlformats.org/officeDocument/2006/relationships/image" Target="../media/image1509.png"/><Relationship Id="rId96" Type="http://schemas.openxmlformats.org/officeDocument/2006/relationships/image" Target="../media/image1530.png"/><Relationship Id="rId161" Type="http://schemas.openxmlformats.org/officeDocument/2006/relationships/customXml" Target="../ink/ink1512.xml"/><Relationship Id="rId217" Type="http://schemas.openxmlformats.org/officeDocument/2006/relationships/customXml" Target="../ink/ink1540.xml"/><Relationship Id="rId259" Type="http://schemas.openxmlformats.org/officeDocument/2006/relationships/customXml" Target="../ink/ink1561.xml"/><Relationship Id="rId23" Type="http://schemas.openxmlformats.org/officeDocument/2006/relationships/image" Target="../media/image1495.png"/><Relationship Id="rId119" Type="http://schemas.openxmlformats.org/officeDocument/2006/relationships/customXml" Target="../ink/ink1491.xml"/><Relationship Id="rId270" Type="http://schemas.openxmlformats.org/officeDocument/2006/relationships/image" Target="../media/image1617.png"/><Relationship Id="rId326" Type="http://schemas.openxmlformats.org/officeDocument/2006/relationships/image" Target="../media/image1645.png"/><Relationship Id="rId65" Type="http://schemas.openxmlformats.org/officeDocument/2006/relationships/customXml" Target="../ink/ink1464.xml"/><Relationship Id="rId130" Type="http://schemas.openxmlformats.org/officeDocument/2006/relationships/image" Target="../media/image1547.png"/><Relationship Id="rId368" Type="http://schemas.openxmlformats.org/officeDocument/2006/relationships/image" Target="../media/image1666.png"/><Relationship Id="rId172" Type="http://schemas.openxmlformats.org/officeDocument/2006/relationships/image" Target="../media/image1568.png"/><Relationship Id="rId228" Type="http://schemas.openxmlformats.org/officeDocument/2006/relationships/image" Target="../media/image1596.png"/><Relationship Id="rId281" Type="http://schemas.openxmlformats.org/officeDocument/2006/relationships/customXml" Target="../ink/ink1572.xml"/><Relationship Id="rId337" Type="http://schemas.openxmlformats.org/officeDocument/2006/relationships/customXml" Target="../ink/ink1600.xml"/><Relationship Id="rId34" Type="http://schemas.openxmlformats.org/officeDocument/2006/relationships/customXml" Target="../ink/ink1448.xml"/><Relationship Id="rId76" Type="http://schemas.openxmlformats.org/officeDocument/2006/relationships/image" Target="../media/image1520.png"/><Relationship Id="rId141" Type="http://schemas.openxmlformats.org/officeDocument/2006/relationships/customXml" Target="../ink/ink1502.xml"/><Relationship Id="rId379" Type="http://schemas.openxmlformats.org/officeDocument/2006/relationships/customXml" Target="../ink/ink1621.xml"/><Relationship Id="rId7" Type="http://schemas.openxmlformats.org/officeDocument/2006/relationships/customXml" Target="../ink/ink1433.xml"/><Relationship Id="rId183" Type="http://schemas.openxmlformats.org/officeDocument/2006/relationships/customXml" Target="../ink/ink1523.xml"/><Relationship Id="rId239" Type="http://schemas.openxmlformats.org/officeDocument/2006/relationships/customXml" Target="../ink/ink1551.xml"/><Relationship Id="rId250" Type="http://schemas.openxmlformats.org/officeDocument/2006/relationships/image" Target="../media/image1607.png"/><Relationship Id="rId292" Type="http://schemas.openxmlformats.org/officeDocument/2006/relationships/image" Target="../media/image1628.png"/><Relationship Id="rId306" Type="http://schemas.openxmlformats.org/officeDocument/2006/relationships/image" Target="../media/image1635.png"/><Relationship Id="rId45" Type="http://schemas.openxmlformats.org/officeDocument/2006/relationships/customXml" Target="../ink/ink1454.xml"/><Relationship Id="rId87" Type="http://schemas.openxmlformats.org/officeDocument/2006/relationships/customXml" Target="../ink/ink1475.xml"/><Relationship Id="rId110" Type="http://schemas.openxmlformats.org/officeDocument/2006/relationships/image" Target="../media/image1537.png"/><Relationship Id="rId348" Type="http://schemas.openxmlformats.org/officeDocument/2006/relationships/image" Target="../media/image1656.png"/><Relationship Id="rId152" Type="http://schemas.openxmlformats.org/officeDocument/2006/relationships/image" Target="../media/image1558.png"/><Relationship Id="rId194" Type="http://schemas.openxmlformats.org/officeDocument/2006/relationships/image" Target="../media/image1579.png"/><Relationship Id="rId208" Type="http://schemas.openxmlformats.org/officeDocument/2006/relationships/image" Target="../media/image1586.png"/><Relationship Id="rId261" Type="http://schemas.openxmlformats.org/officeDocument/2006/relationships/customXml" Target="../ink/ink1562.xml"/><Relationship Id="rId14" Type="http://schemas.openxmlformats.org/officeDocument/2006/relationships/image" Target="../media/image1492.png"/><Relationship Id="rId56" Type="http://schemas.openxmlformats.org/officeDocument/2006/relationships/image" Target="../media/image1510.png"/><Relationship Id="rId317" Type="http://schemas.openxmlformats.org/officeDocument/2006/relationships/customXml" Target="../ink/ink1590.xml"/><Relationship Id="rId359" Type="http://schemas.openxmlformats.org/officeDocument/2006/relationships/customXml" Target="../ink/ink1611.xml"/><Relationship Id="rId98" Type="http://schemas.openxmlformats.org/officeDocument/2006/relationships/image" Target="../media/image1531.png"/><Relationship Id="rId121" Type="http://schemas.openxmlformats.org/officeDocument/2006/relationships/customXml" Target="../ink/ink1492.xml"/><Relationship Id="rId163" Type="http://schemas.openxmlformats.org/officeDocument/2006/relationships/customXml" Target="../ink/ink1513.xml"/><Relationship Id="rId219" Type="http://schemas.openxmlformats.org/officeDocument/2006/relationships/customXml" Target="../ink/ink1541.xml"/><Relationship Id="rId370" Type="http://schemas.openxmlformats.org/officeDocument/2006/relationships/image" Target="../media/image1667.png"/><Relationship Id="rId230" Type="http://schemas.openxmlformats.org/officeDocument/2006/relationships/image" Target="../media/image1597.png"/><Relationship Id="rId25" Type="http://schemas.openxmlformats.org/officeDocument/2006/relationships/image" Target="../media/image1496.png"/><Relationship Id="rId67" Type="http://schemas.openxmlformats.org/officeDocument/2006/relationships/customXml" Target="../ink/ink1465.xml"/><Relationship Id="rId272" Type="http://schemas.openxmlformats.org/officeDocument/2006/relationships/image" Target="../media/image1618.png"/><Relationship Id="rId328" Type="http://schemas.openxmlformats.org/officeDocument/2006/relationships/image" Target="../media/image1646.png"/><Relationship Id="rId132" Type="http://schemas.openxmlformats.org/officeDocument/2006/relationships/image" Target="../media/image1548.png"/><Relationship Id="rId174" Type="http://schemas.openxmlformats.org/officeDocument/2006/relationships/image" Target="../media/image1569.png"/><Relationship Id="rId381" Type="http://schemas.openxmlformats.org/officeDocument/2006/relationships/customXml" Target="../ink/ink1622.xml"/><Relationship Id="rId241" Type="http://schemas.openxmlformats.org/officeDocument/2006/relationships/customXml" Target="../ink/ink1552.xml"/><Relationship Id="rId36" Type="http://schemas.openxmlformats.org/officeDocument/2006/relationships/image" Target="../media/image1500.png"/><Relationship Id="rId283" Type="http://schemas.openxmlformats.org/officeDocument/2006/relationships/customXml" Target="../ink/ink1573.xml"/><Relationship Id="rId339" Type="http://schemas.openxmlformats.org/officeDocument/2006/relationships/customXml" Target="../ink/ink1601.xml"/><Relationship Id="rId78" Type="http://schemas.openxmlformats.org/officeDocument/2006/relationships/image" Target="../media/image1521.png"/><Relationship Id="rId101" Type="http://schemas.openxmlformats.org/officeDocument/2006/relationships/customXml" Target="../ink/ink1482.xml"/><Relationship Id="rId143" Type="http://schemas.openxmlformats.org/officeDocument/2006/relationships/customXml" Target="../ink/ink1503.xml"/><Relationship Id="rId185" Type="http://schemas.openxmlformats.org/officeDocument/2006/relationships/customXml" Target="../ink/ink1524.xml"/><Relationship Id="rId350" Type="http://schemas.openxmlformats.org/officeDocument/2006/relationships/image" Target="../media/image1657.png"/><Relationship Id="rId9" Type="http://schemas.openxmlformats.org/officeDocument/2006/relationships/customXml" Target="../ink/ink1434.xml"/><Relationship Id="rId210" Type="http://schemas.openxmlformats.org/officeDocument/2006/relationships/image" Target="../media/image1587.png"/><Relationship Id="rId26" Type="http://schemas.openxmlformats.org/officeDocument/2006/relationships/customXml" Target="../ink/ink1443.xml"/><Relationship Id="rId231" Type="http://schemas.openxmlformats.org/officeDocument/2006/relationships/customXml" Target="../ink/ink1547.xml"/><Relationship Id="rId252" Type="http://schemas.openxmlformats.org/officeDocument/2006/relationships/image" Target="../media/image1608.png"/><Relationship Id="rId273" Type="http://schemas.openxmlformats.org/officeDocument/2006/relationships/customXml" Target="../ink/ink1568.xml"/><Relationship Id="rId294" Type="http://schemas.openxmlformats.org/officeDocument/2006/relationships/image" Target="../media/image1629.png"/><Relationship Id="rId308" Type="http://schemas.openxmlformats.org/officeDocument/2006/relationships/image" Target="../media/image1636.png"/><Relationship Id="rId329" Type="http://schemas.openxmlformats.org/officeDocument/2006/relationships/customXml" Target="../ink/ink1596.xml"/><Relationship Id="rId47" Type="http://schemas.openxmlformats.org/officeDocument/2006/relationships/customXml" Target="../ink/ink1455.xml"/><Relationship Id="rId68" Type="http://schemas.openxmlformats.org/officeDocument/2006/relationships/image" Target="../media/image1516.png"/><Relationship Id="rId89" Type="http://schemas.openxmlformats.org/officeDocument/2006/relationships/customXml" Target="../ink/ink1476.xml"/><Relationship Id="rId112" Type="http://schemas.openxmlformats.org/officeDocument/2006/relationships/image" Target="../media/image1538.png"/><Relationship Id="rId133" Type="http://schemas.openxmlformats.org/officeDocument/2006/relationships/customXml" Target="../ink/ink1498.xml"/><Relationship Id="rId154" Type="http://schemas.openxmlformats.org/officeDocument/2006/relationships/image" Target="../media/image1559.png"/><Relationship Id="rId175" Type="http://schemas.openxmlformats.org/officeDocument/2006/relationships/customXml" Target="../ink/ink1519.xml"/><Relationship Id="rId340" Type="http://schemas.openxmlformats.org/officeDocument/2006/relationships/image" Target="../media/image1652.png"/><Relationship Id="rId361" Type="http://schemas.openxmlformats.org/officeDocument/2006/relationships/customXml" Target="../ink/ink1612.xml"/><Relationship Id="rId196" Type="http://schemas.openxmlformats.org/officeDocument/2006/relationships/image" Target="../media/image1580.png"/><Relationship Id="rId200" Type="http://schemas.openxmlformats.org/officeDocument/2006/relationships/image" Target="../media/image1582.png"/><Relationship Id="rId382" Type="http://schemas.openxmlformats.org/officeDocument/2006/relationships/image" Target="../media/image1673.png"/><Relationship Id="rId16" Type="http://schemas.openxmlformats.org/officeDocument/2006/relationships/image" Target="../media/image1493.png"/><Relationship Id="rId221" Type="http://schemas.openxmlformats.org/officeDocument/2006/relationships/customXml" Target="../ink/ink1542.xml"/><Relationship Id="rId242" Type="http://schemas.openxmlformats.org/officeDocument/2006/relationships/image" Target="../media/image1603.png"/><Relationship Id="rId263" Type="http://schemas.openxmlformats.org/officeDocument/2006/relationships/customXml" Target="../ink/ink1563.xml"/><Relationship Id="rId284" Type="http://schemas.openxmlformats.org/officeDocument/2006/relationships/image" Target="../media/image1624.png"/><Relationship Id="rId319" Type="http://schemas.openxmlformats.org/officeDocument/2006/relationships/customXml" Target="../ink/ink1591.xml"/><Relationship Id="rId37" Type="http://schemas.openxmlformats.org/officeDocument/2006/relationships/customXml" Target="../ink/ink1450.xml"/><Relationship Id="rId58" Type="http://schemas.openxmlformats.org/officeDocument/2006/relationships/image" Target="../media/image1511.png"/><Relationship Id="rId79" Type="http://schemas.openxmlformats.org/officeDocument/2006/relationships/customXml" Target="../ink/ink1471.xml"/><Relationship Id="rId102" Type="http://schemas.openxmlformats.org/officeDocument/2006/relationships/image" Target="../media/image1533.png"/><Relationship Id="rId123" Type="http://schemas.openxmlformats.org/officeDocument/2006/relationships/customXml" Target="../ink/ink1493.xml"/><Relationship Id="rId144" Type="http://schemas.openxmlformats.org/officeDocument/2006/relationships/image" Target="../media/image1554.png"/><Relationship Id="rId330" Type="http://schemas.openxmlformats.org/officeDocument/2006/relationships/image" Target="../media/image1647.png"/><Relationship Id="rId90" Type="http://schemas.openxmlformats.org/officeDocument/2006/relationships/image" Target="../media/image1527.png"/><Relationship Id="rId165" Type="http://schemas.openxmlformats.org/officeDocument/2006/relationships/customXml" Target="../ink/ink1514.xml"/><Relationship Id="rId186" Type="http://schemas.openxmlformats.org/officeDocument/2006/relationships/image" Target="../media/image1575.png"/><Relationship Id="rId351" Type="http://schemas.openxmlformats.org/officeDocument/2006/relationships/customXml" Target="../ink/ink1607.xml"/><Relationship Id="rId372" Type="http://schemas.openxmlformats.org/officeDocument/2006/relationships/image" Target="../media/image1668.png"/><Relationship Id="rId211" Type="http://schemas.openxmlformats.org/officeDocument/2006/relationships/customXml" Target="../ink/ink1537.xml"/><Relationship Id="rId232" Type="http://schemas.openxmlformats.org/officeDocument/2006/relationships/image" Target="../media/image1598.png"/><Relationship Id="rId253" Type="http://schemas.openxmlformats.org/officeDocument/2006/relationships/customXml" Target="../ink/ink1558.xml"/><Relationship Id="rId274" Type="http://schemas.openxmlformats.org/officeDocument/2006/relationships/image" Target="../media/image1619.png"/><Relationship Id="rId295" Type="http://schemas.openxmlformats.org/officeDocument/2006/relationships/customXml" Target="../ink/ink1579.xml"/><Relationship Id="rId309" Type="http://schemas.openxmlformats.org/officeDocument/2006/relationships/customXml" Target="../ink/ink1586.xml"/><Relationship Id="rId27" Type="http://schemas.openxmlformats.org/officeDocument/2006/relationships/image" Target="../media/image1497.png"/><Relationship Id="rId48" Type="http://schemas.openxmlformats.org/officeDocument/2006/relationships/image" Target="../media/image1506.png"/><Relationship Id="rId69" Type="http://schemas.openxmlformats.org/officeDocument/2006/relationships/customXml" Target="../ink/ink1466.xml"/><Relationship Id="rId113" Type="http://schemas.openxmlformats.org/officeDocument/2006/relationships/customXml" Target="../ink/ink1488.xml"/><Relationship Id="rId134" Type="http://schemas.openxmlformats.org/officeDocument/2006/relationships/image" Target="../media/image1549.png"/><Relationship Id="rId320" Type="http://schemas.openxmlformats.org/officeDocument/2006/relationships/image" Target="../media/image1642.png"/><Relationship Id="rId80" Type="http://schemas.openxmlformats.org/officeDocument/2006/relationships/image" Target="../media/image1522.png"/><Relationship Id="rId155" Type="http://schemas.openxmlformats.org/officeDocument/2006/relationships/customXml" Target="../ink/ink1509.xml"/><Relationship Id="rId176" Type="http://schemas.openxmlformats.org/officeDocument/2006/relationships/image" Target="../media/image1570.png"/><Relationship Id="rId197" Type="http://schemas.openxmlformats.org/officeDocument/2006/relationships/customXml" Target="../ink/ink1530.xml"/><Relationship Id="rId341" Type="http://schemas.openxmlformats.org/officeDocument/2006/relationships/customXml" Target="../ink/ink1602.xml"/><Relationship Id="rId362" Type="http://schemas.openxmlformats.org/officeDocument/2006/relationships/image" Target="../media/image1663.png"/><Relationship Id="rId201" Type="http://schemas.openxmlformats.org/officeDocument/2006/relationships/customXml" Target="../ink/ink1532.xml"/><Relationship Id="rId222" Type="http://schemas.openxmlformats.org/officeDocument/2006/relationships/image" Target="../media/image1593.png"/><Relationship Id="rId243" Type="http://schemas.openxmlformats.org/officeDocument/2006/relationships/customXml" Target="../ink/ink1553.xml"/><Relationship Id="rId264" Type="http://schemas.openxmlformats.org/officeDocument/2006/relationships/image" Target="../media/image1614.png"/><Relationship Id="rId285" Type="http://schemas.openxmlformats.org/officeDocument/2006/relationships/customXml" Target="../ink/ink1574.xml"/><Relationship Id="rId17" Type="http://schemas.openxmlformats.org/officeDocument/2006/relationships/customXml" Target="../ink/ink1438.xml"/><Relationship Id="rId38" Type="http://schemas.openxmlformats.org/officeDocument/2006/relationships/image" Target="../media/image1501.png"/><Relationship Id="rId59" Type="http://schemas.openxmlformats.org/officeDocument/2006/relationships/customXml" Target="../ink/ink1461.xml"/><Relationship Id="rId103" Type="http://schemas.openxmlformats.org/officeDocument/2006/relationships/customXml" Target="../ink/ink1483.xml"/><Relationship Id="rId124" Type="http://schemas.openxmlformats.org/officeDocument/2006/relationships/image" Target="../media/image1544.png"/><Relationship Id="rId310" Type="http://schemas.openxmlformats.org/officeDocument/2006/relationships/image" Target="../media/image1637.png"/><Relationship Id="rId70" Type="http://schemas.openxmlformats.org/officeDocument/2006/relationships/image" Target="../media/image1517.png"/><Relationship Id="rId91" Type="http://schemas.openxmlformats.org/officeDocument/2006/relationships/customXml" Target="../ink/ink1477.xml"/><Relationship Id="rId145" Type="http://schemas.openxmlformats.org/officeDocument/2006/relationships/customXml" Target="../ink/ink1504.xml"/><Relationship Id="rId166" Type="http://schemas.openxmlformats.org/officeDocument/2006/relationships/image" Target="../media/image1565.png"/><Relationship Id="rId187" Type="http://schemas.openxmlformats.org/officeDocument/2006/relationships/customXml" Target="../ink/ink1525.xml"/><Relationship Id="rId331" Type="http://schemas.openxmlformats.org/officeDocument/2006/relationships/customXml" Target="../ink/ink1597.xml"/><Relationship Id="rId352" Type="http://schemas.openxmlformats.org/officeDocument/2006/relationships/image" Target="../media/image1658.png"/><Relationship Id="rId373" Type="http://schemas.openxmlformats.org/officeDocument/2006/relationships/customXml" Target="../ink/ink1618.xml"/><Relationship Id="rId1" Type="http://schemas.openxmlformats.org/officeDocument/2006/relationships/tags" Target="../tags/tag588.xml"/><Relationship Id="rId212" Type="http://schemas.openxmlformats.org/officeDocument/2006/relationships/image" Target="../media/image1588.png"/><Relationship Id="rId233" Type="http://schemas.openxmlformats.org/officeDocument/2006/relationships/customXml" Target="../ink/ink1548.xml"/><Relationship Id="rId254" Type="http://schemas.openxmlformats.org/officeDocument/2006/relationships/image" Target="../media/image1609.png"/><Relationship Id="rId28" Type="http://schemas.openxmlformats.org/officeDocument/2006/relationships/customXml" Target="../ink/ink1444.xml"/><Relationship Id="rId49" Type="http://schemas.openxmlformats.org/officeDocument/2006/relationships/customXml" Target="../ink/ink1456.xml"/><Relationship Id="rId114" Type="http://schemas.openxmlformats.org/officeDocument/2006/relationships/image" Target="../media/image1539.png"/><Relationship Id="rId275" Type="http://schemas.openxmlformats.org/officeDocument/2006/relationships/customXml" Target="../ink/ink1569.xml"/><Relationship Id="rId296" Type="http://schemas.openxmlformats.org/officeDocument/2006/relationships/image" Target="../media/image1630.png"/><Relationship Id="rId300" Type="http://schemas.openxmlformats.org/officeDocument/2006/relationships/image" Target="../media/image1632.png"/><Relationship Id="rId60" Type="http://schemas.openxmlformats.org/officeDocument/2006/relationships/image" Target="../media/image1512.png"/><Relationship Id="rId81" Type="http://schemas.openxmlformats.org/officeDocument/2006/relationships/customXml" Target="../ink/ink1472.xml"/><Relationship Id="rId135" Type="http://schemas.openxmlformats.org/officeDocument/2006/relationships/customXml" Target="../ink/ink1499.xml"/><Relationship Id="rId156" Type="http://schemas.openxmlformats.org/officeDocument/2006/relationships/image" Target="../media/image1560.png"/><Relationship Id="rId177" Type="http://schemas.openxmlformats.org/officeDocument/2006/relationships/customXml" Target="../ink/ink1520.xml"/><Relationship Id="rId198" Type="http://schemas.openxmlformats.org/officeDocument/2006/relationships/image" Target="../media/image1581.png"/><Relationship Id="rId321" Type="http://schemas.openxmlformats.org/officeDocument/2006/relationships/customXml" Target="../ink/ink1592.xml"/><Relationship Id="rId342" Type="http://schemas.openxmlformats.org/officeDocument/2006/relationships/image" Target="../media/image1653.png"/><Relationship Id="rId363" Type="http://schemas.openxmlformats.org/officeDocument/2006/relationships/customXml" Target="../ink/ink1613.xml"/><Relationship Id="rId202" Type="http://schemas.openxmlformats.org/officeDocument/2006/relationships/image" Target="../media/image1583.png"/><Relationship Id="rId223" Type="http://schemas.openxmlformats.org/officeDocument/2006/relationships/customXml" Target="../ink/ink1543.xml"/><Relationship Id="rId244" Type="http://schemas.openxmlformats.org/officeDocument/2006/relationships/image" Target="../media/image1604.png"/><Relationship Id="rId18" Type="http://schemas.openxmlformats.org/officeDocument/2006/relationships/image" Target="../media/image1494.png"/><Relationship Id="rId39" Type="http://schemas.openxmlformats.org/officeDocument/2006/relationships/customXml" Target="../ink/ink1451.xml"/><Relationship Id="rId265" Type="http://schemas.openxmlformats.org/officeDocument/2006/relationships/customXml" Target="../ink/ink1564.xml"/><Relationship Id="rId286" Type="http://schemas.openxmlformats.org/officeDocument/2006/relationships/image" Target="../media/image1625.png"/><Relationship Id="rId50" Type="http://schemas.openxmlformats.org/officeDocument/2006/relationships/image" Target="../media/image1507.png"/><Relationship Id="rId104" Type="http://schemas.openxmlformats.org/officeDocument/2006/relationships/image" Target="../media/image1534.png"/><Relationship Id="rId125" Type="http://schemas.openxmlformats.org/officeDocument/2006/relationships/customXml" Target="../ink/ink1494.xml"/><Relationship Id="rId146" Type="http://schemas.openxmlformats.org/officeDocument/2006/relationships/image" Target="../media/image1555.png"/><Relationship Id="rId167" Type="http://schemas.openxmlformats.org/officeDocument/2006/relationships/customXml" Target="../ink/ink1515.xml"/><Relationship Id="rId188" Type="http://schemas.openxmlformats.org/officeDocument/2006/relationships/image" Target="../media/image1576.png"/><Relationship Id="rId311" Type="http://schemas.openxmlformats.org/officeDocument/2006/relationships/customXml" Target="../ink/ink1587.xml"/><Relationship Id="rId332" Type="http://schemas.openxmlformats.org/officeDocument/2006/relationships/image" Target="../media/image1648.png"/><Relationship Id="rId353" Type="http://schemas.openxmlformats.org/officeDocument/2006/relationships/customXml" Target="../ink/ink1608.xml"/><Relationship Id="rId374" Type="http://schemas.openxmlformats.org/officeDocument/2006/relationships/image" Target="../media/image1669.png"/><Relationship Id="rId71" Type="http://schemas.openxmlformats.org/officeDocument/2006/relationships/customXml" Target="../ink/ink1467.xml"/><Relationship Id="rId92" Type="http://schemas.openxmlformats.org/officeDocument/2006/relationships/image" Target="../media/image1528.png"/><Relationship Id="rId213" Type="http://schemas.openxmlformats.org/officeDocument/2006/relationships/customXml" Target="../ink/ink1538.xml"/><Relationship Id="rId234" Type="http://schemas.openxmlformats.org/officeDocument/2006/relationships/image" Target="../media/image1599.png"/><Relationship Id="rId2" Type="http://schemas.openxmlformats.org/officeDocument/2006/relationships/slideLayout" Target="../slideLayouts/slideLayout12.xml"/><Relationship Id="rId29" Type="http://schemas.openxmlformats.org/officeDocument/2006/relationships/image" Target="../media/image1498.png"/><Relationship Id="rId255" Type="http://schemas.openxmlformats.org/officeDocument/2006/relationships/customXml" Target="../ink/ink1559.xml"/><Relationship Id="rId276" Type="http://schemas.openxmlformats.org/officeDocument/2006/relationships/image" Target="../media/image1620.png"/><Relationship Id="rId297" Type="http://schemas.openxmlformats.org/officeDocument/2006/relationships/customXml" Target="../ink/ink1580.xml"/><Relationship Id="rId40" Type="http://schemas.openxmlformats.org/officeDocument/2006/relationships/image" Target="../media/image1502.png"/><Relationship Id="rId115" Type="http://schemas.openxmlformats.org/officeDocument/2006/relationships/customXml" Target="../ink/ink1489.xml"/><Relationship Id="rId136" Type="http://schemas.openxmlformats.org/officeDocument/2006/relationships/image" Target="../media/image1550.png"/><Relationship Id="rId157" Type="http://schemas.openxmlformats.org/officeDocument/2006/relationships/customXml" Target="../ink/ink1510.xml"/><Relationship Id="rId178" Type="http://schemas.openxmlformats.org/officeDocument/2006/relationships/image" Target="../media/image1571.png"/><Relationship Id="rId301" Type="http://schemas.openxmlformats.org/officeDocument/2006/relationships/customXml" Target="../ink/ink1582.xml"/><Relationship Id="rId322" Type="http://schemas.openxmlformats.org/officeDocument/2006/relationships/image" Target="../media/image1643.png"/><Relationship Id="rId343" Type="http://schemas.openxmlformats.org/officeDocument/2006/relationships/customXml" Target="../ink/ink1603.xml"/><Relationship Id="rId364" Type="http://schemas.openxmlformats.org/officeDocument/2006/relationships/image" Target="../media/image1664.png"/><Relationship Id="rId61" Type="http://schemas.openxmlformats.org/officeDocument/2006/relationships/customXml" Target="../ink/ink1462.xml"/><Relationship Id="rId82" Type="http://schemas.openxmlformats.org/officeDocument/2006/relationships/image" Target="../media/image1523.png"/><Relationship Id="rId199" Type="http://schemas.openxmlformats.org/officeDocument/2006/relationships/customXml" Target="../ink/ink1531.xml"/><Relationship Id="rId203" Type="http://schemas.openxmlformats.org/officeDocument/2006/relationships/customXml" Target="../ink/ink1533.xml"/><Relationship Id="rId19" Type="http://schemas.openxmlformats.org/officeDocument/2006/relationships/customXml" Target="../ink/ink1439.xml"/><Relationship Id="rId224" Type="http://schemas.openxmlformats.org/officeDocument/2006/relationships/image" Target="../media/image1594.png"/><Relationship Id="rId245" Type="http://schemas.openxmlformats.org/officeDocument/2006/relationships/customXml" Target="../ink/ink1554.xml"/><Relationship Id="rId266" Type="http://schemas.openxmlformats.org/officeDocument/2006/relationships/image" Target="../media/image1615.png"/><Relationship Id="rId287" Type="http://schemas.openxmlformats.org/officeDocument/2006/relationships/customXml" Target="../ink/ink1575.xml"/><Relationship Id="rId30" Type="http://schemas.openxmlformats.org/officeDocument/2006/relationships/customXml" Target="../ink/ink1445.xml"/><Relationship Id="rId105" Type="http://schemas.openxmlformats.org/officeDocument/2006/relationships/customXml" Target="../ink/ink1484.xml"/><Relationship Id="rId126" Type="http://schemas.openxmlformats.org/officeDocument/2006/relationships/image" Target="../media/image1545.png"/><Relationship Id="rId147" Type="http://schemas.openxmlformats.org/officeDocument/2006/relationships/customXml" Target="../ink/ink1505.xml"/><Relationship Id="rId168" Type="http://schemas.openxmlformats.org/officeDocument/2006/relationships/image" Target="../media/image1566.png"/><Relationship Id="rId312" Type="http://schemas.openxmlformats.org/officeDocument/2006/relationships/image" Target="../media/image1638.png"/><Relationship Id="rId333" Type="http://schemas.openxmlformats.org/officeDocument/2006/relationships/customXml" Target="../ink/ink1598.xml"/><Relationship Id="rId354" Type="http://schemas.openxmlformats.org/officeDocument/2006/relationships/image" Target="../media/image1659.png"/><Relationship Id="rId51" Type="http://schemas.openxmlformats.org/officeDocument/2006/relationships/customXml" Target="../ink/ink1457.xml"/><Relationship Id="rId72" Type="http://schemas.openxmlformats.org/officeDocument/2006/relationships/image" Target="../media/image1518.png"/><Relationship Id="rId93" Type="http://schemas.openxmlformats.org/officeDocument/2006/relationships/customXml" Target="../ink/ink1478.xml"/><Relationship Id="rId189" Type="http://schemas.openxmlformats.org/officeDocument/2006/relationships/customXml" Target="../ink/ink1526.xml"/><Relationship Id="rId375" Type="http://schemas.openxmlformats.org/officeDocument/2006/relationships/customXml" Target="../ink/ink1619.xml"/><Relationship Id="rId3" Type="http://schemas.openxmlformats.org/officeDocument/2006/relationships/customXml" Target="../ink/ink1431.xml"/><Relationship Id="rId214" Type="http://schemas.openxmlformats.org/officeDocument/2006/relationships/image" Target="../media/image1589.png"/><Relationship Id="rId235" Type="http://schemas.openxmlformats.org/officeDocument/2006/relationships/customXml" Target="../ink/ink1549.xml"/><Relationship Id="rId256" Type="http://schemas.openxmlformats.org/officeDocument/2006/relationships/image" Target="../media/image1610.png"/><Relationship Id="rId277" Type="http://schemas.openxmlformats.org/officeDocument/2006/relationships/customXml" Target="../ink/ink1570.xml"/><Relationship Id="rId298" Type="http://schemas.openxmlformats.org/officeDocument/2006/relationships/image" Target="../media/image1631.png"/><Relationship Id="rId116" Type="http://schemas.openxmlformats.org/officeDocument/2006/relationships/image" Target="../media/image1540.png"/><Relationship Id="rId137" Type="http://schemas.openxmlformats.org/officeDocument/2006/relationships/customXml" Target="../ink/ink1500.xml"/><Relationship Id="rId158" Type="http://schemas.openxmlformats.org/officeDocument/2006/relationships/image" Target="../media/image1561.png"/><Relationship Id="rId302" Type="http://schemas.openxmlformats.org/officeDocument/2006/relationships/image" Target="../media/image1633.png"/><Relationship Id="rId323" Type="http://schemas.openxmlformats.org/officeDocument/2006/relationships/customXml" Target="../ink/ink1593.xml"/><Relationship Id="rId344" Type="http://schemas.openxmlformats.org/officeDocument/2006/relationships/image" Target="../media/image1654.png"/><Relationship Id="rId20" Type="http://schemas.openxmlformats.org/officeDocument/2006/relationships/image" Target="../media/image330.png"/><Relationship Id="rId41" Type="http://schemas.openxmlformats.org/officeDocument/2006/relationships/customXml" Target="../ink/ink1452.xml"/><Relationship Id="rId62" Type="http://schemas.openxmlformats.org/officeDocument/2006/relationships/image" Target="../media/image1513.png"/><Relationship Id="rId83" Type="http://schemas.openxmlformats.org/officeDocument/2006/relationships/customXml" Target="../ink/ink1473.xml"/><Relationship Id="rId179" Type="http://schemas.openxmlformats.org/officeDocument/2006/relationships/customXml" Target="../ink/ink1521.xml"/><Relationship Id="rId365" Type="http://schemas.openxmlformats.org/officeDocument/2006/relationships/customXml" Target="../ink/ink1614.xml"/><Relationship Id="rId190" Type="http://schemas.openxmlformats.org/officeDocument/2006/relationships/image" Target="../media/image1577.png"/><Relationship Id="rId204" Type="http://schemas.openxmlformats.org/officeDocument/2006/relationships/image" Target="../media/image1584.png"/><Relationship Id="rId225" Type="http://schemas.openxmlformats.org/officeDocument/2006/relationships/customXml" Target="../ink/ink1544.xml"/><Relationship Id="rId246" Type="http://schemas.openxmlformats.org/officeDocument/2006/relationships/image" Target="../media/image1605.png"/><Relationship Id="rId267" Type="http://schemas.openxmlformats.org/officeDocument/2006/relationships/customXml" Target="../ink/ink1565.xml"/><Relationship Id="rId288" Type="http://schemas.openxmlformats.org/officeDocument/2006/relationships/image" Target="../media/image1626.png"/><Relationship Id="rId106" Type="http://schemas.openxmlformats.org/officeDocument/2006/relationships/image" Target="../media/image1535.png"/><Relationship Id="rId127" Type="http://schemas.openxmlformats.org/officeDocument/2006/relationships/customXml" Target="../ink/ink1495.xml"/><Relationship Id="rId313" Type="http://schemas.openxmlformats.org/officeDocument/2006/relationships/customXml" Target="../ink/ink1588.xml"/><Relationship Id="rId10" Type="http://schemas.openxmlformats.org/officeDocument/2006/relationships/image" Target="../media/image1490.png"/><Relationship Id="rId31" Type="http://schemas.openxmlformats.org/officeDocument/2006/relationships/customXml" Target="../ink/ink1446.xml"/><Relationship Id="rId52" Type="http://schemas.openxmlformats.org/officeDocument/2006/relationships/image" Target="../media/image1508.png"/><Relationship Id="rId73" Type="http://schemas.openxmlformats.org/officeDocument/2006/relationships/customXml" Target="../ink/ink1468.xml"/><Relationship Id="rId94" Type="http://schemas.openxmlformats.org/officeDocument/2006/relationships/image" Target="../media/image1529.png"/><Relationship Id="rId148" Type="http://schemas.openxmlformats.org/officeDocument/2006/relationships/image" Target="../media/image1556.png"/><Relationship Id="rId169" Type="http://schemas.openxmlformats.org/officeDocument/2006/relationships/customXml" Target="../ink/ink1516.xml"/><Relationship Id="rId334" Type="http://schemas.openxmlformats.org/officeDocument/2006/relationships/image" Target="../media/image1649.png"/><Relationship Id="rId355" Type="http://schemas.openxmlformats.org/officeDocument/2006/relationships/customXml" Target="../ink/ink1609.xml"/><Relationship Id="rId376" Type="http://schemas.openxmlformats.org/officeDocument/2006/relationships/image" Target="../media/image1670.png"/><Relationship Id="rId4" Type="http://schemas.openxmlformats.org/officeDocument/2006/relationships/image" Target="../media/image1487.png"/><Relationship Id="rId180" Type="http://schemas.openxmlformats.org/officeDocument/2006/relationships/image" Target="../media/image1572.png"/><Relationship Id="rId215" Type="http://schemas.openxmlformats.org/officeDocument/2006/relationships/customXml" Target="../ink/ink1539.xml"/><Relationship Id="rId236" Type="http://schemas.openxmlformats.org/officeDocument/2006/relationships/image" Target="../media/image1600.png"/><Relationship Id="rId257" Type="http://schemas.openxmlformats.org/officeDocument/2006/relationships/customXml" Target="../ink/ink1560.xml"/><Relationship Id="rId278" Type="http://schemas.openxmlformats.org/officeDocument/2006/relationships/image" Target="../media/image1621.png"/><Relationship Id="rId303" Type="http://schemas.openxmlformats.org/officeDocument/2006/relationships/customXml" Target="../ink/ink1583.xml"/><Relationship Id="rId42" Type="http://schemas.openxmlformats.org/officeDocument/2006/relationships/image" Target="../media/image1503.png"/><Relationship Id="rId84" Type="http://schemas.openxmlformats.org/officeDocument/2006/relationships/image" Target="../media/image1524.png"/><Relationship Id="rId138" Type="http://schemas.openxmlformats.org/officeDocument/2006/relationships/image" Target="../media/image1551.png"/><Relationship Id="rId345" Type="http://schemas.openxmlformats.org/officeDocument/2006/relationships/customXml" Target="../ink/ink1604.xml"/><Relationship Id="rId191" Type="http://schemas.openxmlformats.org/officeDocument/2006/relationships/customXml" Target="../ink/ink1527.xml"/><Relationship Id="rId205" Type="http://schemas.openxmlformats.org/officeDocument/2006/relationships/customXml" Target="../ink/ink1534.xml"/><Relationship Id="rId247" Type="http://schemas.openxmlformats.org/officeDocument/2006/relationships/customXml" Target="../ink/ink1555.xml"/><Relationship Id="rId107" Type="http://schemas.openxmlformats.org/officeDocument/2006/relationships/customXml" Target="../ink/ink1485.xml"/><Relationship Id="rId289" Type="http://schemas.openxmlformats.org/officeDocument/2006/relationships/customXml" Target="../ink/ink1576.xml"/><Relationship Id="rId11" Type="http://schemas.openxmlformats.org/officeDocument/2006/relationships/customXml" Target="../ink/ink1435.xml"/><Relationship Id="rId53" Type="http://schemas.openxmlformats.org/officeDocument/2006/relationships/customXml" Target="../ink/ink1458.xml"/><Relationship Id="rId149" Type="http://schemas.openxmlformats.org/officeDocument/2006/relationships/customXml" Target="../ink/ink1506.xml"/><Relationship Id="rId314" Type="http://schemas.openxmlformats.org/officeDocument/2006/relationships/image" Target="../media/image1639.png"/><Relationship Id="rId356" Type="http://schemas.openxmlformats.org/officeDocument/2006/relationships/image" Target="../media/image1660.png"/><Relationship Id="rId95" Type="http://schemas.openxmlformats.org/officeDocument/2006/relationships/customXml" Target="../ink/ink1479.xml"/><Relationship Id="rId160" Type="http://schemas.openxmlformats.org/officeDocument/2006/relationships/image" Target="../media/image1562.png"/><Relationship Id="rId216" Type="http://schemas.openxmlformats.org/officeDocument/2006/relationships/image" Target="../media/image1590.png"/><Relationship Id="rId258" Type="http://schemas.openxmlformats.org/officeDocument/2006/relationships/image" Target="../media/image1611.png"/><Relationship Id="rId22" Type="http://schemas.openxmlformats.org/officeDocument/2006/relationships/customXml" Target="../ink/ink1441.xml"/><Relationship Id="rId64" Type="http://schemas.openxmlformats.org/officeDocument/2006/relationships/image" Target="../media/image1514.png"/><Relationship Id="rId118" Type="http://schemas.openxmlformats.org/officeDocument/2006/relationships/image" Target="../media/image1541.png"/><Relationship Id="rId325" Type="http://schemas.openxmlformats.org/officeDocument/2006/relationships/customXml" Target="../ink/ink1594.xml"/><Relationship Id="rId367" Type="http://schemas.openxmlformats.org/officeDocument/2006/relationships/customXml" Target="../ink/ink1615.xml"/><Relationship Id="rId171" Type="http://schemas.openxmlformats.org/officeDocument/2006/relationships/customXml" Target="../ink/ink1517.xml"/><Relationship Id="rId227" Type="http://schemas.openxmlformats.org/officeDocument/2006/relationships/customXml" Target="../ink/ink1545.xml"/><Relationship Id="rId269" Type="http://schemas.openxmlformats.org/officeDocument/2006/relationships/customXml" Target="../ink/ink1566.xml"/><Relationship Id="rId33" Type="http://schemas.openxmlformats.org/officeDocument/2006/relationships/image" Target="../media/image1499.png"/><Relationship Id="rId129" Type="http://schemas.openxmlformats.org/officeDocument/2006/relationships/customXml" Target="../ink/ink1496.xml"/><Relationship Id="rId280" Type="http://schemas.openxmlformats.org/officeDocument/2006/relationships/image" Target="../media/image1622.png"/><Relationship Id="rId336" Type="http://schemas.openxmlformats.org/officeDocument/2006/relationships/image" Target="../media/image1650.png"/><Relationship Id="rId75" Type="http://schemas.openxmlformats.org/officeDocument/2006/relationships/customXml" Target="../ink/ink1469.xml"/><Relationship Id="rId140" Type="http://schemas.openxmlformats.org/officeDocument/2006/relationships/image" Target="../media/image1552.png"/><Relationship Id="rId182" Type="http://schemas.openxmlformats.org/officeDocument/2006/relationships/image" Target="../media/image1573.png"/><Relationship Id="rId378" Type="http://schemas.openxmlformats.org/officeDocument/2006/relationships/image" Target="../media/image1671.png"/><Relationship Id="rId6" Type="http://schemas.openxmlformats.org/officeDocument/2006/relationships/image" Target="../media/image1488.png"/><Relationship Id="rId238" Type="http://schemas.openxmlformats.org/officeDocument/2006/relationships/image" Target="../media/image1601.png"/><Relationship Id="rId291" Type="http://schemas.openxmlformats.org/officeDocument/2006/relationships/customXml" Target="../ink/ink1577.xml"/><Relationship Id="rId305" Type="http://schemas.openxmlformats.org/officeDocument/2006/relationships/customXml" Target="../ink/ink1584.xml"/><Relationship Id="rId347" Type="http://schemas.openxmlformats.org/officeDocument/2006/relationships/customXml" Target="../ink/ink1605.xml"/><Relationship Id="rId44" Type="http://schemas.openxmlformats.org/officeDocument/2006/relationships/image" Target="../media/image1504.png"/><Relationship Id="rId86" Type="http://schemas.openxmlformats.org/officeDocument/2006/relationships/image" Target="../media/image1525.png"/><Relationship Id="rId151" Type="http://schemas.openxmlformats.org/officeDocument/2006/relationships/customXml" Target="../ink/ink1507.xml"/><Relationship Id="rId193" Type="http://schemas.openxmlformats.org/officeDocument/2006/relationships/customXml" Target="../ink/ink1528.xml"/><Relationship Id="rId207" Type="http://schemas.openxmlformats.org/officeDocument/2006/relationships/customXml" Target="../ink/ink1535.xml"/><Relationship Id="rId249" Type="http://schemas.openxmlformats.org/officeDocument/2006/relationships/customXml" Target="../ink/ink1556.xml"/><Relationship Id="rId13" Type="http://schemas.openxmlformats.org/officeDocument/2006/relationships/customXml" Target="../ink/ink1436.xml"/><Relationship Id="rId109" Type="http://schemas.openxmlformats.org/officeDocument/2006/relationships/customXml" Target="../ink/ink1486.xml"/><Relationship Id="rId260" Type="http://schemas.openxmlformats.org/officeDocument/2006/relationships/image" Target="../media/image1612.png"/><Relationship Id="rId316" Type="http://schemas.openxmlformats.org/officeDocument/2006/relationships/image" Target="../media/image1640.png"/><Relationship Id="rId55" Type="http://schemas.openxmlformats.org/officeDocument/2006/relationships/customXml" Target="../ink/ink1459.xml"/><Relationship Id="rId97" Type="http://schemas.openxmlformats.org/officeDocument/2006/relationships/customXml" Target="../ink/ink1480.xml"/><Relationship Id="rId120" Type="http://schemas.openxmlformats.org/officeDocument/2006/relationships/image" Target="../media/image1542.png"/><Relationship Id="rId358" Type="http://schemas.openxmlformats.org/officeDocument/2006/relationships/image" Target="../media/image1661.png"/><Relationship Id="rId162" Type="http://schemas.openxmlformats.org/officeDocument/2006/relationships/image" Target="../media/image1563.png"/><Relationship Id="rId218" Type="http://schemas.openxmlformats.org/officeDocument/2006/relationships/image" Target="../media/image1591.png"/><Relationship Id="rId271" Type="http://schemas.openxmlformats.org/officeDocument/2006/relationships/customXml" Target="../ink/ink1567.xml"/><Relationship Id="rId24" Type="http://schemas.openxmlformats.org/officeDocument/2006/relationships/customXml" Target="../ink/ink1442.xml"/><Relationship Id="rId66" Type="http://schemas.openxmlformats.org/officeDocument/2006/relationships/image" Target="../media/image1515.png"/><Relationship Id="rId131" Type="http://schemas.openxmlformats.org/officeDocument/2006/relationships/customXml" Target="../ink/ink1497.xml"/><Relationship Id="rId327" Type="http://schemas.openxmlformats.org/officeDocument/2006/relationships/customXml" Target="../ink/ink1595.xml"/><Relationship Id="rId369" Type="http://schemas.openxmlformats.org/officeDocument/2006/relationships/customXml" Target="../ink/ink1616.xml"/><Relationship Id="rId173" Type="http://schemas.openxmlformats.org/officeDocument/2006/relationships/customXml" Target="../ink/ink1518.xml"/><Relationship Id="rId229" Type="http://schemas.openxmlformats.org/officeDocument/2006/relationships/customXml" Target="../ink/ink1546.xml"/><Relationship Id="rId380" Type="http://schemas.openxmlformats.org/officeDocument/2006/relationships/image" Target="../media/image1672.png"/><Relationship Id="rId240" Type="http://schemas.openxmlformats.org/officeDocument/2006/relationships/image" Target="../media/image1602.png"/><Relationship Id="rId35" Type="http://schemas.openxmlformats.org/officeDocument/2006/relationships/customXml" Target="../ink/ink1449.xml"/><Relationship Id="rId77" Type="http://schemas.openxmlformats.org/officeDocument/2006/relationships/customXml" Target="../ink/ink1470.xml"/><Relationship Id="rId100" Type="http://schemas.openxmlformats.org/officeDocument/2006/relationships/image" Target="../media/image1532.png"/><Relationship Id="rId282" Type="http://schemas.openxmlformats.org/officeDocument/2006/relationships/image" Target="../media/image1623.png"/><Relationship Id="rId338" Type="http://schemas.openxmlformats.org/officeDocument/2006/relationships/image" Target="../media/image1651.png"/><Relationship Id="rId8" Type="http://schemas.openxmlformats.org/officeDocument/2006/relationships/image" Target="../media/image1489.png"/><Relationship Id="rId142" Type="http://schemas.openxmlformats.org/officeDocument/2006/relationships/image" Target="../media/image1553.png"/><Relationship Id="rId184" Type="http://schemas.openxmlformats.org/officeDocument/2006/relationships/image" Target="../media/image1574.png"/><Relationship Id="rId251" Type="http://schemas.openxmlformats.org/officeDocument/2006/relationships/customXml" Target="../ink/ink1557.xml"/><Relationship Id="rId46" Type="http://schemas.openxmlformats.org/officeDocument/2006/relationships/image" Target="../media/image1505.png"/><Relationship Id="rId293" Type="http://schemas.openxmlformats.org/officeDocument/2006/relationships/customXml" Target="../ink/ink1578.xml"/><Relationship Id="rId307" Type="http://schemas.openxmlformats.org/officeDocument/2006/relationships/customXml" Target="../ink/ink1585.xml"/><Relationship Id="rId349" Type="http://schemas.openxmlformats.org/officeDocument/2006/relationships/customXml" Target="../ink/ink1606.xml"/><Relationship Id="rId88" Type="http://schemas.openxmlformats.org/officeDocument/2006/relationships/image" Target="../media/image1526.png"/><Relationship Id="rId111" Type="http://schemas.openxmlformats.org/officeDocument/2006/relationships/customXml" Target="../ink/ink1487.xml"/><Relationship Id="rId153" Type="http://schemas.openxmlformats.org/officeDocument/2006/relationships/customXml" Target="../ink/ink1508.xml"/><Relationship Id="rId195" Type="http://schemas.openxmlformats.org/officeDocument/2006/relationships/customXml" Target="../ink/ink1529.xml"/><Relationship Id="rId209" Type="http://schemas.openxmlformats.org/officeDocument/2006/relationships/customXml" Target="../ink/ink1536.xml"/><Relationship Id="rId360" Type="http://schemas.openxmlformats.org/officeDocument/2006/relationships/image" Target="../media/image1662.png"/><Relationship Id="rId220" Type="http://schemas.openxmlformats.org/officeDocument/2006/relationships/image" Target="../media/image1592.png"/><Relationship Id="rId15" Type="http://schemas.openxmlformats.org/officeDocument/2006/relationships/customXml" Target="../ink/ink1437.xml"/><Relationship Id="rId57" Type="http://schemas.openxmlformats.org/officeDocument/2006/relationships/customXml" Target="../ink/ink1460.xml"/><Relationship Id="rId262" Type="http://schemas.openxmlformats.org/officeDocument/2006/relationships/image" Target="../media/image1613.png"/><Relationship Id="rId318" Type="http://schemas.openxmlformats.org/officeDocument/2006/relationships/image" Target="../media/image1641.png"/><Relationship Id="rId99" Type="http://schemas.openxmlformats.org/officeDocument/2006/relationships/customXml" Target="../ink/ink1481.xml"/><Relationship Id="rId122" Type="http://schemas.openxmlformats.org/officeDocument/2006/relationships/image" Target="../media/image1543.png"/><Relationship Id="rId164" Type="http://schemas.openxmlformats.org/officeDocument/2006/relationships/image" Target="../media/image1564.png"/><Relationship Id="rId371" Type="http://schemas.openxmlformats.org/officeDocument/2006/relationships/customXml" Target="../ink/ink1617.xml"/></Relationships>
</file>

<file path=ppt/slides/_rels/slide51.xml.rels><?xml version="1.0" encoding="UTF-8" standalone="yes"?>
<Relationships xmlns="http://schemas.openxmlformats.org/package/2006/relationships"><Relationship Id="rId117" Type="http://schemas.openxmlformats.org/officeDocument/2006/relationships/customXml" Target="../ink/ink1680.xml"/><Relationship Id="rId21" Type="http://schemas.openxmlformats.org/officeDocument/2006/relationships/customXml" Target="../ink/ink1632.xml"/><Relationship Id="rId42" Type="http://schemas.openxmlformats.org/officeDocument/2006/relationships/image" Target="../media/image1693.png"/><Relationship Id="rId63" Type="http://schemas.openxmlformats.org/officeDocument/2006/relationships/customXml" Target="../ink/ink1653.xml"/><Relationship Id="rId84" Type="http://schemas.openxmlformats.org/officeDocument/2006/relationships/image" Target="../media/image1714.png"/><Relationship Id="rId138" Type="http://schemas.openxmlformats.org/officeDocument/2006/relationships/image" Target="../media/image1741.png"/><Relationship Id="rId159" Type="http://schemas.openxmlformats.org/officeDocument/2006/relationships/customXml" Target="../ink/ink1701.xml"/><Relationship Id="rId170" Type="http://schemas.openxmlformats.org/officeDocument/2006/relationships/image" Target="../media/image1757.png"/><Relationship Id="rId191" Type="http://schemas.openxmlformats.org/officeDocument/2006/relationships/customXml" Target="../ink/ink1717.xml"/><Relationship Id="rId107" Type="http://schemas.openxmlformats.org/officeDocument/2006/relationships/customXml" Target="../ink/ink1675.xml"/><Relationship Id="rId11" Type="http://schemas.openxmlformats.org/officeDocument/2006/relationships/customXml" Target="../ink/ink1627.xml"/><Relationship Id="rId32" Type="http://schemas.openxmlformats.org/officeDocument/2006/relationships/image" Target="../media/image1688.png"/><Relationship Id="rId53" Type="http://schemas.openxmlformats.org/officeDocument/2006/relationships/customXml" Target="../ink/ink1648.xml"/><Relationship Id="rId74" Type="http://schemas.openxmlformats.org/officeDocument/2006/relationships/image" Target="../media/image1709.png"/><Relationship Id="rId128" Type="http://schemas.openxmlformats.org/officeDocument/2006/relationships/image" Target="../media/image1736.png"/><Relationship Id="rId149" Type="http://schemas.openxmlformats.org/officeDocument/2006/relationships/customXml" Target="../ink/ink1696.xml"/><Relationship Id="rId5" Type="http://schemas.openxmlformats.org/officeDocument/2006/relationships/customXml" Target="../ink/ink1624.xml"/><Relationship Id="rId95" Type="http://schemas.openxmlformats.org/officeDocument/2006/relationships/customXml" Target="../ink/ink1669.xml"/><Relationship Id="rId160" Type="http://schemas.openxmlformats.org/officeDocument/2006/relationships/image" Target="../media/image1752.png"/><Relationship Id="rId181" Type="http://schemas.openxmlformats.org/officeDocument/2006/relationships/customXml" Target="../ink/ink1712.xml"/><Relationship Id="rId22" Type="http://schemas.openxmlformats.org/officeDocument/2006/relationships/image" Target="../media/image1683.png"/><Relationship Id="rId43" Type="http://schemas.openxmlformats.org/officeDocument/2006/relationships/customXml" Target="../ink/ink1643.xml"/><Relationship Id="rId64" Type="http://schemas.openxmlformats.org/officeDocument/2006/relationships/image" Target="../media/image1704.png"/><Relationship Id="rId118" Type="http://schemas.openxmlformats.org/officeDocument/2006/relationships/image" Target="../media/image1731.png"/><Relationship Id="rId139" Type="http://schemas.openxmlformats.org/officeDocument/2006/relationships/customXml" Target="../ink/ink1691.xml"/><Relationship Id="rId85" Type="http://schemas.openxmlformats.org/officeDocument/2006/relationships/customXml" Target="../ink/ink1664.xml"/><Relationship Id="rId150" Type="http://schemas.openxmlformats.org/officeDocument/2006/relationships/image" Target="../media/image1747.png"/><Relationship Id="rId171" Type="http://schemas.openxmlformats.org/officeDocument/2006/relationships/customXml" Target="../ink/ink1707.xml"/><Relationship Id="rId192" Type="http://schemas.openxmlformats.org/officeDocument/2006/relationships/image" Target="../media/image1768.png"/><Relationship Id="rId12" Type="http://schemas.openxmlformats.org/officeDocument/2006/relationships/image" Target="../media/image1678.png"/><Relationship Id="rId33" Type="http://schemas.openxmlformats.org/officeDocument/2006/relationships/customXml" Target="../ink/ink1638.xml"/><Relationship Id="rId108" Type="http://schemas.openxmlformats.org/officeDocument/2006/relationships/image" Target="../media/image1726.png"/><Relationship Id="rId129" Type="http://schemas.openxmlformats.org/officeDocument/2006/relationships/customXml" Target="../ink/ink1686.xml"/><Relationship Id="rId54" Type="http://schemas.openxmlformats.org/officeDocument/2006/relationships/image" Target="../media/image1699.png"/><Relationship Id="rId75" Type="http://schemas.openxmlformats.org/officeDocument/2006/relationships/customXml" Target="../ink/ink1659.xml"/><Relationship Id="rId96" Type="http://schemas.openxmlformats.org/officeDocument/2006/relationships/image" Target="../media/image1720.png"/><Relationship Id="rId140" Type="http://schemas.openxmlformats.org/officeDocument/2006/relationships/image" Target="../media/image1742.png"/><Relationship Id="rId161" Type="http://schemas.openxmlformats.org/officeDocument/2006/relationships/customXml" Target="../ink/ink1702.xml"/><Relationship Id="rId182" Type="http://schemas.openxmlformats.org/officeDocument/2006/relationships/image" Target="../media/image1763.png"/><Relationship Id="rId6" Type="http://schemas.openxmlformats.org/officeDocument/2006/relationships/image" Target="../media/image1675.png"/><Relationship Id="rId23" Type="http://schemas.openxmlformats.org/officeDocument/2006/relationships/customXml" Target="../ink/ink1633.xml"/><Relationship Id="rId119" Type="http://schemas.openxmlformats.org/officeDocument/2006/relationships/customXml" Target="../ink/ink1681.xml"/><Relationship Id="rId44" Type="http://schemas.openxmlformats.org/officeDocument/2006/relationships/image" Target="../media/image1694.png"/><Relationship Id="rId65" Type="http://schemas.openxmlformats.org/officeDocument/2006/relationships/customXml" Target="../ink/ink1654.xml"/><Relationship Id="rId86" Type="http://schemas.openxmlformats.org/officeDocument/2006/relationships/image" Target="../media/image1715.png"/><Relationship Id="rId130" Type="http://schemas.openxmlformats.org/officeDocument/2006/relationships/image" Target="../media/image1737.png"/><Relationship Id="rId151" Type="http://schemas.openxmlformats.org/officeDocument/2006/relationships/customXml" Target="../ink/ink1697.xml"/><Relationship Id="rId172" Type="http://schemas.openxmlformats.org/officeDocument/2006/relationships/image" Target="../media/image1758.png"/><Relationship Id="rId13" Type="http://schemas.openxmlformats.org/officeDocument/2006/relationships/customXml" Target="../ink/ink1628.xml"/><Relationship Id="rId18" Type="http://schemas.openxmlformats.org/officeDocument/2006/relationships/image" Target="../media/image1681.png"/><Relationship Id="rId39" Type="http://schemas.openxmlformats.org/officeDocument/2006/relationships/customXml" Target="../ink/ink1641.xml"/><Relationship Id="rId109" Type="http://schemas.openxmlformats.org/officeDocument/2006/relationships/customXml" Target="../ink/ink1676.xml"/><Relationship Id="rId34" Type="http://schemas.openxmlformats.org/officeDocument/2006/relationships/image" Target="../media/image1689.png"/><Relationship Id="rId50" Type="http://schemas.openxmlformats.org/officeDocument/2006/relationships/image" Target="../media/image1697.png"/><Relationship Id="rId55" Type="http://schemas.openxmlformats.org/officeDocument/2006/relationships/customXml" Target="../ink/ink1649.xml"/><Relationship Id="rId76" Type="http://schemas.openxmlformats.org/officeDocument/2006/relationships/image" Target="../media/image1710.png"/><Relationship Id="rId97" Type="http://schemas.openxmlformats.org/officeDocument/2006/relationships/customXml" Target="../ink/ink1670.xml"/><Relationship Id="rId104" Type="http://schemas.openxmlformats.org/officeDocument/2006/relationships/image" Target="../media/image1724.png"/><Relationship Id="rId120" Type="http://schemas.openxmlformats.org/officeDocument/2006/relationships/image" Target="../media/image1732.png"/><Relationship Id="rId125" Type="http://schemas.openxmlformats.org/officeDocument/2006/relationships/customXml" Target="../ink/ink1684.xml"/><Relationship Id="rId141" Type="http://schemas.openxmlformats.org/officeDocument/2006/relationships/customXml" Target="../ink/ink1692.xml"/><Relationship Id="rId146" Type="http://schemas.openxmlformats.org/officeDocument/2006/relationships/image" Target="../media/image1745.png"/><Relationship Id="rId167" Type="http://schemas.openxmlformats.org/officeDocument/2006/relationships/customXml" Target="../ink/ink1705.xml"/><Relationship Id="rId188" Type="http://schemas.openxmlformats.org/officeDocument/2006/relationships/image" Target="../media/image1766.png"/><Relationship Id="rId7" Type="http://schemas.openxmlformats.org/officeDocument/2006/relationships/customXml" Target="../ink/ink1625.xml"/><Relationship Id="rId71" Type="http://schemas.openxmlformats.org/officeDocument/2006/relationships/customXml" Target="../ink/ink1657.xml"/><Relationship Id="rId92" Type="http://schemas.openxmlformats.org/officeDocument/2006/relationships/image" Target="../media/image1718.png"/><Relationship Id="rId162" Type="http://schemas.openxmlformats.org/officeDocument/2006/relationships/image" Target="../media/image1753.png"/><Relationship Id="rId183" Type="http://schemas.openxmlformats.org/officeDocument/2006/relationships/customXml" Target="../ink/ink1713.xml"/><Relationship Id="rId2" Type="http://schemas.openxmlformats.org/officeDocument/2006/relationships/slideLayout" Target="../slideLayouts/slideLayout13.xml"/><Relationship Id="rId29" Type="http://schemas.openxmlformats.org/officeDocument/2006/relationships/customXml" Target="../ink/ink1636.xml"/><Relationship Id="rId24" Type="http://schemas.openxmlformats.org/officeDocument/2006/relationships/image" Target="../media/image1684.png"/><Relationship Id="rId40" Type="http://schemas.openxmlformats.org/officeDocument/2006/relationships/image" Target="../media/image1692.png"/><Relationship Id="rId45" Type="http://schemas.openxmlformats.org/officeDocument/2006/relationships/customXml" Target="../ink/ink1644.xml"/><Relationship Id="rId66" Type="http://schemas.openxmlformats.org/officeDocument/2006/relationships/image" Target="../media/image1705.png"/><Relationship Id="rId87" Type="http://schemas.openxmlformats.org/officeDocument/2006/relationships/customXml" Target="../ink/ink1665.xml"/><Relationship Id="rId110" Type="http://schemas.openxmlformats.org/officeDocument/2006/relationships/image" Target="../media/image1727.png"/><Relationship Id="rId115" Type="http://schemas.openxmlformats.org/officeDocument/2006/relationships/customXml" Target="../ink/ink1679.xml"/><Relationship Id="rId131" Type="http://schemas.openxmlformats.org/officeDocument/2006/relationships/customXml" Target="../ink/ink1687.xml"/><Relationship Id="rId136" Type="http://schemas.openxmlformats.org/officeDocument/2006/relationships/image" Target="../media/image1740.png"/><Relationship Id="rId157" Type="http://schemas.openxmlformats.org/officeDocument/2006/relationships/customXml" Target="../ink/ink1700.xml"/><Relationship Id="rId178" Type="http://schemas.openxmlformats.org/officeDocument/2006/relationships/image" Target="../media/image1761.png"/><Relationship Id="rId61" Type="http://schemas.openxmlformats.org/officeDocument/2006/relationships/customXml" Target="../ink/ink1652.xml"/><Relationship Id="rId82" Type="http://schemas.openxmlformats.org/officeDocument/2006/relationships/image" Target="../media/image1713.png"/><Relationship Id="rId152" Type="http://schemas.openxmlformats.org/officeDocument/2006/relationships/image" Target="../media/image1748.png"/><Relationship Id="rId173" Type="http://schemas.openxmlformats.org/officeDocument/2006/relationships/customXml" Target="../ink/ink1708.xml"/><Relationship Id="rId19" Type="http://schemas.openxmlformats.org/officeDocument/2006/relationships/customXml" Target="../ink/ink1631.xml"/><Relationship Id="rId14" Type="http://schemas.openxmlformats.org/officeDocument/2006/relationships/image" Target="../media/image1679.png"/><Relationship Id="rId30" Type="http://schemas.openxmlformats.org/officeDocument/2006/relationships/image" Target="../media/image1687.png"/><Relationship Id="rId35" Type="http://schemas.openxmlformats.org/officeDocument/2006/relationships/customXml" Target="../ink/ink1639.xml"/><Relationship Id="rId56" Type="http://schemas.openxmlformats.org/officeDocument/2006/relationships/image" Target="../media/image1700.png"/><Relationship Id="rId77" Type="http://schemas.openxmlformats.org/officeDocument/2006/relationships/customXml" Target="../ink/ink1660.xml"/><Relationship Id="rId100" Type="http://schemas.openxmlformats.org/officeDocument/2006/relationships/image" Target="../media/image1722.png"/><Relationship Id="rId105" Type="http://schemas.openxmlformats.org/officeDocument/2006/relationships/customXml" Target="../ink/ink1674.xml"/><Relationship Id="rId126" Type="http://schemas.openxmlformats.org/officeDocument/2006/relationships/image" Target="../media/image1735.png"/><Relationship Id="rId147" Type="http://schemas.openxmlformats.org/officeDocument/2006/relationships/customXml" Target="../ink/ink1695.xml"/><Relationship Id="rId168" Type="http://schemas.openxmlformats.org/officeDocument/2006/relationships/image" Target="../media/image1756.png"/><Relationship Id="rId8" Type="http://schemas.openxmlformats.org/officeDocument/2006/relationships/image" Target="../media/image1676.png"/><Relationship Id="rId51" Type="http://schemas.openxmlformats.org/officeDocument/2006/relationships/customXml" Target="../ink/ink1647.xml"/><Relationship Id="rId72" Type="http://schemas.openxmlformats.org/officeDocument/2006/relationships/image" Target="../media/image1708.png"/><Relationship Id="rId93" Type="http://schemas.openxmlformats.org/officeDocument/2006/relationships/customXml" Target="../ink/ink1668.xml"/><Relationship Id="rId98" Type="http://schemas.openxmlformats.org/officeDocument/2006/relationships/image" Target="../media/image1721.png"/><Relationship Id="rId121" Type="http://schemas.openxmlformats.org/officeDocument/2006/relationships/customXml" Target="../ink/ink1682.xml"/><Relationship Id="rId142" Type="http://schemas.openxmlformats.org/officeDocument/2006/relationships/image" Target="../media/image1743.png"/><Relationship Id="rId163" Type="http://schemas.openxmlformats.org/officeDocument/2006/relationships/customXml" Target="../ink/ink1703.xml"/><Relationship Id="rId184" Type="http://schemas.openxmlformats.org/officeDocument/2006/relationships/image" Target="../media/image1764.png"/><Relationship Id="rId189" Type="http://schemas.openxmlformats.org/officeDocument/2006/relationships/customXml" Target="../ink/ink1716.xml"/><Relationship Id="rId3" Type="http://schemas.openxmlformats.org/officeDocument/2006/relationships/customXml" Target="../ink/ink1623.xml"/><Relationship Id="rId25" Type="http://schemas.openxmlformats.org/officeDocument/2006/relationships/customXml" Target="../ink/ink1634.xml"/><Relationship Id="rId46" Type="http://schemas.openxmlformats.org/officeDocument/2006/relationships/image" Target="../media/image1695.png"/><Relationship Id="rId67" Type="http://schemas.openxmlformats.org/officeDocument/2006/relationships/customXml" Target="../ink/ink1655.xml"/><Relationship Id="rId116" Type="http://schemas.openxmlformats.org/officeDocument/2006/relationships/image" Target="../media/image1730.png"/><Relationship Id="rId137" Type="http://schemas.openxmlformats.org/officeDocument/2006/relationships/customXml" Target="../ink/ink1690.xml"/><Relationship Id="rId158" Type="http://schemas.openxmlformats.org/officeDocument/2006/relationships/image" Target="../media/image1751.png"/><Relationship Id="rId20" Type="http://schemas.openxmlformats.org/officeDocument/2006/relationships/image" Target="../media/image1682.png"/><Relationship Id="rId41" Type="http://schemas.openxmlformats.org/officeDocument/2006/relationships/customXml" Target="../ink/ink1642.xml"/><Relationship Id="rId62" Type="http://schemas.openxmlformats.org/officeDocument/2006/relationships/image" Target="../media/image1703.png"/><Relationship Id="rId83" Type="http://schemas.openxmlformats.org/officeDocument/2006/relationships/customXml" Target="../ink/ink1663.xml"/><Relationship Id="rId88" Type="http://schemas.openxmlformats.org/officeDocument/2006/relationships/image" Target="../media/image1716.png"/><Relationship Id="rId111" Type="http://schemas.openxmlformats.org/officeDocument/2006/relationships/customXml" Target="../ink/ink1677.xml"/><Relationship Id="rId132" Type="http://schemas.openxmlformats.org/officeDocument/2006/relationships/image" Target="../media/image1738.png"/><Relationship Id="rId153" Type="http://schemas.openxmlformats.org/officeDocument/2006/relationships/customXml" Target="../ink/ink1698.xml"/><Relationship Id="rId174" Type="http://schemas.openxmlformats.org/officeDocument/2006/relationships/image" Target="../media/image1759.png"/><Relationship Id="rId179" Type="http://schemas.openxmlformats.org/officeDocument/2006/relationships/customXml" Target="../ink/ink1711.xml"/><Relationship Id="rId190" Type="http://schemas.openxmlformats.org/officeDocument/2006/relationships/image" Target="../media/image1767.png"/><Relationship Id="rId15" Type="http://schemas.openxmlformats.org/officeDocument/2006/relationships/customXml" Target="../ink/ink1629.xml"/><Relationship Id="rId36" Type="http://schemas.openxmlformats.org/officeDocument/2006/relationships/image" Target="../media/image1690.png"/><Relationship Id="rId57" Type="http://schemas.openxmlformats.org/officeDocument/2006/relationships/customXml" Target="../ink/ink1650.xml"/><Relationship Id="rId106" Type="http://schemas.openxmlformats.org/officeDocument/2006/relationships/image" Target="../media/image1725.png"/><Relationship Id="rId127" Type="http://schemas.openxmlformats.org/officeDocument/2006/relationships/customXml" Target="../ink/ink1685.xml"/><Relationship Id="rId10" Type="http://schemas.openxmlformats.org/officeDocument/2006/relationships/image" Target="../media/image1677.png"/><Relationship Id="rId31" Type="http://schemas.openxmlformats.org/officeDocument/2006/relationships/customXml" Target="../ink/ink1637.xml"/><Relationship Id="rId52" Type="http://schemas.openxmlformats.org/officeDocument/2006/relationships/image" Target="../media/image1698.png"/><Relationship Id="rId73" Type="http://schemas.openxmlformats.org/officeDocument/2006/relationships/customXml" Target="../ink/ink1658.xml"/><Relationship Id="rId78" Type="http://schemas.openxmlformats.org/officeDocument/2006/relationships/image" Target="../media/image1711.png"/><Relationship Id="rId94" Type="http://schemas.openxmlformats.org/officeDocument/2006/relationships/image" Target="../media/image1719.png"/><Relationship Id="rId99" Type="http://schemas.openxmlformats.org/officeDocument/2006/relationships/customXml" Target="../ink/ink1671.xml"/><Relationship Id="rId101" Type="http://schemas.openxmlformats.org/officeDocument/2006/relationships/customXml" Target="../ink/ink1672.xml"/><Relationship Id="rId122" Type="http://schemas.openxmlformats.org/officeDocument/2006/relationships/image" Target="../media/image1733.png"/><Relationship Id="rId143" Type="http://schemas.openxmlformats.org/officeDocument/2006/relationships/customXml" Target="../ink/ink1693.xml"/><Relationship Id="rId148" Type="http://schemas.openxmlformats.org/officeDocument/2006/relationships/image" Target="../media/image1746.png"/><Relationship Id="rId164" Type="http://schemas.openxmlformats.org/officeDocument/2006/relationships/image" Target="../media/image1754.png"/><Relationship Id="rId169" Type="http://schemas.openxmlformats.org/officeDocument/2006/relationships/customXml" Target="../ink/ink1706.xml"/><Relationship Id="rId185" Type="http://schemas.openxmlformats.org/officeDocument/2006/relationships/customXml" Target="../ink/ink1714.xml"/><Relationship Id="rId4" Type="http://schemas.openxmlformats.org/officeDocument/2006/relationships/image" Target="../media/image1674.png"/><Relationship Id="rId9" Type="http://schemas.openxmlformats.org/officeDocument/2006/relationships/customXml" Target="../ink/ink1626.xml"/><Relationship Id="rId180" Type="http://schemas.openxmlformats.org/officeDocument/2006/relationships/image" Target="../media/image1762.png"/><Relationship Id="rId26" Type="http://schemas.openxmlformats.org/officeDocument/2006/relationships/image" Target="../media/image1685.png"/><Relationship Id="rId47" Type="http://schemas.openxmlformats.org/officeDocument/2006/relationships/customXml" Target="../ink/ink1645.xml"/><Relationship Id="rId68" Type="http://schemas.openxmlformats.org/officeDocument/2006/relationships/image" Target="../media/image1706.png"/><Relationship Id="rId89" Type="http://schemas.openxmlformats.org/officeDocument/2006/relationships/customXml" Target="../ink/ink1666.xml"/><Relationship Id="rId112" Type="http://schemas.openxmlformats.org/officeDocument/2006/relationships/image" Target="../media/image1728.png"/><Relationship Id="rId133" Type="http://schemas.openxmlformats.org/officeDocument/2006/relationships/customXml" Target="../ink/ink1688.xml"/><Relationship Id="rId154" Type="http://schemas.openxmlformats.org/officeDocument/2006/relationships/image" Target="../media/image1749.png"/><Relationship Id="rId175" Type="http://schemas.openxmlformats.org/officeDocument/2006/relationships/customXml" Target="../ink/ink1709.xml"/><Relationship Id="rId16" Type="http://schemas.openxmlformats.org/officeDocument/2006/relationships/image" Target="../media/image1680.png"/><Relationship Id="rId37" Type="http://schemas.openxmlformats.org/officeDocument/2006/relationships/customXml" Target="../ink/ink1640.xml"/><Relationship Id="rId58" Type="http://schemas.openxmlformats.org/officeDocument/2006/relationships/image" Target="../media/image1701.png"/><Relationship Id="rId79" Type="http://schemas.openxmlformats.org/officeDocument/2006/relationships/customXml" Target="../ink/ink1661.xml"/><Relationship Id="rId102" Type="http://schemas.openxmlformats.org/officeDocument/2006/relationships/image" Target="../media/image1723.png"/><Relationship Id="rId123" Type="http://schemas.openxmlformats.org/officeDocument/2006/relationships/customXml" Target="../ink/ink1683.xml"/><Relationship Id="rId144" Type="http://schemas.openxmlformats.org/officeDocument/2006/relationships/image" Target="../media/image1744.png"/><Relationship Id="rId90" Type="http://schemas.openxmlformats.org/officeDocument/2006/relationships/image" Target="../media/image1717.png"/><Relationship Id="rId165" Type="http://schemas.openxmlformats.org/officeDocument/2006/relationships/customXml" Target="../ink/ink1704.xml"/><Relationship Id="rId186" Type="http://schemas.openxmlformats.org/officeDocument/2006/relationships/image" Target="../media/image1765.png"/><Relationship Id="rId27" Type="http://schemas.openxmlformats.org/officeDocument/2006/relationships/customXml" Target="../ink/ink1635.xml"/><Relationship Id="rId48" Type="http://schemas.openxmlformats.org/officeDocument/2006/relationships/image" Target="../media/image1696.png"/><Relationship Id="rId69" Type="http://schemas.openxmlformats.org/officeDocument/2006/relationships/customXml" Target="../ink/ink1656.xml"/><Relationship Id="rId113" Type="http://schemas.openxmlformats.org/officeDocument/2006/relationships/customXml" Target="../ink/ink1678.xml"/><Relationship Id="rId134" Type="http://schemas.openxmlformats.org/officeDocument/2006/relationships/image" Target="../media/image1739.png"/><Relationship Id="rId80" Type="http://schemas.openxmlformats.org/officeDocument/2006/relationships/image" Target="../media/image1712.png"/><Relationship Id="rId155" Type="http://schemas.openxmlformats.org/officeDocument/2006/relationships/customXml" Target="../ink/ink1699.xml"/><Relationship Id="rId176" Type="http://schemas.openxmlformats.org/officeDocument/2006/relationships/image" Target="../media/image1760.png"/><Relationship Id="rId17" Type="http://schemas.openxmlformats.org/officeDocument/2006/relationships/customXml" Target="../ink/ink1630.xml"/><Relationship Id="rId38" Type="http://schemas.openxmlformats.org/officeDocument/2006/relationships/image" Target="../media/image1691.png"/><Relationship Id="rId59" Type="http://schemas.openxmlformats.org/officeDocument/2006/relationships/customXml" Target="../ink/ink1651.xml"/><Relationship Id="rId103" Type="http://schemas.openxmlformats.org/officeDocument/2006/relationships/customXml" Target="../ink/ink1673.xml"/><Relationship Id="rId124" Type="http://schemas.openxmlformats.org/officeDocument/2006/relationships/image" Target="../media/image1734.png"/><Relationship Id="rId70" Type="http://schemas.openxmlformats.org/officeDocument/2006/relationships/image" Target="../media/image1707.png"/><Relationship Id="rId91" Type="http://schemas.openxmlformats.org/officeDocument/2006/relationships/customXml" Target="../ink/ink1667.xml"/><Relationship Id="rId145" Type="http://schemas.openxmlformats.org/officeDocument/2006/relationships/customXml" Target="../ink/ink1694.xml"/><Relationship Id="rId166" Type="http://schemas.openxmlformats.org/officeDocument/2006/relationships/image" Target="../media/image1755.png"/><Relationship Id="rId187" Type="http://schemas.openxmlformats.org/officeDocument/2006/relationships/customXml" Target="../ink/ink1715.xml"/><Relationship Id="rId1" Type="http://schemas.openxmlformats.org/officeDocument/2006/relationships/tags" Target="../tags/tag589.xml"/><Relationship Id="rId28" Type="http://schemas.openxmlformats.org/officeDocument/2006/relationships/image" Target="../media/image1686.png"/><Relationship Id="rId49" Type="http://schemas.openxmlformats.org/officeDocument/2006/relationships/customXml" Target="../ink/ink1646.xml"/><Relationship Id="rId114" Type="http://schemas.openxmlformats.org/officeDocument/2006/relationships/image" Target="../media/image1729.png"/><Relationship Id="rId60" Type="http://schemas.openxmlformats.org/officeDocument/2006/relationships/image" Target="../media/image1702.png"/><Relationship Id="rId81" Type="http://schemas.openxmlformats.org/officeDocument/2006/relationships/customXml" Target="../ink/ink1662.xml"/><Relationship Id="rId135" Type="http://schemas.openxmlformats.org/officeDocument/2006/relationships/customXml" Target="../ink/ink1689.xml"/><Relationship Id="rId156" Type="http://schemas.openxmlformats.org/officeDocument/2006/relationships/image" Target="../media/image1750.png"/><Relationship Id="rId177" Type="http://schemas.openxmlformats.org/officeDocument/2006/relationships/customXml" Target="../ink/ink1710.xml"/></Relationships>
</file>

<file path=ppt/slides/_rels/slide52.xml.rels><?xml version="1.0" encoding="UTF-8" standalone="yes"?>
<Relationships xmlns="http://schemas.openxmlformats.org/package/2006/relationships"><Relationship Id="rId8" Type="http://schemas.openxmlformats.org/officeDocument/2006/relationships/tags" Target="../tags/tag597.xml"/><Relationship Id="rId13" Type="http://schemas.openxmlformats.org/officeDocument/2006/relationships/tags" Target="../tags/tag602.xml"/><Relationship Id="rId18" Type="http://schemas.openxmlformats.org/officeDocument/2006/relationships/tags" Target="../tags/tag607.xml"/><Relationship Id="rId3" Type="http://schemas.openxmlformats.org/officeDocument/2006/relationships/tags" Target="../tags/tag592.xml"/><Relationship Id="rId21" Type="http://schemas.openxmlformats.org/officeDocument/2006/relationships/image" Target="../media/image3.png"/><Relationship Id="rId7" Type="http://schemas.openxmlformats.org/officeDocument/2006/relationships/tags" Target="../tags/tag596.xml"/><Relationship Id="rId12" Type="http://schemas.openxmlformats.org/officeDocument/2006/relationships/tags" Target="../tags/tag601.xml"/><Relationship Id="rId17" Type="http://schemas.openxmlformats.org/officeDocument/2006/relationships/tags" Target="../tags/tag606.xml"/><Relationship Id="rId25" Type="http://schemas.openxmlformats.org/officeDocument/2006/relationships/image" Target="../media/image1769.png"/><Relationship Id="rId2" Type="http://schemas.openxmlformats.org/officeDocument/2006/relationships/tags" Target="../tags/tag591.xml"/><Relationship Id="rId16" Type="http://schemas.openxmlformats.org/officeDocument/2006/relationships/tags" Target="../tags/tag605.xml"/><Relationship Id="rId20" Type="http://schemas.openxmlformats.org/officeDocument/2006/relationships/slideLayout" Target="../slideLayouts/slideLayout18.xml"/><Relationship Id="rId1" Type="http://schemas.openxmlformats.org/officeDocument/2006/relationships/tags" Target="../tags/tag590.xml"/><Relationship Id="rId6" Type="http://schemas.openxmlformats.org/officeDocument/2006/relationships/tags" Target="../tags/tag595.xml"/><Relationship Id="rId11" Type="http://schemas.openxmlformats.org/officeDocument/2006/relationships/tags" Target="../tags/tag600.xml"/><Relationship Id="rId24"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594.xml"/><Relationship Id="rId15" Type="http://schemas.openxmlformats.org/officeDocument/2006/relationships/tags" Target="../tags/tag604.xml"/><Relationship Id="rId23" Type="http://schemas.openxmlformats.org/officeDocument/2006/relationships/image" Target="../media/image4.png"/><Relationship Id="rId10" Type="http://schemas.openxmlformats.org/officeDocument/2006/relationships/tags" Target="../tags/tag599.xml"/><Relationship Id="rId19" Type="http://schemas.openxmlformats.org/officeDocument/2006/relationships/tags" Target="../tags/tag608.xml"/><Relationship Id="rId4" Type="http://schemas.openxmlformats.org/officeDocument/2006/relationships/tags" Target="../tags/tag593.xml"/><Relationship Id="rId9" Type="http://schemas.openxmlformats.org/officeDocument/2006/relationships/tags" Target="../tags/tag598.xml"/><Relationship Id="rId14" Type="http://schemas.openxmlformats.org/officeDocument/2006/relationships/tags" Target="../tags/tag603.xml"/><Relationship Id="rId22" Type="http://schemas.openxmlformats.org/officeDocument/2006/relationships/image" Target="file:///C:\Users\1V994W2\PycharmProjects\PPT_Background_Generation/pic_temp/0_pic_quater_left_up.png" TargetMode="External"/></Relationships>
</file>

<file path=ppt/slides/_rels/slide53.xml.rels><?xml version="1.0" encoding="UTF-8" standalone="yes"?>
<Relationships xmlns="http://schemas.openxmlformats.org/package/2006/relationships"><Relationship Id="rId8" Type="http://schemas.openxmlformats.org/officeDocument/2006/relationships/tags" Target="../tags/tag616.xml"/><Relationship Id="rId13" Type="http://schemas.openxmlformats.org/officeDocument/2006/relationships/tags" Target="../tags/tag621.xml"/><Relationship Id="rId18" Type="http://schemas.openxmlformats.org/officeDocument/2006/relationships/tags" Target="../tags/tag626.xml"/><Relationship Id="rId3" Type="http://schemas.openxmlformats.org/officeDocument/2006/relationships/tags" Target="../tags/tag611.xml"/><Relationship Id="rId21" Type="http://schemas.openxmlformats.org/officeDocument/2006/relationships/image" Target="../media/image3.png"/><Relationship Id="rId7" Type="http://schemas.openxmlformats.org/officeDocument/2006/relationships/tags" Target="../tags/tag615.xml"/><Relationship Id="rId12" Type="http://schemas.openxmlformats.org/officeDocument/2006/relationships/tags" Target="../tags/tag620.xml"/><Relationship Id="rId17" Type="http://schemas.openxmlformats.org/officeDocument/2006/relationships/tags" Target="../tags/tag625.xml"/><Relationship Id="rId25" Type="http://schemas.openxmlformats.org/officeDocument/2006/relationships/image" Target="../media/image1770.png"/><Relationship Id="rId2" Type="http://schemas.openxmlformats.org/officeDocument/2006/relationships/tags" Target="../tags/tag610.xml"/><Relationship Id="rId16" Type="http://schemas.openxmlformats.org/officeDocument/2006/relationships/tags" Target="../tags/tag624.xml"/><Relationship Id="rId20" Type="http://schemas.openxmlformats.org/officeDocument/2006/relationships/slideLayout" Target="../slideLayouts/slideLayout18.xml"/><Relationship Id="rId1" Type="http://schemas.openxmlformats.org/officeDocument/2006/relationships/tags" Target="../tags/tag609.xml"/><Relationship Id="rId6" Type="http://schemas.openxmlformats.org/officeDocument/2006/relationships/tags" Target="../tags/tag614.xml"/><Relationship Id="rId11" Type="http://schemas.openxmlformats.org/officeDocument/2006/relationships/tags" Target="../tags/tag619.xml"/><Relationship Id="rId24"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613.xml"/><Relationship Id="rId15" Type="http://schemas.openxmlformats.org/officeDocument/2006/relationships/tags" Target="../tags/tag623.xml"/><Relationship Id="rId23" Type="http://schemas.openxmlformats.org/officeDocument/2006/relationships/image" Target="../media/image4.png"/><Relationship Id="rId10" Type="http://schemas.openxmlformats.org/officeDocument/2006/relationships/tags" Target="../tags/tag618.xml"/><Relationship Id="rId19" Type="http://schemas.openxmlformats.org/officeDocument/2006/relationships/tags" Target="../tags/tag627.xml"/><Relationship Id="rId4" Type="http://schemas.openxmlformats.org/officeDocument/2006/relationships/tags" Target="../tags/tag612.xml"/><Relationship Id="rId9" Type="http://schemas.openxmlformats.org/officeDocument/2006/relationships/tags" Target="../tags/tag617.xml"/><Relationship Id="rId14" Type="http://schemas.openxmlformats.org/officeDocument/2006/relationships/tags" Target="../tags/tag622.xml"/><Relationship Id="rId22" Type="http://schemas.openxmlformats.org/officeDocument/2006/relationships/image" Target="file:///C:\Users\1V994W2\PycharmProjects\PPT_Background_Generation/pic_temp/0_pic_quater_left_up.png" TargetMode="External"/></Relationships>
</file>

<file path=ppt/slides/_rels/slide54.xml.rels><?xml version="1.0" encoding="UTF-8" standalone="yes"?>
<Relationships xmlns="http://schemas.openxmlformats.org/package/2006/relationships"><Relationship Id="rId8" Type="http://schemas.openxmlformats.org/officeDocument/2006/relationships/tags" Target="../tags/tag635.xml"/><Relationship Id="rId13" Type="http://schemas.openxmlformats.org/officeDocument/2006/relationships/tags" Target="../tags/tag640.xml"/><Relationship Id="rId18" Type="http://schemas.openxmlformats.org/officeDocument/2006/relationships/tags" Target="../tags/tag645.xml"/><Relationship Id="rId3" Type="http://schemas.openxmlformats.org/officeDocument/2006/relationships/tags" Target="../tags/tag630.xml"/><Relationship Id="rId21" Type="http://schemas.openxmlformats.org/officeDocument/2006/relationships/image" Target="../media/image3.png"/><Relationship Id="rId7" Type="http://schemas.openxmlformats.org/officeDocument/2006/relationships/tags" Target="../tags/tag634.xml"/><Relationship Id="rId12" Type="http://schemas.openxmlformats.org/officeDocument/2006/relationships/tags" Target="../tags/tag639.xml"/><Relationship Id="rId17" Type="http://schemas.openxmlformats.org/officeDocument/2006/relationships/tags" Target="../tags/tag644.xml"/><Relationship Id="rId25" Type="http://schemas.openxmlformats.org/officeDocument/2006/relationships/image" Target="../media/image1771.png"/><Relationship Id="rId2" Type="http://schemas.openxmlformats.org/officeDocument/2006/relationships/tags" Target="../tags/tag629.xml"/><Relationship Id="rId16" Type="http://schemas.openxmlformats.org/officeDocument/2006/relationships/tags" Target="../tags/tag643.xml"/><Relationship Id="rId20" Type="http://schemas.openxmlformats.org/officeDocument/2006/relationships/slideLayout" Target="../slideLayouts/slideLayout18.xml"/><Relationship Id="rId1" Type="http://schemas.openxmlformats.org/officeDocument/2006/relationships/tags" Target="../tags/tag628.xml"/><Relationship Id="rId6" Type="http://schemas.openxmlformats.org/officeDocument/2006/relationships/tags" Target="../tags/tag633.xml"/><Relationship Id="rId11" Type="http://schemas.openxmlformats.org/officeDocument/2006/relationships/tags" Target="../tags/tag638.xml"/><Relationship Id="rId24"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632.xml"/><Relationship Id="rId15" Type="http://schemas.openxmlformats.org/officeDocument/2006/relationships/tags" Target="../tags/tag642.xml"/><Relationship Id="rId23" Type="http://schemas.openxmlformats.org/officeDocument/2006/relationships/image" Target="../media/image4.png"/><Relationship Id="rId10" Type="http://schemas.openxmlformats.org/officeDocument/2006/relationships/tags" Target="../tags/tag637.xml"/><Relationship Id="rId19" Type="http://schemas.openxmlformats.org/officeDocument/2006/relationships/tags" Target="../tags/tag646.xml"/><Relationship Id="rId4" Type="http://schemas.openxmlformats.org/officeDocument/2006/relationships/tags" Target="../tags/tag631.xml"/><Relationship Id="rId9" Type="http://schemas.openxmlformats.org/officeDocument/2006/relationships/tags" Target="../tags/tag636.xml"/><Relationship Id="rId14" Type="http://schemas.openxmlformats.org/officeDocument/2006/relationships/tags" Target="../tags/tag641.xml"/><Relationship Id="rId22" Type="http://schemas.openxmlformats.org/officeDocument/2006/relationships/image" Target="file:///C:\Users\1V994W2\PycharmProjects\PPT_Background_Generation/pic_temp/0_pic_quater_left_up.png" TargetMode="External"/></Relationships>
</file>

<file path=ppt/slides/_rels/slide55.xml.rels><?xml version="1.0" encoding="UTF-8" standalone="yes"?>
<Relationships xmlns="http://schemas.openxmlformats.org/package/2006/relationships"><Relationship Id="rId8" Type="http://schemas.openxmlformats.org/officeDocument/2006/relationships/tags" Target="../tags/tag654.xml"/><Relationship Id="rId13" Type="http://schemas.openxmlformats.org/officeDocument/2006/relationships/tags" Target="../tags/tag659.xml"/><Relationship Id="rId18" Type="http://schemas.openxmlformats.org/officeDocument/2006/relationships/tags" Target="../tags/tag664.xml"/><Relationship Id="rId3" Type="http://schemas.openxmlformats.org/officeDocument/2006/relationships/tags" Target="../tags/tag649.xml"/><Relationship Id="rId21" Type="http://schemas.openxmlformats.org/officeDocument/2006/relationships/image" Target="../media/image3.png"/><Relationship Id="rId7" Type="http://schemas.openxmlformats.org/officeDocument/2006/relationships/tags" Target="../tags/tag653.xml"/><Relationship Id="rId12" Type="http://schemas.openxmlformats.org/officeDocument/2006/relationships/tags" Target="../tags/tag658.xml"/><Relationship Id="rId17" Type="http://schemas.openxmlformats.org/officeDocument/2006/relationships/tags" Target="../tags/tag663.xml"/><Relationship Id="rId25" Type="http://schemas.openxmlformats.org/officeDocument/2006/relationships/image" Target="../media/image1772.png"/><Relationship Id="rId2" Type="http://schemas.openxmlformats.org/officeDocument/2006/relationships/tags" Target="../tags/tag648.xml"/><Relationship Id="rId16" Type="http://schemas.openxmlformats.org/officeDocument/2006/relationships/tags" Target="../tags/tag662.xml"/><Relationship Id="rId20" Type="http://schemas.openxmlformats.org/officeDocument/2006/relationships/slideLayout" Target="../slideLayouts/slideLayout18.xml"/><Relationship Id="rId1" Type="http://schemas.openxmlformats.org/officeDocument/2006/relationships/tags" Target="../tags/tag647.xml"/><Relationship Id="rId6" Type="http://schemas.openxmlformats.org/officeDocument/2006/relationships/tags" Target="../tags/tag652.xml"/><Relationship Id="rId11" Type="http://schemas.openxmlformats.org/officeDocument/2006/relationships/tags" Target="../tags/tag657.xml"/><Relationship Id="rId24"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651.xml"/><Relationship Id="rId15" Type="http://schemas.openxmlformats.org/officeDocument/2006/relationships/tags" Target="../tags/tag661.xml"/><Relationship Id="rId23" Type="http://schemas.openxmlformats.org/officeDocument/2006/relationships/image" Target="../media/image4.png"/><Relationship Id="rId10" Type="http://schemas.openxmlformats.org/officeDocument/2006/relationships/tags" Target="../tags/tag656.xml"/><Relationship Id="rId19" Type="http://schemas.openxmlformats.org/officeDocument/2006/relationships/tags" Target="../tags/tag665.xml"/><Relationship Id="rId4" Type="http://schemas.openxmlformats.org/officeDocument/2006/relationships/tags" Target="../tags/tag650.xml"/><Relationship Id="rId9" Type="http://schemas.openxmlformats.org/officeDocument/2006/relationships/tags" Target="../tags/tag655.xml"/><Relationship Id="rId14" Type="http://schemas.openxmlformats.org/officeDocument/2006/relationships/tags" Target="../tags/tag660.xml"/><Relationship Id="rId22" Type="http://schemas.openxmlformats.org/officeDocument/2006/relationships/image" Target="file:///C:\Users\1V994W2\PycharmProjects\PPT_Background_Generation/pic_temp/0_pic_quater_left_up.png" TargetMode="External"/></Relationships>
</file>

<file path=ppt/slides/_rels/slide56.xml.rels><?xml version="1.0" encoding="UTF-8" standalone="yes"?>
<Relationships xmlns="http://schemas.openxmlformats.org/package/2006/relationships"><Relationship Id="rId8" Type="http://schemas.openxmlformats.org/officeDocument/2006/relationships/tags" Target="../tags/tag673.xml"/><Relationship Id="rId13" Type="http://schemas.openxmlformats.org/officeDocument/2006/relationships/tags" Target="../tags/tag678.xml"/><Relationship Id="rId18" Type="http://schemas.openxmlformats.org/officeDocument/2006/relationships/tags" Target="../tags/tag683.xml"/><Relationship Id="rId3" Type="http://schemas.openxmlformats.org/officeDocument/2006/relationships/tags" Target="../tags/tag668.xml"/><Relationship Id="rId21" Type="http://schemas.openxmlformats.org/officeDocument/2006/relationships/image" Target="../media/image3.png"/><Relationship Id="rId7" Type="http://schemas.openxmlformats.org/officeDocument/2006/relationships/tags" Target="../tags/tag672.xml"/><Relationship Id="rId12" Type="http://schemas.openxmlformats.org/officeDocument/2006/relationships/tags" Target="../tags/tag677.xml"/><Relationship Id="rId17" Type="http://schemas.openxmlformats.org/officeDocument/2006/relationships/tags" Target="../tags/tag682.xml"/><Relationship Id="rId25" Type="http://schemas.openxmlformats.org/officeDocument/2006/relationships/image" Target="../media/image1773.png"/><Relationship Id="rId2" Type="http://schemas.openxmlformats.org/officeDocument/2006/relationships/tags" Target="../tags/tag667.xml"/><Relationship Id="rId16" Type="http://schemas.openxmlformats.org/officeDocument/2006/relationships/tags" Target="../tags/tag681.xml"/><Relationship Id="rId20" Type="http://schemas.openxmlformats.org/officeDocument/2006/relationships/slideLayout" Target="../slideLayouts/slideLayout18.xml"/><Relationship Id="rId1" Type="http://schemas.openxmlformats.org/officeDocument/2006/relationships/tags" Target="../tags/tag666.xml"/><Relationship Id="rId6" Type="http://schemas.openxmlformats.org/officeDocument/2006/relationships/tags" Target="../tags/tag671.xml"/><Relationship Id="rId11" Type="http://schemas.openxmlformats.org/officeDocument/2006/relationships/tags" Target="../tags/tag676.xml"/><Relationship Id="rId24"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670.xml"/><Relationship Id="rId15" Type="http://schemas.openxmlformats.org/officeDocument/2006/relationships/tags" Target="../tags/tag680.xml"/><Relationship Id="rId23" Type="http://schemas.openxmlformats.org/officeDocument/2006/relationships/image" Target="../media/image4.png"/><Relationship Id="rId10" Type="http://schemas.openxmlformats.org/officeDocument/2006/relationships/tags" Target="../tags/tag675.xml"/><Relationship Id="rId19" Type="http://schemas.openxmlformats.org/officeDocument/2006/relationships/tags" Target="../tags/tag684.xml"/><Relationship Id="rId4" Type="http://schemas.openxmlformats.org/officeDocument/2006/relationships/tags" Target="../tags/tag669.xml"/><Relationship Id="rId9" Type="http://schemas.openxmlformats.org/officeDocument/2006/relationships/tags" Target="../tags/tag674.xml"/><Relationship Id="rId14" Type="http://schemas.openxmlformats.org/officeDocument/2006/relationships/tags" Target="../tags/tag679.xml"/><Relationship Id="rId22" Type="http://schemas.openxmlformats.org/officeDocument/2006/relationships/image" Target="file:///C:\Users\1V994W2\PycharmProjects\PPT_Background_Generation/pic_temp/0_pic_quater_left_up.png" TargetMode="External"/></Relationships>
</file>

<file path=ppt/slides/_rels/slide57.xml.rels><?xml version="1.0" encoding="UTF-8" standalone="yes"?>
<Relationships xmlns="http://schemas.openxmlformats.org/package/2006/relationships"><Relationship Id="rId8" Type="http://schemas.openxmlformats.org/officeDocument/2006/relationships/tags" Target="../tags/tag692.xml"/><Relationship Id="rId13" Type="http://schemas.openxmlformats.org/officeDocument/2006/relationships/tags" Target="../tags/tag697.xml"/><Relationship Id="rId18" Type="http://schemas.openxmlformats.org/officeDocument/2006/relationships/tags" Target="../tags/tag702.xml"/><Relationship Id="rId3" Type="http://schemas.openxmlformats.org/officeDocument/2006/relationships/tags" Target="../tags/tag687.xml"/><Relationship Id="rId21" Type="http://schemas.openxmlformats.org/officeDocument/2006/relationships/image" Target="file:///C:\Users\1V994W2\PycharmProjects\PPT_Background_Generation/pic_temp/0_pic_quater_left_up.png" TargetMode="External"/><Relationship Id="rId7" Type="http://schemas.openxmlformats.org/officeDocument/2006/relationships/tags" Target="../tags/tag691.xml"/><Relationship Id="rId12" Type="http://schemas.openxmlformats.org/officeDocument/2006/relationships/tags" Target="../tags/tag696.xml"/><Relationship Id="rId17" Type="http://schemas.openxmlformats.org/officeDocument/2006/relationships/tags" Target="../tags/tag701.xml"/><Relationship Id="rId2" Type="http://schemas.openxmlformats.org/officeDocument/2006/relationships/tags" Target="../tags/tag686.xml"/><Relationship Id="rId16" Type="http://schemas.openxmlformats.org/officeDocument/2006/relationships/tags" Target="../tags/tag700.xml"/><Relationship Id="rId20" Type="http://schemas.openxmlformats.org/officeDocument/2006/relationships/image" Target="../media/image3.png"/><Relationship Id="rId1" Type="http://schemas.openxmlformats.org/officeDocument/2006/relationships/tags" Target="../tags/tag685.xml"/><Relationship Id="rId6" Type="http://schemas.openxmlformats.org/officeDocument/2006/relationships/tags" Target="../tags/tag690.xml"/><Relationship Id="rId11" Type="http://schemas.openxmlformats.org/officeDocument/2006/relationships/tags" Target="../tags/tag695.xml"/><Relationship Id="rId24" Type="http://schemas.openxmlformats.org/officeDocument/2006/relationships/image" Target="../media/image1774.png"/><Relationship Id="rId5" Type="http://schemas.openxmlformats.org/officeDocument/2006/relationships/tags" Target="../tags/tag689.xml"/><Relationship Id="rId15" Type="http://schemas.openxmlformats.org/officeDocument/2006/relationships/tags" Target="../tags/tag699.xml"/><Relationship Id="rId23"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694.xml"/><Relationship Id="rId19" Type="http://schemas.openxmlformats.org/officeDocument/2006/relationships/slideLayout" Target="../slideLayouts/slideLayout18.xml"/><Relationship Id="rId4" Type="http://schemas.openxmlformats.org/officeDocument/2006/relationships/tags" Target="../tags/tag688.xml"/><Relationship Id="rId9" Type="http://schemas.openxmlformats.org/officeDocument/2006/relationships/tags" Target="../tags/tag693.xml"/><Relationship Id="rId14" Type="http://schemas.openxmlformats.org/officeDocument/2006/relationships/tags" Target="../tags/tag698.xml"/><Relationship Id="rId22"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tags" Target="../tags/tag710.xml"/><Relationship Id="rId13" Type="http://schemas.openxmlformats.org/officeDocument/2006/relationships/tags" Target="../tags/tag715.xml"/><Relationship Id="rId18" Type="http://schemas.openxmlformats.org/officeDocument/2006/relationships/tags" Target="../tags/tag720.xml"/><Relationship Id="rId3" Type="http://schemas.openxmlformats.org/officeDocument/2006/relationships/tags" Target="../tags/tag705.xml"/><Relationship Id="rId21" Type="http://schemas.openxmlformats.org/officeDocument/2006/relationships/image" Target="file:///C:\Users\1V994W2\PycharmProjects\PPT_Background_Generation/pic_temp/0_pic_quater_left_up.png" TargetMode="External"/><Relationship Id="rId7" Type="http://schemas.openxmlformats.org/officeDocument/2006/relationships/tags" Target="../tags/tag709.xml"/><Relationship Id="rId12" Type="http://schemas.openxmlformats.org/officeDocument/2006/relationships/tags" Target="../tags/tag714.xml"/><Relationship Id="rId17" Type="http://schemas.openxmlformats.org/officeDocument/2006/relationships/tags" Target="../tags/tag719.xml"/><Relationship Id="rId25" Type="http://schemas.openxmlformats.org/officeDocument/2006/relationships/image" Target="../media/image1776.png"/><Relationship Id="rId2" Type="http://schemas.openxmlformats.org/officeDocument/2006/relationships/tags" Target="../tags/tag704.xml"/><Relationship Id="rId16" Type="http://schemas.openxmlformats.org/officeDocument/2006/relationships/tags" Target="../tags/tag718.xml"/><Relationship Id="rId20" Type="http://schemas.openxmlformats.org/officeDocument/2006/relationships/image" Target="../media/image3.png"/><Relationship Id="rId1" Type="http://schemas.openxmlformats.org/officeDocument/2006/relationships/tags" Target="../tags/tag703.xml"/><Relationship Id="rId6" Type="http://schemas.openxmlformats.org/officeDocument/2006/relationships/tags" Target="../tags/tag708.xml"/><Relationship Id="rId11" Type="http://schemas.openxmlformats.org/officeDocument/2006/relationships/tags" Target="../tags/tag713.xml"/><Relationship Id="rId24" Type="http://schemas.openxmlformats.org/officeDocument/2006/relationships/image" Target="../media/image1775.png"/><Relationship Id="rId5" Type="http://schemas.openxmlformats.org/officeDocument/2006/relationships/tags" Target="../tags/tag707.xml"/><Relationship Id="rId15" Type="http://schemas.openxmlformats.org/officeDocument/2006/relationships/tags" Target="../tags/tag717.xml"/><Relationship Id="rId23"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712.xml"/><Relationship Id="rId19" Type="http://schemas.openxmlformats.org/officeDocument/2006/relationships/slideLayout" Target="../slideLayouts/slideLayout18.xml"/><Relationship Id="rId4" Type="http://schemas.openxmlformats.org/officeDocument/2006/relationships/tags" Target="../tags/tag706.xml"/><Relationship Id="rId9" Type="http://schemas.openxmlformats.org/officeDocument/2006/relationships/tags" Target="../tags/tag711.xml"/><Relationship Id="rId14" Type="http://schemas.openxmlformats.org/officeDocument/2006/relationships/tags" Target="../tags/tag716.xml"/><Relationship Id="rId22" Type="http://schemas.openxmlformats.org/officeDocument/2006/relationships/image" Target="../media/image4.png"/></Relationships>
</file>

<file path=ppt/slides/_rels/slide59.xml.rels><?xml version="1.0" encoding="UTF-8" standalone="yes"?>
<Relationships xmlns="http://schemas.openxmlformats.org/package/2006/relationships"><Relationship Id="rId8" Type="http://schemas.openxmlformats.org/officeDocument/2006/relationships/tags" Target="../tags/tag728.xml"/><Relationship Id="rId13" Type="http://schemas.openxmlformats.org/officeDocument/2006/relationships/tags" Target="../tags/tag733.xml"/><Relationship Id="rId18" Type="http://schemas.openxmlformats.org/officeDocument/2006/relationships/slideLayout" Target="../slideLayouts/slideLayout18.xml"/><Relationship Id="rId3" Type="http://schemas.openxmlformats.org/officeDocument/2006/relationships/tags" Target="../tags/tag723.xml"/><Relationship Id="rId21" Type="http://schemas.openxmlformats.org/officeDocument/2006/relationships/image" Target="../media/image4.png"/><Relationship Id="rId7" Type="http://schemas.openxmlformats.org/officeDocument/2006/relationships/tags" Target="../tags/tag727.xml"/><Relationship Id="rId12" Type="http://schemas.openxmlformats.org/officeDocument/2006/relationships/tags" Target="../tags/tag732.xml"/><Relationship Id="rId17" Type="http://schemas.openxmlformats.org/officeDocument/2006/relationships/tags" Target="../tags/tag737.xml"/><Relationship Id="rId2" Type="http://schemas.openxmlformats.org/officeDocument/2006/relationships/tags" Target="../tags/tag722.xml"/><Relationship Id="rId16" Type="http://schemas.openxmlformats.org/officeDocument/2006/relationships/tags" Target="../tags/tag736.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721.xml"/><Relationship Id="rId6" Type="http://schemas.openxmlformats.org/officeDocument/2006/relationships/tags" Target="../tags/tag726.xml"/><Relationship Id="rId11" Type="http://schemas.openxmlformats.org/officeDocument/2006/relationships/tags" Target="../tags/tag731.xml"/><Relationship Id="rId5" Type="http://schemas.openxmlformats.org/officeDocument/2006/relationships/tags" Target="../tags/tag725.xml"/><Relationship Id="rId15" Type="http://schemas.openxmlformats.org/officeDocument/2006/relationships/tags" Target="../tags/tag735.xml"/><Relationship Id="rId23" Type="http://schemas.openxmlformats.org/officeDocument/2006/relationships/image" Target="../media/image1777.png"/><Relationship Id="rId10" Type="http://schemas.openxmlformats.org/officeDocument/2006/relationships/tags" Target="../tags/tag730.xml"/><Relationship Id="rId19" Type="http://schemas.openxmlformats.org/officeDocument/2006/relationships/image" Target="../media/image3.png"/><Relationship Id="rId4" Type="http://schemas.openxmlformats.org/officeDocument/2006/relationships/tags" Target="../tags/tag724.xml"/><Relationship Id="rId9" Type="http://schemas.openxmlformats.org/officeDocument/2006/relationships/tags" Target="../tags/tag729.xml"/><Relationship Id="rId14" Type="http://schemas.openxmlformats.org/officeDocument/2006/relationships/tags" Target="../tags/tag734.xml"/><Relationship Id="rId22" Type="http://schemas.openxmlformats.org/officeDocument/2006/relationships/image" Target="file:///C:\Users\1V994W2\PycharmProjects\PPT_Background_Generation/pic_temp/1_pic_quater_right_up.png" TargetMode="External"/></Relationships>
</file>

<file path=ppt/slides/_rels/slide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tags" Target="../tags/tag45.xml"/><Relationship Id="rId21" Type="http://schemas.openxmlformats.org/officeDocument/2006/relationships/image" Target="../media/image3.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notesSlide" Target="../notesSlides/notesSlide2.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image" Target="../media/image4.png"/><Relationship Id="rId10" Type="http://schemas.openxmlformats.org/officeDocument/2006/relationships/tags" Target="../tags/tag52.xml"/><Relationship Id="rId19" Type="http://schemas.openxmlformats.org/officeDocument/2006/relationships/slideLayout" Target="../slideLayouts/slideLayout18.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file:///C:\Users\1V994W2\PycharmProjects\PPT_Background_Generation/pic_temp/0_pic_quater_left_up.png" TargetMode="External"/></Relationships>
</file>

<file path=ppt/slides/_rels/slide60.xml.rels><?xml version="1.0" encoding="UTF-8" standalone="yes"?>
<Relationships xmlns="http://schemas.openxmlformats.org/package/2006/relationships"><Relationship Id="rId8" Type="http://schemas.openxmlformats.org/officeDocument/2006/relationships/tags" Target="../tags/tag745.xml"/><Relationship Id="rId13" Type="http://schemas.openxmlformats.org/officeDocument/2006/relationships/tags" Target="../tags/tag750.xml"/><Relationship Id="rId18" Type="http://schemas.openxmlformats.org/officeDocument/2006/relationships/slideLayout" Target="../slideLayouts/slideLayout18.xml"/><Relationship Id="rId3" Type="http://schemas.openxmlformats.org/officeDocument/2006/relationships/tags" Target="../tags/tag740.xml"/><Relationship Id="rId21" Type="http://schemas.openxmlformats.org/officeDocument/2006/relationships/image" Target="../media/image4.png"/><Relationship Id="rId7" Type="http://schemas.openxmlformats.org/officeDocument/2006/relationships/tags" Target="../tags/tag744.xml"/><Relationship Id="rId12" Type="http://schemas.openxmlformats.org/officeDocument/2006/relationships/tags" Target="../tags/tag749.xml"/><Relationship Id="rId17" Type="http://schemas.openxmlformats.org/officeDocument/2006/relationships/tags" Target="../tags/tag754.xml"/><Relationship Id="rId2" Type="http://schemas.openxmlformats.org/officeDocument/2006/relationships/tags" Target="../tags/tag739.xml"/><Relationship Id="rId16" Type="http://schemas.openxmlformats.org/officeDocument/2006/relationships/tags" Target="../tags/tag753.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738.xml"/><Relationship Id="rId6" Type="http://schemas.openxmlformats.org/officeDocument/2006/relationships/tags" Target="../tags/tag743.xml"/><Relationship Id="rId11" Type="http://schemas.openxmlformats.org/officeDocument/2006/relationships/tags" Target="../tags/tag748.xml"/><Relationship Id="rId5" Type="http://schemas.openxmlformats.org/officeDocument/2006/relationships/tags" Target="../tags/tag742.xml"/><Relationship Id="rId15" Type="http://schemas.openxmlformats.org/officeDocument/2006/relationships/tags" Target="../tags/tag752.xml"/><Relationship Id="rId23" Type="http://schemas.openxmlformats.org/officeDocument/2006/relationships/image" Target="../media/image1778.png"/><Relationship Id="rId10" Type="http://schemas.openxmlformats.org/officeDocument/2006/relationships/tags" Target="../tags/tag747.xml"/><Relationship Id="rId19" Type="http://schemas.openxmlformats.org/officeDocument/2006/relationships/image" Target="../media/image3.png"/><Relationship Id="rId4" Type="http://schemas.openxmlformats.org/officeDocument/2006/relationships/tags" Target="../tags/tag741.xml"/><Relationship Id="rId9" Type="http://schemas.openxmlformats.org/officeDocument/2006/relationships/tags" Target="../tags/tag746.xml"/><Relationship Id="rId14" Type="http://schemas.openxmlformats.org/officeDocument/2006/relationships/tags" Target="../tags/tag751.xml"/><Relationship Id="rId22" Type="http://schemas.openxmlformats.org/officeDocument/2006/relationships/image" Target="file:///C:\Users\1V994W2\PycharmProjects\PPT_Background_Generation/pic_temp/1_pic_quater_right_up.png" TargetMode="External"/></Relationships>
</file>

<file path=ppt/slides/_rels/slide61.xml.rels><?xml version="1.0" encoding="UTF-8" standalone="yes"?>
<Relationships xmlns="http://schemas.openxmlformats.org/package/2006/relationships"><Relationship Id="rId8" Type="http://schemas.openxmlformats.org/officeDocument/2006/relationships/tags" Target="../tags/tag762.xml"/><Relationship Id="rId13" Type="http://schemas.openxmlformats.org/officeDocument/2006/relationships/tags" Target="../tags/tag767.xml"/><Relationship Id="rId18" Type="http://schemas.openxmlformats.org/officeDocument/2006/relationships/image" Target="../media/image3.png"/><Relationship Id="rId3" Type="http://schemas.openxmlformats.org/officeDocument/2006/relationships/tags" Target="../tags/tag757.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761.xml"/><Relationship Id="rId12" Type="http://schemas.openxmlformats.org/officeDocument/2006/relationships/tags" Target="../tags/tag766.xml"/><Relationship Id="rId17" Type="http://schemas.openxmlformats.org/officeDocument/2006/relationships/slideLayout" Target="../slideLayouts/slideLayout18.xml"/><Relationship Id="rId2" Type="http://schemas.openxmlformats.org/officeDocument/2006/relationships/tags" Target="../tags/tag756.xml"/><Relationship Id="rId16" Type="http://schemas.openxmlformats.org/officeDocument/2006/relationships/tags" Target="../tags/tag770.xml"/><Relationship Id="rId20" Type="http://schemas.openxmlformats.org/officeDocument/2006/relationships/image" Target="../media/image4.png"/><Relationship Id="rId1" Type="http://schemas.openxmlformats.org/officeDocument/2006/relationships/tags" Target="../tags/tag755.xml"/><Relationship Id="rId6" Type="http://schemas.openxmlformats.org/officeDocument/2006/relationships/tags" Target="../tags/tag760.xml"/><Relationship Id="rId11" Type="http://schemas.openxmlformats.org/officeDocument/2006/relationships/tags" Target="../tags/tag765.xml"/><Relationship Id="rId5" Type="http://schemas.openxmlformats.org/officeDocument/2006/relationships/tags" Target="../tags/tag759.xml"/><Relationship Id="rId15" Type="http://schemas.openxmlformats.org/officeDocument/2006/relationships/tags" Target="../tags/tag769.xml"/><Relationship Id="rId10" Type="http://schemas.openxmlformats.org/officeDocument/2006/relationships/tags" Target="../tags/tag764.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758.xml"/><Relationship Id="rId9" Type="http://schemas.openxmlformats.org/officeDocument/2006/relationships/tags" Target="../tags/tag763.xml"/><Relationship Id="rId14" Type="http://schemas.openxmlformats.org/officeDocument/2006/relationships/tags" Target="../tags/tag768.xml"/><Relationship Id="rId22" Type="http://schemas.openxmlformats.org/officeDocument/2006/relationships/image" Target="../media/image1779.png"/></Relationships>
</file>

<file path=ppt/slides/_rels/slide62.xml.rels><?xml version="1.0" encoding="UTF-8" standalone="yes"?>
<Relationships xmlns="http://schemas.openxmlformats.org/package/2006/relationships"><Relationship Id="rId8" Type="http://schemas.openxmlformats.org/officeDocument/2006/relationships/tags" Target="../tags/tag778.xml"/><Relationship Id="rId13" Type="http://schemas.openxmlformats.org/officeDocument/2006/relationships/tags" Target="../tags/tag783.xml"/><Relationship Id="rId18" Type="http://schemas.openxmlformats.org/officeDocument/2006/relationships/image" Target="../media/image3.png"/><Relationship Id="rId3" Type="http://schemas.openxmlformats.org/officeDocument/2006/relationships/tags" Target="../tags/tag773.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777.xml"/><Relationship Id="rId12" Type="http://schemas.openxmlformats.org/officeDocument/2006/relationships/tags" Target="../tags/tag782.xml"/><Relationship Id="rId17" Type="http://schemas.openxmlformats.org/officeDocument/2006/relationships/slideLayout" Target="../slideLayouts/slideLayout18.xml"/><Relationship Id="rId2" Type="http://schemas.openxmlformats.org/officeDocument/2006/relationships/tags" Target="../tags/tag772.xml"/><Relationship Id="rId16" Type="http://schemas.openxmlformats.org/officeDocument/2006/relationships/tags" Target="../tags/tag786.xml"/><Relationship Id="rId20" Type="http://schemas.openxmlformats.org/officeDocument/2006/relationships/image" Target="../media/image4.png"/><Relationship Id="rId1" Type="http://schemas.openxmlformats.org/officeDocument/2006/relationships/tags" Target="../tags/tag771.xml"/><Relationship Id="rId6" Type="http://schemas.openxmlformats.org/officeDocument/2006/relationships/tags" Target="../tags/tag776.xml"/><Relationship Id="rId11" Type="http://schemas.openxmlformats.org/officeDocument/2006/relationships/tags" Target="../tags/tag781.xml"/><Relationship Id="rId5" Type="http://schemas.openxmlformats.org/officeDocument/2006/relationships/tags" Target="../tags/tag775.xml"/><Relationship Id="rId15" Type="http://schemas.openxmlformats.org/officeDocument/2006/relationships/tags" Target="../tags/tag785.xml"/><Relationship Id="rId23" Type="http://schemas.openxmlformats.org/officeDocument/2006/relationships/image" Target="../media/image1781.png"/><Relationship Id="rId10" Type="http://schemas.openxmlformats.org/officeDocument/2006/relationships/tags" Target="../tags/tag780.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774.xml"/><Relationship Id="rId9" Type="http://schemas.openxmlformats.org/officeDocument/2006/relationships/tags" Target="../tags/tag779.xml"/><Relationship Id="rId14" Type="http://schemas.openxmlformats.org/officeDocument/2006/relationships/tags" Target="../tags/tag784.xml"/><Relationship Id="rId22" Type="http://schemas.openxmlformats.org/officeDocument/2006/relationships/image" Target="../media/image1780.png"/></Relationships>
</file>

<file path=ppt/slides/_rels/slide63.xml.rels><?xml version="1.0" encoding="UTF-8" standalone="yes"?>
<Relationships xmlns="http://schemas.openxmlformats.org/package/2006/relationships"><Relationship Id="rId8" Type="http://schemas.openxmlformats.org/officeDocument/2006/relationships/tags" Target="../tags/tag794.xml"/><Relationship Id="rId13" Type="http://schemas.openxmlformats.org/officeDocument/2006/relationships/tags" Target="../tags/tag799.xml"/><Relationship Id="rId18" Type="http://schemas.openxmlformats.org/officeDocument/2006/relationships/image" Target="../media/image3.png"/><Relationship Id="rId3" Type="http://schemas.openxmlformats.org/officeDocument/2006/relationships/tags" Target="../tags/tag789.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793.xml"/><Relationship Id="rId12" Type="http://schemas.openxmlformats.org/officeDocument/2006/relationships/tags" Target="../tags/tag798.xml"/><Relationship Id="rId17" Type="http://schemas.openxmlformats.org/officeDocument/2006/relationships/slideLayout" Target="../slideLayouts/slideLayout18.xml"/><Relationship Id="rId2" Type="http://schemas.openxmlformats.org/officeDocument/2006/relationships/tags" Target="../tags/tag788.xml"/><Relationship Id="rId16" Type="http://schemas.openxmlformats.org/officeDocument/2006/relationships/tags" Target="../tags/tag802.xml"/><Relationship Id="rId20" Type="http://schemas.openxmlformats.org/officeDocument/2006/relationships/image" Target="../media/image4.png"/><Relationship Id="rId1" Type="http://schemas.openxmlformats.org/officeDocument/2006/relationships/tags" Target="../tags/tag787.xml"/><Relationship Id="rId6" Type="http://schemas.openxmlformats.org/officeDocument/2006/relationships/tags" Target="../tags/tag792.xml"/><Relationship Id="rId11" Type="http://schemas.openxmlformats.org/officeDocument/2006/relationships/tags" Target="../tags/tag797.xml"/><Relationship Id="rId5" Type="http://schemas.openxmlformats.org/officeDocument/2006/relationships/tags" Target="../tags/tag791.xml"/><Relationship Id="rId15" Type="http://schemas.openxmlformats.org/officeDocument/2006/relationships/tags" Target="../tags/tag801.xml"/><Relationship Id="rId10" Type="http://schemas.openxmlformats.org/officeDocument/2006/relationships/tags" Target="../tags/tag796.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790.xml"/><Relationship Id="rId9" Type="http://schemas.openxmlformats.org/officeDocument/2006/relationships/tags" Target="../tags/tag795.xml"/><Relationship Id="rId14" Type="http://schemas.openxmlformats.org/officeDocument/2006/relationships/tags" Target="../tags/tag800.xml"/><Relationship Id="rId22" Type="http://schemas.openxmlformats.org/officeDocument/2006/relationships/image" Target="../media/image1782.png"/></Relationships>
</file>

<file path=ppt/slides/_rels/slide64.xml.rels><?xml version="1.0" encoding="UTF-8" standalone="yes"?>
<Relationships xmlns="http://schemas.openxmlformats.org/package/2006/relationships"><Relationship Id="rId8" Type="http://schemas.openxmlformats.org/officeDocument/2006/relationships/tags" Target="../tags/tag810.xml"/><Relationship Id="rId13" Type="http://schemas.openxmlformats.org/officeDocument/2006/relationships/tags" Target="../tags/tag815.xml"/><Relationship Id="rId18" Type="http://schemas.openxmlformats.org/officeDocument/2006/relationships/image" Target="../media/image3.png"/><Relationship Id="rId3" Type="http://schemas.openxmlformats.org/officeDocument/2006/relationships/tags" Target="../tags/tag805.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809.xml"/><Relationship Id="rId12" Type="http://schemas.openxmlformats.org/officeDocument/2006/relationships/tags" Target="../tags/tag814.xml"/><Relationship Id="rId17" Type="http://schemas.openxmlformats.org/officeDocument/2006/relationships/slideLayout" Target="../slideLayouts/slideLayout18.xml"/><Relationship Id="rId2" Type="http://schemas.openxmlformats.org/officeDocument/2006/relationships/tags" Target="../tags/tag804.xml"/><Relationship Id="rId16" Type="http://schemas.openxmlformats.org/officeDocument/2006/relationships/tags" Target="../tags/tag818.xml"/><Relationship Id="rId20" Type="http://schemas.openxmlformats.org/officeDocument/2006/relationships/image" Target="../media/image4.png"/><Relationship Id="rId1" Type="http://schemas.openxmlformats.org/officeDocument/2006/relationships/tags" Target="../tags/tag803.xml"/><Relationship Id="rId6" Type="http://schemas.openxmlformats.org/officeDocument/2006/relationships/tags" Target="../tags/tag808.xml"/><Relationship Id="rId11" Type="http://schemas.openxmlformats.org/officeDocument/2006/relationships/tags" Target="../tags/tag813.xml"/><Relationship Id="rId5" Type="http://schemas.openxmlformats.org/officeDocument/2006/relationships/tags" Target="../tags/tag807.xml"/><Relationship Id="rId15" Type="http://schemas.openxmlformats.org/officeDocument/2006/relationships/tags" Target="../tags/tag817.xml"/><Relationship Id="rId10" Type="http://schemas.openxmlformats.org/officeDocument/2006/relationships/tags" Target="../tags/tag812.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806.xml"/><Relationship Id="rId9" Type="http://schemas.openxmlformats.org/officeDocument/2006/relationships/tags" Target="../tags/tag811.xml"/><Relationship Id="rId14" Type="http://schemas.openxmlformats.org/officeDocument/2006/relationships/tags" Target="../tags/tag816.xml"/><Relationship Id="rId22" Type="http://schemas.openxmlformats.org/officeDocument/2006/relationships/image" Target="../media/image1783.png"/></Relationships>
</file>

<file path=ppt/slides/_rels/slide65.xml.rels><?xml version="1.0" encoding="UTF-8" standalone="yes"?>
<Relationships xmlns="http://schemas.openxmlformats.org/package/2006/relationships"><Relationship Id="rId8" Type="http://schemas.openxmlformats.org/officeDocument/2006/relationships/tags" Target="../tags/tag826.xml"/><Relationship Id="rId13" Type="http://schemas.openxmlformats.org/officeDocument/2006/relationships/tags" Target="../tags/tag831.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821.xml"/><Relationship Id="rId21" Type="http://schemas.openxmlformats.org/officeDocument/2006/relationships/image" Target="../media/image1784.png"/><Relationship Id="rId7" Type="http://schemas.openxmlformats.org/officeDocument/2006/relationships/tags" Target="../tags/tag825.xml"/><Relationship Id="rId12" Type="http://schemas.openxmlformats.org/officeDocument/2006/relationships/tags" Target="../tags/tag830.xml"/><Relationship Id="rId17" Type="http://schemas.openxmlformats.org/officeDocument/2006/relationships/image" Target="../media/image3.png"/><Relationship Id="rId2" Type="http://schemas.openxmlformats.org/officeDocument/2006/relationships/tags" Target="../tags/tag820.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819.xml"/><Relationship Id="rId6" Type="http://schemas.openxmlformats.org/officeDocument/2006/relationships/tags" Target="../tags/tag824.xml"/><Relationship Id="rId11" Type="http://schemas.openxmlformats.org/officeDocument/2006/relationships/tags" Target="../tags/tag829.xml"/><Relationship Id="rId5" Type="http://schemas.openxmlformats.org/officeDocument/2006/relationships/tags" Target="../tags/tag823.xml"/><Relationship Id="rId15" Type="http://schemas.openxmlformats.org/officeDocument/2006/relationships/tags" Target="../tags/tag833.xml"/><Relationship Id="rId10" Type="http://schemas.openxmlformats.org/officeDocument/2006/relationships/tags" Target="../tags/tag828.xml"/><Relationship Id="rId19" Type="http://schemas.openxmlformats.org/officeDocument/2006/relationships/image" Target="../media/image4.png"/><Relationship Id="rId4" Type="http://schemas.openxmlformats.org/officeDocument/2006/relationships/tags" Target="../tags/tag822.xml"/><Relationship Id="rId9" Type="http://schemas.openxmlformats.org/officeDocument/2006/relationships/tags" Target="../tags/tag827.xml"/><Relationship Id="rId14" Type="http://schemas.openxmlformats.org/officeDocument/2006/relationships/tags" Target="../tags/tag832.xml"/></Relationships>
</file>

<file path=ppt/slides/_rels/slide66.xml.rels><?xml version="1.0" encoding="UTF-8" standalone="yes"?>
<Relationships xmlns="http://schemas.openxmlformats.org/package/2006/relationships"><Relationship Id="rId8" Type="http://schemas.openxmlformats.org/officeDocument/2006/relationships/tags" Target="../tags/tag841.xml"/><Relationship Id="rId13" Type="http://schemas.openxmlformats.org/officeDocument/2006/relationships/tags" Target="../tags/tag846.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836.xml"/><Relationship Id="rId21" Type="http://schemas.openxmlformats.org/officeDocument/2006/relationships/image" Target="../media/image1785.png"/><Relationship Id="rId7" Type="http://schemas.openxmlformats.org/officeDocument/2006/relationships/tags" Target="../tags/tag840.xml"/><Relationship Id="rId12" Type="http://schemas.openxmlformats.org/officeDocument/2006/relationships/tags" Target="../tags/tag845.xml"/><Relationship Id="rId17" Type="http://schemas.openxmlformats.org/officeDocument/2006/relationships/image" Target="../media/image3.png"/><Relationship Id="rId2" Type="http://schemas.openxmlformats.org/officeDocument/2006/relationships/tags" Target="../tags/tag835.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834.xml"/><Relationship Id="rId6" Type="http://schemas.openxmlformats.org/officeDocument/2006/relationships/tags" Target="../tags/tag839.xml"/><Relationship Id="rId11" Type="http://schemas.openxmlformats.org/officeDocument/2006/relationships/tags" Target="../tags/tag844.xml"/><Relationship Id="rId5" Type="http://schemas.openxmlformats.org/officeDocument/2006/relationships/tags" Target="../tags/tag838.xml"/><Relationship Id="rId15" Type="http://schemas.openxmlformats.org/officeDocument/2006/relationships/tags" Target="../tags/tag848.xml"/><Relationship Id="rId10" Type="http://schemas.openxmlformats.org/officeDocument/2006/relationships/tags" Target="../tags/tag843.xml"/><Relationship Id="rId19" Type="http://schemas.openxmlformats.org/officeDocument/2006/relationships/image" Target="../media/image4.png"/><Relationship Id="rId4" Type="http://schemas.openxmlformats.org/officeDocument/2006/relationships/tags" Target="../tags/tag837.xml"/><Relationship Id="rId9" Type="http://schemas.openxmlformats.org/officeDocument/2006/relationships/tags" Target="../tags/tag842.xml"/><Relationship Id="rId14" Type="http://schemas.openxmlformats.org/officeDocument/2006/relationships/tags" Target="../tags/tag847.xml"/></Relationships>
</file>

<file path=ppt/slides/_rels/slide67.xml.rels><?xml version="1.0" encoding="UTF-8" standalone="yes"?>
<Relationships xmlns="http://schemas.openxmlformats.org/package/2006/relationships"><Relationship Id="rId8" Type="http://schemas.openxmlformats.org/officeDocument/2006/relationships/tags" Target="../tags/tag856.xml"/><Relationship Id="rId13" Type="http://schemas.openxmlformats.org/officeDocument/2006/relationships/tags" Target="../tags/tag861.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851.xml"/><Relationship Id="rId21" Type="http://schemas.openxmlformats.org/officeDocument/2006/relationships/image" Target="../media/image1786.png"/><Relationship Id="rId7" Type="http://schemas.openxmlformats.org/officeDocument/2006/relationships/tags" Target="../tags/tag855.xml"/><Relationship Id="rId12" Type="http://schemas.openxmlformats.org/officeDocument/2006/relationships/tags" Target="../tags/tag860.xml"/><Relationship Id="rId17" Type="http://schemas.openxmlformats.org/officeDocument/2006/relationships/image" Target="../media/image3.png"/><Relationship Id="rId2" Type="http://schemas.openxmlformats.org/officeDocument/2006/relationships/tags" Target="../tags/tag850.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849.xml"/><Relationship Id="rId6" Type="http://schemas.openxmlformats.org/officeDocument/2006/relationships/tags" Target="../tags/tag854.xml"/><Relationship Id="rId11" Type="http://schemas.openxmlformats.org/officeDocument/2006/relationships/tags" Target="../tags/tag859.xml"/><Relationship Id="rId5" Type="http://schemas.openxmlformats.org/officeDocument/2006/relationships/tags" Target="../tags/tag853.xml"/><Relationship Id="rId15" Type="http://schemas.openxmlformats.org/officeDocument/2006/relationships/tags" Target="../tags/tag863.xml"/><Relationship Id="rId10" Type="http://schemas.openxmlformats.org/officeDocument/2006/relationships/tags" Target="../tags/tag858.xml"/><Relationship Id="rId19" Type="http://schemas.openxmlformats.org/officeDocument/2006/relationships/image" Target="../media/image4.png"/><Relationship Id="rId4" Type="http://schemas.openxmlformats.org/officeDocument/2006/relationships/tags" Target="../tags/tag852.xml"/><Relationship Id="rId9" Type="http://schemas.openxmlformats.org/officeDocument/2006/relationships/tags" Target="../tags/tag857.xml"/><Relationship Id="rId14" Type="http://schemas.openxmlformats.org/officeDocument/2006/relationships/tags" Target="../tags/tag862.xml"/><Relationship Id="rId22" Type="http://schemas.openxmlformats.org/officeDocument/2006/relationships/image" Target="../media/image1787.png"/></Relationships>
</file>

<file path=ppt/slides/_rels/slide68.xml.rels><?xml version="1.0" encoding="UTF-8" standalone="yes"?>
<Relationships xmlns="http://schemas.openxmlformats.org/package/2006/relationships"><Relationship Id="rId8" Type="http://schemas.openxmlformats.org/officeDocument/2006/relationships/tags" Target="../tags/tag871.xml"/><Relationship Id="rId13" Type="http://schemas.openxmlformats.org/officeDocument/2006/relationships/tags" Target="../tags/tag876.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866.xml"/><Relationship Id="rId21" Type="http://schemas.openxmlformats.org/officeDocument/2006/relationships/image" Target="../media/image1788.png"/><Relationship Id="rId7" Type="http://schemas.openxmlformats.org/officeDocument/2006/relationships/tags" Target="../tags/tag870.xml"/><Relationship Id="rId12" Type="http://schemas.openxmlformats.org/officeDocument/2006/relationships/tags" Target="../tags/tag875.xml"/><Relationship Id="rId17" Type="http://schemas.openxmlformats.org/officeDocument/2006/relationships/image" Target="../media/image3.png"/><Relationship Id="rId2" Type="http://schemas.openxmlformats.org/officeDocument/2006/relationships/tags" Target="../tags/tag865.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864.xml"/><Relationship Id="rId6" Type="http://schemas.openxmlformats.org/officeDocument/2006/relationships/tags" Target="../tags/tag869.xml"/><Relationship Id="rId11" Type="http://schemas.openxmlformats.org/officeDocument/2006/relationships/tags" Target="../tags/tag874.xml"/><Relationship Id="rId5" Type="http://schemas.openxmlformats.org/officeDocument/2006/relationships/tags" Target="../tags/tag868.xml"/><Relationship Id="rId15" Type="http://schemas.openxmlformats.org/officeDocument/2006/relationships/tags" Target="../tags/tag878.xml"/><Relationship Id="rId10" Type="http://schemas.openxmlformats.org/officeDocument/2006/relationships/tags" Target="../tags/tag873.xml"/><Relationship Id="rId19" Type="http://schemas.openxmlformats.org/officeDocument/2006/relationships/image" Target="../media/image4.png"/><Relationship Id="rId4" Type="http://schemas.openxmlformats.org/officeDocument/2006/relationships/tags" Target="../tags/tag867.xml"/><Relationship Id="rId9" Type="http://schemas.openxmlformats.org/officeDocument/2006/relationships/tags" Target="../tags/tag872.xml"/><Relationship Id="rId14" Type="http://schemas.openxmlformats.org/officeDocument/2006/relationships/tags" Target="../tags/tag877.xml"/></Relationships>
</file>

<file path=ppt/slides/_rels/slide69.xml.rels><?xml version="1.0" encoding="UTF-8" standalone="yes"?>
<Relationships xmlns="http://schemas.openxmlformats.org/package/2006/relationships"><Relationship Id="rId8" Type="http://schemas.openxmlformats.org/officeDocument/2006/relationships/tags" Target="../tags/tag886.xml"/><Relationship Id="rId13" Type="http://schemas.openxmlformats.org/officeDocument/2006/relationships/tags" Target="../tags/tag891.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881.xml"/><Relationship Id="rId21" Type="http://schemas.openxmlformats.org/officeDocument/2006/relationships/image" Target="../media/image1789.png"/><Relationship Id="rId7" Type="http://schemas.openxmlformats.org/officeDocument/2006/relationships/tags" Target="../tags/tag885.xml"/><Relationship Id="rId12" Type="http://schemas.openxmlformats.org/officeDocument/2006/relationships/tags" Target="../tags/tag890.xml"/><Relationship Id="rId17" Type="http://schemas.openxmlformats.org/officeDocument/2006/relationships/image" Target="../media/image3.png"/><Relationship Id="rId2" Type="http://schemas.openxmlformats.org/officeDocument/2006/relationships/tags" Target="../tags/tag880.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879.xml"/><Relationship Id="rId6" Type="http://schemas.openxmlformats.org/officeDocument/2006/relationships/tags" Target="../tags/tag884.xml"/><Relationship Id="rId11" Type="http://schemas.openxmlformats.org/officeDocument/2006/relationships/tags" Target="../tags/tag889.xml"/><Relationship Id="rId5" Type="http://schemas.openxmlformats.org/officeDocument/2006/relationships/tags" Target="../tags/tag883.xml"/><Relationship Id="rId15" Type="http://schemas.openxmlformats.org/officeDocument/2006/relationships/tags" Target="../tags/tag893.xml"/><Relationship Id="rId10" Type="http://schemas.openxmlformats.org/officeDocument/2006/relationships/tags" Target="../tags/tag888.xml"/><Relationship Id="rId19" Type="http://schemas.openxmlformats.org/officeDocument/2006/relationships/image" Target="../media/image4.png"/><Relationship Id="rId4" Type="http://schemas.openxmlformats.org/officeDocument/2006/relationships/tags" Target="../tags/tag882.xml"/><Relationship Id="rId9" Type="http://schemas.openxmlformats.org/officeDocument/2006/relationships/tags" Target="../tags/tag887.xml"/><Relationship Id="rId14" Type="http://schemas.openxmlformats.org/officeDocument/2006/relationships/tags" Target="../tags/tag892.xml"/></Relationships>
</file>

<file path=ppt/slides/_rels/slide7.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image" Target="../media/image3.png"/><Relationship Id="rId3" Type="http://schemas.openxmlformats.org/officeDocument/2006/relationships/tags" Target="../tags/tag63.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notesSlide" Target="../notesSlides/notesSlide3.xml"/><Relationship Id="rId2" Type="http://schemas.openxmlformats.org/officeDocument/2006/relationships/tags" Target="../tags/tag62.xml"/><Relationship Id="rId16" Type="http://schemas.openxmlformats.org/officeDocument/2006/relationships/slideLayout" Target="../slideLayouts/slideLayout18.xml"/><Relationship Id="rId20" Type="http://schemas.openxmlformats.org/officeDocument/2006/relationships/image" Target="../media/image4.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tags" Target="../tags/tag901.xml"/><Relationship Id="rId13" Type="http://schemas.openxmlformats.org/officeDocument/2006/relationships/tags" Target="../tags/tag906.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896.xml"/><Relationship Id="rId21" Type="http://schemas.openxmlformats.org/officeDocument/2006/relationships/image" Target="../media/image1790.png"/><Relationship Id="rId7" Type="http://schemas.openxmlformats.org/officeDocument/2006/relationships/tags" Target="../tags/tag900.xml"/><Relationship Id="rId12" Type="http://schemas.openxmlformats.org/officeDocument/2006/relationships/tags" Target="../tags/tag905.xml"/><Relationship Id="rId17" Type="http://schemas.openxmlformats.org/officeDocument/2006/relationships/image" Target="../media/image3.png"/><Relationship Id="rId2" Type="http://schemas.openxmlformats.org/officeDocument/2006/relationships/tags" Target="../tags/tag895.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894.xml"/><Relationship Id="rId6" Type="http://schemas.openxmlformats.org/officeDocument/2006/relationships/tags" Target="../tags/tag899.xml"/><Relationship Id="rId11" Type="http://schemas.openxmlformats.org/officeDocument/2006/relationships/tags" Target="../tags/tag904.xml"/><Relationship Id="rId5" Type="http://schemas.openxmlformats.org/officeDocument/2006/relationships/tags" Target="../tags/tag898.xml"/><Relationship Id="rId15" Type="http://schemas.openxmlformats.org/officeDocument/2006/relationships/tags" Target="../tags/tag908.xml"/><Relationship Id="rId10" Type="http://schemas.openxmlformats.org/officeDocument/2006/relationships/tags" Target="../tags/tag903.xml"/><Relationship Id="rId19" Type="http://schemas.openxmlformats.org/officeDocument/2006/relationships/image" Target="../media/image4.png"/><Relationship Id="rId4" Type="http://schemas.openxmlformats.org/officeDocument/2006/relationships/tags" Target="../tags/tag897.xml"/><Relationship Id="rId9" Type="http://schemas.openxmlformats.org/officeDocument/2006/relationships/tags" Target="../tags/tag902.xml"/><Relationship Id="rId14" Type="http://schemas.openxmlformats.org/officeDocument/2006/relationships/tags" Target="../tags/tag907.xml"/><Relationship Id="rId22" Type="http://schemas.openxmlformats.org/officeDocument/2006/relationships/image" Target="../media/image1791.png"/></Relationships>
</file>

<file path=ppt/slides/_rels/slide71.xml.rels><?xml version="1.0" encoding="UTF-8" standalone="yes"?>
<Relationships xmlns="http://schemas.openxmlformats.org/package/2006/relationships"><Relationship Id="rId8" Type="http://schemas.openxmlformats.org/officeDocument/2006/relationships/tags" Target="../tags/tag916.xml"/><Relationship Id="rId13" Type="http://schemas.openxmlformats.org/officeDocument/2006/relationships/tags" Target="../tags/tag921.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911.xml"/><Relationship Id="rId21" Type="http://schemas.openxmlformats.org/officeDocument/2006/relationships/image" Target="../media/image1792.png"/><Relationship Id="rId7" Type="http://schemas.openxmlformats.org/officeDocument/2006/relationships/tags" Target="../tags/tag915.xml"/><Relationship Id="rId12" Type="http://schemas.openxmlformats.org/officeDocument/2006/relationships/tags" Target="../tags/tag920.xml"/><Relationship Id="rId17" Type="http://schemas.openxmlformats.org/officeDocument/2006/relationships/image" Target="../media/image3.png"/><Relationship Id="rId2" Type="http://schemas.openxmlformats.org/officeDocument/2006/relationships/tags" Target="../tags/tag910.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909.xml"/><Relationship Id="rId6" Type="http://schemas.openxmlformats.org/officeDocument/2006/relationships/tags" Target="../tags/tag914.xml"/><Relationship Id="rId11" Type="http://schemas.openxmlformats.org/officeDocument/2006/relationships/tags" Target="../tags/tag919.xml"/><Relationship Id="rId5" Type="http://schemas.openxmlformats.org/officeDocument/2006/relationships/tags" Target="../tags/tag913.xml"/><Relationship Id="rId15" Type="http://schemas.openxmlformats.org/officeDocument/2006/relationships/tags" Target="../tags/tag923.xml"/><Relationship Id="rId10" Type="http://schemas.openxmlformats.org/officeDocument/2006/relationships/tags" Target="../tags/tag918.xml"/><Relationship Id="rId19" Type="http://schemas.openxmlformats.org/officeDocument/2006/relationships/image" Target="../media/image4.png"/><Relationship Id="rId4" Type="http://schemas.openxmlformats.org/officeDocument/2006/relationships/tags" Target="../tags/tag912.xml"/><Relationship Id="rId9" Type="http://schemas.openxmlformats.org/officeDocument/2006/relationships/tags" Target="../tags/tag917.xml"/><Relationship Id="rId14" Type="http://schemas.openxmlformats.org/officeDocument/2006/relationships/tags" Target="../tags/tag922.xml"/></Relationships>
</file>

<file path=ppt/slides/_rels/slide72.xml.rels><?xml version="1.0" encoding="UTF-8" standalone="yes"?>
<Relationships xmlns="http://schemas.openxmlformats.org/package/2006/relationships"><Relationship Id="rId8" Type="http://schemas.openxmlformats.org/officeDocument/2006/relationships/tags" Target="../tags/tag931.xml"/><Relationship Id="rId13" Type="http://schemas.openxmlformats.org/officeDocument/2006/relationships/tags" Target="../tags/tag936.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926.xml"/><Relationship Id="rId21" Type="http://schemas.openxmlformats.org/officeDocument/2006/relationships/image" Target="../media/image1793.png"/><Relationship Id="rId7" Type="http://schemas.openxmlformats.org/officeDocument/2006/relationships/tags" Target="../tags/tag930.xml"/><Relationship Id="rId12" Type="http://schemas.openxmlformats.org/officeDocument/2006/relationships/tags" Target="../tags/tag935.xml"/><Relationship Id="rId17" Type="http://schemas.openxmlformats.org/officeDocument/2006/relationships/image" Target="../media/image3.png"/><Relationship Id="rId2" Type="http://schemas.openxmlformats.org/officeDocument/2006/relationships/tags" Target="../tags/tag925.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924.xml"/><Relationship Id="rId6" Type="http://schemas.openxmlformats.org/officeDocument/2006/relationships/tags" Target="../tags/tag929.xml"/><Relationship Id="rId11" Type="http://schemas.openxmlformats.org/officeDocument/2006/relationships/tags" Target="../tags/tag934.xml"/><Relationship Id="rId5" Type="http://schemas.openxmlformats.org/officeDocument/2006/relationships/tags" Target="../tags/tag928.xml"/><Relationship Id="rId15" Type="http://schemas.openxmlformats.org/officeDocument/2006/relationships/tags" Target="../tags/tag938.xml"/><Relationship Id="rId10" Type="http://schemas.openxmlformats.org/officeDocument/2006/relationships/tags" Target="../tags/tag933.xml"/><Relationship Id="rId19" Type="http://schemas.openxmlformats.org/officeDocument/2006/relationships/image" Target="../media/image4.png"/><Relationship Id="rId4" Type="http://schemas.openxmlformats.org/officeDocument/2006/relationships/tags" Target="../tags/tag927.xml"/><Relationship Id="rId9" Type="http://schemas.openxmlformats.org/officeDocument/2006/relationships/tags" Target="../tags/tag932.xml"/><Relationship Id="rId14" Type="http://schemas.openxmlformats.org/officeDocument/2006/relationships/tags" Target="../tags/tag937.xml"/></Relationships>
</file>

<file path=ppt/slides/_rels/slide73.xml.rels><?xml version="1.0" encoding="UTF-8" standalone="yes"?>
<Relationships xmlns="http://schemas.openxmlformats.org/package/2006/relationships"><Relationship Id="rId8" Type="http://schemas.openxmlformats.org/officeDocument/2006/relationships/tags" Target="../tags/tag946.xml"/><Relationship Id="rId13" Type="http://schemas.openxmlformats.org/officeDocument/2006/relationships/tags" Target="../tags/tag951.xml"/><Relationship Id="rId18" Type="http://schemas.openxmlformats.org/officeDocument/2006/relationships/slideLayout" Target="../slideLayouts/slideLayout18.xml"/><Relationship Id="rId3" Type="http://schemas.openxmlformats.org/officeDocument/2006/relationships/tags" Target="../tags/tag941.xml"/><Relationship Id="rId21" Type="http://schemas.openxmlformats.org/officeDocument/2006/relationships/image" Target="../media/image4.png"/><Relationship Id="rId7" Type="http://schemas.openxmlformats.org/officeDocument/2006/relationships/tags" Target="../tags/tag945.xml"/><Relationship Id="rId12" Type="http://schemas.openxmlformats.org/officeDocument/2006/relationships/tags" Target="../tags/tag950.xml"/><Relationship Id="rId17" Type="http://schemas.openxmlformats.org/officeDocument/2006/relationships/tags" Target="../tags/tag955.xml"/><Relationship Id="rId2" Type="http://schemas.openxmlformats.org/officeDocument/2006/relationships/tags" Target="../tags/tag940.xml"/><Relationship Id="rId16" Type="http://schemas.openxmlformats.org/officeDocument/2006/relationships/tags" Target="../tags/tag954.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939.xml"/><Relationship Id="rId6" Type="http://schemas.openxmlformats.org/officeDocument/2006/relationships/tags" Target="../tags/tag944.xml"/><Relationship Id="rId11" Type="http://schemas.openxmlformats.org/officeDocument/2006/relationships/tags" Target="../tags/tag949.xml"/><Relationship Id="rId5" Type="http://schemas.openxmlformats.org/officeDocument/2006/relationships/tags" Target="../tags/tag943.xml"/><Relationship Id="rId15" Type="http://schemas.openxmlformats.org/officeDocument/2006/relationships/tags" Target="../tags/tag953.xml"/><Relationship Id="rId23" Type="http://schemas.openxmlformats.org/officeDocument/2006/relationships/image" Target="../media/image1794.png"/><Relationship Id="rId10" Type="http://schemas.openxmlformats.org/officeDocument/2006/relationships/tags" Target="../tags/tag948.xml"/><Relationship Id="rId19" Type="http://schemas.openxmlformats.org/officeDocument/2006/relationships/image" Target="../media/image3.png"/><Relationship Id="rId4" Type="http://schemas.openxmlformats.org/officeDocument/2006/relationships/tags" Target="../tags/tag942.xml"/><Relationship Id="rId9" Type="http://schemas.openxmlformats.org/officeDocument/2006/relationships/tags" Target="../tags/tag947.xml"/><Relationship Id="rId14" Type="http://schemas.openxmlformats.org/officeDocument/2006/relationships/tags" Target="../tags/tag952.xml"/><Relationship Id="rId22" Type="http://schemas.openxmlformats.org/officeDocument/2006/relationships/image" Target="file:///C:\Users\1V994W2\PycharmProjects\PPT_Background_Generation/pic_temp/1_pic_quater_right_up.png" TargetMode="Externa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57.xml"/><Relationship Id="rId1" Type="http://schemas.openxmlformats.org/officeDocument/2006/relationships/tags" Target="../tags/tag956.xml"/><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8" Type="http://schemas.openxmlformats.org/officeDocument/2006/relationships/tags" Target="../tags/tag965.xml"/><Relationship Id="rId13" Type="http://schemas.openxmlformats.org/officeDocument/2006/relationships/tags" Target="../tags/tag970.xml"/><Relationship Id="rId18" Type="http://schemas.openxmlformats.org/officeDocument/2006/relationships/tags" Target="../tags/tag975.xml"/><Relationship Id="rId26" Type="http://schemas.openxmlformats.org/officeDocument/2006/relationships/image" Target="../media/image1795.png"/><Relationship Id="rId3" Type="http://schemas.openxmlformats.org/officeDocument/2006/relationships/tags" Target="../tags/tag960.xml"/><Relationship Id="rId21" Type="http://schemas.openxmlformats.org/officeDocument/2006/relationships/slideLayout" Target="../slideLayouts/slideLayout18.xml"/><Relationship Id="rId7" Type="http://schemas.openxmlformats.org/officeDocument/2006/relationships/tags" Target="../tags/tag964.xml"/><Relationship Id="rId12" Type="http://schemas.openxmlformats.org/officeDocument/2006/relationships/tags" Target="../tags/tag969.xml"/><Relationship Id="rId17" Type="http://schemas.openxmlformats.org/officeDocument/2006/relationships/tags" Target="../tags/tag974.xml"/><Relationship Id="rId25"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959.xml"/><Relationship Id="rId16" Type="http://schemas.openxmlformats.org/officeDocument/2006/relationships/tags" Target="../tags/tag973.xml"/><Relationship Id="rId20" Type="http://schemas.openxmlformats.org/officeDocument/2006/relationships/tags" Target="../tags/tag977.xml"/><Relationship Id="rId29" Type="http://schemas.openxmlformats.org/officeDocument/2006/relationships/image" Target="../media/image1798.png"/><Relationship Id="rId1" Type="http://schemas.openxmlformats.org/officeDocument/2006/relationships/tags" Target="../tags/tag958.xml"/><Relationship Id="rId6" Type="http://schemas.openxmlformats.org/officeDocument/2006/relationships/tags" Target="../tags/tag963.xml"/><Relationship Id="rId11" Type="http://schemas.openxmlformats.org/officeDocument/2006/relationships/tags" Target="../tags/tag968.xml"/><Relationship Id="rId24" Type="http://schemas.openxmlformats.org/officeDocument/2006/relationships/image" Target="../media/image4.png"/><Relationship Id="rId5" Type="http://schemas.openxmlformats.org/officeDocument/2006/relationships/tags" Target="../tags/tag962.xml"/><Relationship Id="rId15" Type="http://schemas.openxmlformats.org/officeDocument/2006/relationships/tags" Target="../tags/tag972.xml"/><Relationship Id="rId23" Type="http://schemas.openxmlformats.org/officeDocument/2006/relationships/image" Target="file:///C:\Users\1V994W2\PycharmProjects\PPT_Background_Generation/pic_temp/0_pic_quater_left_up.png" TargetMode="External"/><Relationship Id="rId28" Type="http://schemas.openxmlformats.org/officeDocument/2006/relationships/image" Target="../media/image1797.png"/><Relationship Id="rId10" Type="http://schemas.openxmlformats.org/officeDocument/2006/relationships/tags" Target="../tags/tag967.xml"/><Relationship Id="rId19" Type="http://schemas.openxmlformats.org/officeDocument/2006/relationships/tags" Target="../tags/tag976.xml"/><Relationship Id="rId4" Type="http://schemas.openxmlformats.org/officeDocument/2006/relationships/tags" Target="../tags/tag961.xml"/><Relationship Id="rId9" Type="http://schemas.openxmlformats.org/officeDocument/2006/relationships/tags" Target="../tags/tag966.xml"/><Relationship Id="rId14" Type="http://schemas.openxmlformats.org/officeDocument/2006/relationships/tags" Target="../tags/tag971.xml"/><Relationship Id="rId22" Type="http://schemas.openxmlformats.org/officeDocument/2006/relationships/image" Target="../media/image3.png"/><Relationship Id="rId27" Type="http://schemas.openxmlformats.org/officeDocument/2006/relationships/image" Target="../media/image1796.svg"/></Relationships>
</file>

<file path=ppt/slides/_rels/slide76.xml.rels><?xml version="1.0" encoding="UTF-8" standalone="yes"?>
<Relationships xmlns="http://schemas.openxmlformats.org/package/2006/relationships"><Relationship Id="rId8" Type="http://schemas.openxmlformats.org/officeDocument/2006/relationships/tags" Target="../tags/tag985.xml"/><Relationship Id="rId13" Type="http://schemas.openxmlformats.org/officeDocument/2006/relationships/tags" Target="../tags/tag99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980.xml"/><Relationship Id="rId21" Type="http://schemas.openxmlformats.org/officeDocument/2006/relationships/image" Target="../media/image1799.png"/><Relationship Id="rId7" Type="http://schemas.openxmlformats.org/officeDocument/2006/relationships/tags" Target="../tags/tag984.xml"/><Relationship Id="rId12" Type="http://schemas.openxmlformats.org/officeDocument/2006/relationships/tags" Target="../tags/tag989.xml"/><Relationship Id="rId17" Type="http://schemas.openxmlformats.org/officeDocument/2006/relationships/image" Target="../media/image3.png"/><Relationship Id="rId2" Type="http://schemas.openxmlformats.org/officeDocument/2006/relationships/tags" Target="../tags/tag97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978.xml"/><Relationship Id="rId6" Type="http://schemas.openxmlformats.org/officeDocument/2006/relationships/tags" Target="../tags/tag983.xml"/><Relationship Id="rId11" Type="http://schemas.openxmlformats.org/officeDocument/2006/relationships/tags" Target="../tags/tag988.xml"/><Relationship Id="rId5" Type="http://schemas.openxmlformats.org/officeDocument/2006/relationships/tags" Target="../tags/tag982.xml"/><Relationship Id="rId15" Type="http://schemas.openxmlformats.org/officeDocument/2006/relationships/tags" Target="../tags/tag992.xml"/><Relationship Id="rId10" Type="http://schemas.openxmlformats.org/officeDocument/2006/relationships/tags" Target="../tags/tag987.xml"/><Relationship Id="rId19" Type="http://schemas.openxmlformats.org/officeDocument/2006/relationships/image" Target="../media/image4.png"/><Relationship Id="rId4" Type="http://schemas.openxmlformats.org/officeDocument/2006/relationships/tags" Target="../tags/tag981.xml"/><Relationship Id="rId9" Type="http://schemas.openxmlformats.org/officeDocument/2006/relationships/tags" Target="../tags/tag986.xml"/><Relationship Id="rId14" Type="http://schemas.openxmlformats.org/officeDocument/2006/relationships/tags" Target="../tags/tag991.xml"/></Relationships>
</file>

<file path=ppt/slides/_rels/slide77.xml.rels><?xml version="1.0" encoding="UTF-8" standalone="yes"?>
<Relationships xmlns="http://schemas.openxmlformats.org/package/2006/relationships"><Relationship Id="rId8" Type="http://schemas.openxmlformats.org/officeDocument/2006/relationships/tags" Target="../tags/tag1000.xml"/><Relationship Id="rId13" Type="http://schemas.openxmlformats.org/officeDocument/2006/relationships/tags" Target="../tags/tag100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995.xml"/><Relationship Id="rId21" Type="http://schemas.openxmlformats.org/officeDocument/2006/relationships/image" Target="../media/image1800.png"/><Relationship Id="rId7" Type="http://schemas.openxmlformats.org/officeDocument/2006/relationships/tags" Target="../tags/tag999.xml"/><Relationship Id="rId12" Type="http://schemas.openxmlformats.org/officeDocument/2006/relationships/tags" Target="../tags/tag1004.xml"/><Relationship Id="rId17" Type="http://schemas.openxmlformats.org/officeDocument/2006/relationships/image" Target="../media/image3.png"/><Relationship Id="rId2" Type="http://schemas.openxmlformats.org/officeDocument/2006/relationships/tags" Target="../tags/tag99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993.xml"/><Relationship Id="rId6" Type="http://schemas.openxmlformats.org/officeDocument/2006/relationships/tags" Target="../tags/tag998.xml"/><Relationship Id="rId11" Type="http://schemas.openxmlformats.org/officeDocument/2006/relationships/tags" Target="../tags/tag1003.xml"/><Relationship Id="rId5" Type="http://schemas.openxmlformats.org/officeDocument/2006/relationships/tags" Target="../tags/tag997.xml"/><Relationship Id="rId15" Type="http://schemas.openxmlformats.org/officeDocument/2006/relationships/tags" Target="../tags/tag1007.xml"/><Relationship Id="rId10" Type="http://schemas.openxmlformats.org/officeDocument/2006/relationships/tags" Target="../tags/tag1002.xml"/><Relationship Id="rId19" Type="http://schemas.openxmlformats.org/officeDocument/2006/relationships/image" Target="../media/image4.png"/><Relationship Id="rId4" Type="http://schemas.openxmlformats.org/officeDocument/2006/relationships/tags" Target="../tags/tag996.xml"/><Relationship Id="rId9" Type="http://schemas.openxmlformats.org/officeDocument/2006/relationships/tags" Target="../tags/tag1001.xml"/><Relationship Id="rId14" Type="http://schemas.openxmlformats.org/officeDocument/2006/relationships/tags" Target="../tags/tag1006.xml"/></Relationships>
</file>

<file path=ppt/slides/_rels/slide78.xml.rels><?xml version="1.0" encoding="UTF-8" standalone="yes"?>
<Relationships xmlns="http://schemas.openxmlformats.org/package/2006/relationships"><Relationship Id="rId8" Type="http://schemas.openxmlformats.org/officeDocument/2006/relationships/tags" Target="../tags/tag1015.xml"/><Relationship Id="rId13" Type="http://schemas.openxmlformats.org/officeDocument/2006/relationships/tags" Target="../tags/tag102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10.xml"/><Relationship Id="rId21" Type="http://schemas.openxmlformats.org/officeDocument/2006/relationships/image" Target="../media/image1801.png"/><Relationship Id="rId7" Type="http://schemas.openxmlformats.org/officeDocument/2006/relationships/tags" Target="../tags/tag1014.xml"/><Relationship Id="rId12" Type="http://schemas.openxmlformats.org/officeDocument/2006/relationships/tags" Target="../tags/tag1019.xml"/><Relationship Id="rId17" Type="http://schemas.openxmlformats.org/officeDocument/2006/relationships/image" Target="../media/image3.png"/><Relationship Id="rId2" Type="http://schemas.openxmlformats.org/officeDocument/2006/relationships/tags" Target="../tags/tag100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08.xml"/><Relationship Id="rId6" Type="http://schemas.openxmlformats.org/officeDocument/2006/relationships/tags" Target="../tags/tag1013.xml"/><Relationship Id="rId11" Type="http://schemas.openxmlformats.org/officeDocument/2006/relationships/tags" Target="../tags/tag1018.xml"/><Relationship Id="rId5" Type="http://schemas.openxmlformats.org/officeDocument/2006/relationships/tags" Target="../tags/tag1012.xml"/><Relationship Id="rId15" Type="http://schemas.openxmlformats.org/officeDocument/2006/relationships/tags" Target="../tags/tag1022.xml"/><Relationship Id="rId10" Type="http://schemas.openxmlformats.org/officeDocument/2006/relationships/tags" Target="../tags/tag1017.xml"/><Relationship Id="rId19" Type="http://schemas.openxmlformats.org/officeDocument/2006/relationships/image" Target="../media/image4.png"/><Relationship Id="rId4" Type="http://schemas.openxmlformats.org/officeDocument/2006/relationships/tags" Target="../tags/tag1011.xml"/><Relationship Id="rId9" Type="http://schemas.openxmlformats.org/officeDocument/2006/relationships/tags" Target="../tags/tag1016.xml"/><Relationship Id="rId14" Type="http://schemas.openxmlformats.org/officeDocument/2006/relationships/tags" Target="../tags/tag10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3.png"/><Relationship Id="rId3" Type="http://schemas.openxmlformats.org/officeDocument/2006/relationships/tags" Target="../tags/tag78.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notesSlide" Target="../notesSlides/notesSlide4.xml"/><Relationship Id="rId2" Type="http://schemas.openxmlformats.org/officeDocument/2006/relationships/tags" Target="../tags/tag77.xml"/><Relationship Id="rId16" Type="http://schemas.openxmlformats.org/officeDocument/2006/relationships/slideLayout" Target="../slideLayouts/slideLayout18.xml"/><Relationship Id="rId20" Type="http://schemas.openxmlformats.org/officeDocument/2006/relationships/image" Target="../media/image4.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image" Target="../media/image7.png"/><Relationship Id="rId10" Type="http://schemas.openxmlformats.org/officeDocument/2006/relationships/tags" Target="../tags/tag85.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1030.xml"/><Relationship Id="rId13" Type="http://schemas.openxmlformats.org/officeDocument/2006/relationships/tags" Target="../tags/tag103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25.xml"/><Relationship Id="rId7" Type="http://schemas.openxmlformats.org/officeDocument/2006/relationships/tags" Target="../tags/tag1029.xml"/><Relationship Id="rId12" Type="http://schemas.openxmlformats.org/officeDocument/2006/relationships/tags" Target="../tags/tag1034.xml"/><Relationship Id="rId17" Type="http://schemas.openxmlformats.org/officeDocument/2006/relationships/image" Target="../media/image3.png"/><Relationship Id="rId2" Type="http://schemas.openxmlformats.org/officeDocument/2006/relationships/tags" Target="../tags/tag102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23.xml"/><Relationship Id="rId6" Type="http://schemas.openxmlformats.org/officeDocument/2006/relationships/tags" Target="../tags/tag1028.xml"/><Relationship Id="rId11" Type="http://schemas.openxmlformats.org/officeDocument/2006/relationships/tags" Target="../tags/tag1033.xml"/><Relationship Id="rId5" Type="http://schemas.openxmlformats.org/officeDocument/2006/relationships/tags" Target="../tags/tag1027.xml"/><Relationship Id="rId15" Type="http://schemas.openxmlformats.org/officeDocument/2006/relationships/tags" Target="../tags/tag1037.xml"/><Relationship Id="rId10" Type="http://schemas.openxmlformats.org/officeDocument/2006/relationships/tags" Target="../tags/tag1032.xml"/><Relationship Id="rId19" Type="http://schemas.openxmlformats.org/officeDocument/2006/relationships/image" Target="../media/image4.png"/><Relationship Id="rId4" Type="http://schemas.openxmlformats.org/officeDocument/2006/relationships/tags" Target="../tags/tag1026.xml"/><Relationship Id="rId9" Type="http://schemas.openxmlformats.org/officeDocument/2006/relationships/tags" Target="../tags/tag1031.xml"/><Relationship Id="rId14" Type="http://schemas.openxmlformats.org/officeDocument/2006/relationships/tags" Target="../tags/tag1036.xml"/></Relationships>
</file>

<file path=ppt/slides/_rels/slide81.xml.rels><?xml version="1.0" encoding="UTF-8" standalone="yes"?>
<Relationships xmlns="http://schemas.openxmlformats.org/package/2006/relationships"><Relationship Id="rId8" Type="http://schemas.openxmlformats.org/officeDocument/2006/relationships/tags" Target="../tags/tag1045.xml"/><Relationship Id="rId13" Type="http://schemas.openxmlformats.org/officeDocument/2006/relationships/tags" Target="../tags/tag105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40.xml"/><Relationship Id="rId7" Type="http://schemas.openxmlformats.org/officeDocument/2006/relationships/tags" Target="../tags/tag1044.xml"/><Relationship Id="rId12" Type="http://schemas.openxmlformats.org/officeDocument/2006/relationships/tags" Target="../tags/tag1049.xml"/><Relationship Id="rId17" Type="http://schemas.openxmlformats.org/officeDocument/2006/relationships/image" Target="../media/image3.png"/><Relationship Id="rId2" Type="http://schemas.openxmlformats.org/officeDocument/2006/relationships/tags" Target="../tags/tag103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38.xml"/><Relationship Id="rId6" Type="http://schemas.openxmlformats.org/officeDocument/2006/relationships/tags" Target="../tags/tag1043.xml"/><Relationship Id="rId11" Type="http://schemas.openxmlformats.org/officeDocument/2006/relationships/tags" Target="../tags/tag1048.xml"/><Relationship Id="rId5" Type="http://schemas.openxmlformats.org/officeDocument/2006/relationships/tags" Target="../tags/tag1042.xml"/><Relationship Id="rId15" Type="http://schemas.openxmlformats.org/officeDocument/2006/relationships/tags" Target="../tags/tag1052.xml"/><Relationship Id="rId10" Type="http://schemas.openxmlformats.org/officeDocument/2006/relationships/tags" Target="../tags/tag1047.xml"/><Relationship Id="rId19" Type="http://schemas.openxmlformats.org/officeDocument/2006/relationships/image" Target="../media/image4.png"/><Relationship Id="rId4" Type="http://schemas.openxmlformats.org/officeDocument/2006/relationships/tags" Target="../tags/tag1041.xml"/><Relationship Id="rId9" Type="http://schemas.openxmlformats.org/officeDocument/2006/relationships/tags" Target="../tags/tag1046.xml"/><Relationship Id="rId14" Type="http://schemas.openxmlformats.org/officeDocument/2006/relationships/tags" Target="../tags/tag1051.xml"/></Relationships>
</file>

<file path=ppt/slides/_rels/slide82.xml.rels><?xml version="1.0" encoding="UTF-8" standalone="yes"?>
<Relationships xmlns="http://schemas.openxmlformats.org/package/2006/relationships"><Relationship Id="rId8" Type="http://schemas.openxmlformats.org/officeDocument/2006/relationships/tags" Target="../tags/tag1060.xml"/><Relationship Id="rId13" Type="http://schemas.openxmlformats.org/officeDocument/2006/relationships/tags" Target="../tags/tag106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55.xml"/><Relationship Id="rId21" Type="http://schemas.openxmlformats.org/officeDocument/2006/relationships/image" Target="../media/image1802.png"/><Relationship Id="rId7" Type="http://schemas.openxmlformats.org/officeDocument/2006/relationships/tags" Target="../tags/tag1059.xml"/><Relationship Id="rId12" Type="http://schemas.openxmlformats.org/officeDocument/2006/relationships/tags" Target="../tags/tag1064.xml"/><Relationship Id="rId17" Type="http://schemas.openxmlformats.org/officeDocument/2006/relationships/image" Target="../media/image3.png"/><Relationship Id="rId2" Type="http://schemas.openxmlformats.org/officeDocument/2006/relationships/tags" Target="../tags/tag105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53.xml"/><Relationship Id="rId6" Type="http://schemas.openxmlformats.org/officeDocument/2006/relationships/tags" Target="../tags/tag1058.xml"/><Relationship Id="rId11" Type="http://schemas.openxmlformats.org/officeDocument/2006/relationships/tags" Target="../tags/tag1063.xml"/><Relationship Id="rId5" Type="http://schemas.openxmlformats.org/officeDocument/2006/relationships/tags" Target="../tags/tag1057.xml"/><Relationship Id="rId15" Type="http://schemas.openxmlformats.org/officeDocument/2006/relationships/tags" Target="../tags/tag1067.xml"/><Relationship Id="rId23" Type="http://schemas.openxmlformats.org/officeDocument/2006/relationships/image" Target="../media/image1804.png"/><Relationship Id="rId10" Type="http://schemas.openxmlformats.org/officeDocument/2006/relationships/tags" Target="../tags/tag1062.xml"/><Relationship Id="rId19" Type="http://schemas.openxmlformats.org/officeDocument/2006/relationships/image" Target="../media/image4.png"/><Relationship Id="rId4" Type="http://schemas.openxmlformats.org/officeDocument/2006/relationships/tags" Target="../tags/tag1056.xml"/><Relationship Id="rId9" Type="http://schemas.openxmlformats.org/officeDocument/2006/relationships/tags" Target="../tags/tag1061.xml"/><Relationship Id="rId14" Type="http://schemas.openxmlformats.org/officeDocument/2006/relationships/tags" Target="../tags/tag1066.xml"/><Relationship Id="rId22" Type="http://schemas.openxmlformats.org/officeDocument/2006/relationships/image" Target="../media/image1803.png"/></Relationships>
</file>

<file path=ppt/slides/_rels/slide83.xml.rels><?xml version="1.0" encoding="UTF-8" standalone="yes"?>
<Relationships xmlns="http://schemas.openxmlformats.org/package/2006/relationships"><Relationship Id="rId8" Type="http://schemas.openxmlformats.org/officeDocument/2006/relationships/tags" Target="../tags/tag1075.xml"/><Relationship Id="rId13" Type="http://schemas.openxmlformats.org/officeDocument/2006/relationships/tags" Target="../tags/tag108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70.xml"/><Relationship Id="rId7" Type="http://schemas.openxmlformats.org/officeDocument/2006/relationships/tags" Target="../tags/tag1074.xml"/><Relationship Id="rId12" Type="http://schemas.openxmlformats.org/officeDocument/2006/relationships/tags" Target="../tags/tag1079.xml"/><Relationship Id="rId17" Type="http://schemas.openxmlformats.org/officeDocument/2006/relationships/image" Target="../media/image3.png"/><Relationship Id="rId2" Type="http://schemas.openxmlformats.org/officeDocument/2006/relationships/tags" Target="../tags/tag106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68.xml"/><Relationship Id="rId6" Type="http://schemas.openxmlformats.org/officeDocument/2006/relationships/tags" Target="../tags/tag1073.xml"/><Relationship Id="rId11" Type="http://schemas.openxmlformats.org/officeDocument/2006/relationships/tags" Target="../tags/tag1078.xml"/><Relationship Id="rId5" Type="http://schemas.openxmlformats.org/officeDocument/2006/relationships/tags" Target="../tags/tag1072.xml"/><Relationship Id="rId15" Type="http://schemas.openxmlformats.org/officeDocument/2006/relationships/tags" Target="../tags/tag1082.xml"/><Relationship Id="rId10" Type="http://schemas.openxmlformats.org/officeDocument/2006/relationships/tags" Target="../tags/tag1077.xml"/><Relationship Id="rId19" Type="http://schemas.openxmlformats.org/officeDocument/2006/relationships/image" Target="../media/image4.png"/><Relationship Id="rId4" Type="http://schemas.openxmlformats.org/officeDocument/2006/relationships/tags" Target="../tags/tag1071.xml"/><Relationship Id="rId9" Type="http://schemas.openxmlformats.org/officeDocument/2006/relationships/tags" Target="../tags/tag1076.xml"/><Relationship Id="rId14" Type="http://schemas.openxmlformats.org/officeDocument/2006/relationships/tags" Target="../tags/tag1081.xml"/></Relationships>
</file>

<file path=ppt/slides/_rels/slide84.xml.rels><?xml version="1.0" encoding="UTF-8" standalone="yes"?>
<Relationships xmlns="http://schemas.openxmlformats.org/package/2006/relationships"><Relationship Id="rId8" Type="http://schemas.openxmlformats.org/officeDocument/2006/relationships/tags" Target="../tags/tag1090.xml"/><Relationship Id="rId13" Type="http://schemas.openxmlformats.org/officeDocument/2006/relationships/tags" Target="../tags/tag109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85.xml"/><Relationship Id="rId21" Type="http://schemas.openxmlformats.org/officeDocument/2006/relationships/image" Target="../media/image1802.png"/><Relationship Id="rId7" Type="http://schemas.openxmlformats.org/officeDocument/2006/relationships/tags" Target="../tags/tag1089.xml"/><Relationship Id="rId12" Type="http://schemas.openxmlformats.org/officeDocument/2006/relationships/tags" Target="../tags/tag1094.xml"/><Relationship Id="rId17" Type="http://schemas.openxmlformats.org/officeDocument/2006/relationships/image" Target="../media/image3.png"/><Relationship Id="rId2" Type="http://schemas.openxmlformats.org/officeDocument/2006/relationships/tags" Target="../tags/tag108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83.xml"/><Relationship Id="rId6" Type="http://schemas.openxmlformats.org/officeDocument/2006/relationships/tags" Target="../tags/tag1088.xml"/><Relationship Id="rId11" Type="http://schemas.openxmlformats.org/officeDocument/2006/relationships/tags" Target="../tags/tag1093.xml"/><Relationship Id="rId5" Type="http://schemas.openxmlformats.org/officeDocument/2006/relationships/tags" Target="../tags/tag1087.xml"/><Relationship Id="rId15" Type="http://schemas.openxmlformats.org/officeDocument/2006/relationships/tags" Target="../tags/tag1097.xml"/><Relationship Id="rId10" Type="http://schemas.openxmlformats.org/officeDocument/2006/relationships/tags" Target="../tags/tag1092.xml"/><Relationship Id="rId19" Type="http://schemas.openxmlformats.org/officeDocument/2006/relationships/image" Target="../media/image4.png"/><Relationship Id="rId4" Type="http://schemas.openxmlformats.org/officeDocument/2006/relationships/tags" Target="../tags/tag1086.xml"/><Relationship Id="rId9" Type="http://schemas.openxmlformats.org/officeDocument/2006/relationships/tags" Target="../tags/tag1091.xml"/><Relationship Id="rId14" Type="http://schemas.openxmlformats.org/officeDocument/2006/relationships/tags" Target="../tags/tag1096.xml"/></Relationships>
</file>

<file path=ppt/slides/_rels/slide85.xml.rels><?xml version="1.0" encoding="UTF-8" standalone="yes"?>
<Relationships xmlns="http://schemas.openxmlformats.org/package/2006/relationships"><Relationship Id="rId8" Type="http://schemas.openxmlformats.org/officeDocument/2006/relationships/tags" Target="../tags/tag1105.xml"/><Relationship Id="rId13" Type="http://schemas.openxmlformats.org/officeDocument/2006/relationships/tags" Target="../tags/tag111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00.xml"/><Relationship Id="rId21" Type="http://schemas.openxmlformats.org/officeDocument/2006/relationships/image" Target="../media/image1805.png"/><Relationship Id="rId7" Type="http://schemas.openxmlformats.org/officeDocument/2006/relationships/tags" Target="../tags/tag1104.xml"/><Relationship Id="rId12" Type="http://schemas.openxmlformats.org/officeDocument/2006/relationships/tags" Target="../tags/tag1109.xml"/><Relationship Id="rId17" Type="http://schemas.openxmlformats.org/officeDocument/2006/relationships/image" Target="../media/image3.png"/><Relationship Id="rId2" Type="http://schemas.openxmlformats.org/officeDocument/2006/relationships/tags" Target="../tags/tag109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98.xml"/><Relationship Id="rId6" Type="http://schemas.openxmlformats.org/officeDocument/2006/relationships/tags" Target="../tags/tag1103.xml"/><Relationship Id="rId11" Type="http://schemas.openxmlformats.org/officeDocument/2006/relationships/tags" Target="../tags/tag1108.xml"/><Relationship Id="rId5" Type="http://schemas.openxmlformats.org/officeDocument/2006/relationships/tags" Target="../tags/tag1102.xml"/><Relationship Id="rId15" Type="http://schemas.openxmlformats.org/officeDocument/2006/relationships/tags" Target="../tags/tag1112.xml"/><Relationship Id="rId23" Type="http://schemas.openxmlformats.org/officeDocument/2006/relationships/image" Target="../media/image1807.png"/><Relationship Id="rId10" Type="http://schemas.openxmlformats.org/officeDocument/2006/relationships/tags" Target="../tags/tag1107.xml"/><Relationship Id="rId19" Type="http://schemas.openxmlformats.org/officeDocument/2006/relationships/image" Target="../media/image4.png"/><Relationship Id="rId4" Type="http://schemas.openxmlformats.org/officeDocument/2006/relationships/tags" Target="../tags/tag1101.xml"/><Relationship Id="rId9" Type="http://schemas.openxmlformats.org/officeDocument/2006/relationships/tags" Target="../tags/tag1106.xml"/><Relationship Id="rId14" Type="http://schemas.openxmlformats.org/officeDocument/2006/relationships/tags" Target="../tags/tag1111.xml"/><Relationship Id="rId22" Type="http://schemas.openxmlformats.org/officeDocument/2006/relationships/image" Target="../media/image1806.png"/></Relationships>
</file>

<file path=ppt/slides/_rels/slide86.xml.rels><?xml version="1.0" encoding="UTF-8" standalone="yes"?>
<Relationships xmlns="http://schemas.openxmlformats.org/package/2006/relationships"><Relationship Id="rId8" Type="http://schemas.openxmlformats.org/officeDocument/2006/relationships/tags" Target="../tags/tag1120.xml"/><Relationship Id="rId13" Type="http://schemas.openxmlformats.org/officeDocument/2006/relationships/tags" Target="../tags/tag112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15.xml"/><Relationship Id="rId7" Type="http://schemas.openxmlformats.org/officeDocument/2006/relationships/tags" Target="../tags/tag1119.xml"/><Relationship Id="rId12" Type="http://schemas.openxmlformats.org/officeDocument/2006/relationships/tags" Target="../tags/tag1124.xml"/><Relationship Id="rId17" Type="http://schemas.openxmlformats.org/officeDocument/2006/relationships/image" Target="../media/image3.png"/><Relationship Id="rId2" Type="http://schemas.openxmlformats.org/officeDocument/2006/relationships/tags" Target="../tags/tag111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13.xml"/><Relationship Id="rId6" Type="http://schemas.openxmlformats.org/officeDocument/2006/relationships/tags" Target="../tags/tag1118.xml"/><Relationship Id="rId11" Type="http://schemas.openxmlformats.org/officeDocument/2006/relationships/tags" Target="../tags/tag1123.xml"/><Relationship Id="rId5" Type="http://schemas.openxmlformats.org/officeDocument/2006/relationships/tags" Target="../tags/tag1117.xml"/><Relationship Id="rId15" Type="http://schemas.openxmlformats.org/officeDocument/2006/relationships/tags" Target="../tags/tag1127.xml"/><Relationship Id="rId10" Type="http://schemas.openxmlformats.org/officeDocument/2006/relationships/tags" Target="../tags/tag1122.xml"/><Relationship Id="rId19" Type="http://schemas.openxmlformats.org/officeDocument/2006/relationships/image" Target="../media/image4.png"/><Relationship Id="rId4" Type="http://schemas.openxmlformats.org/officeDocument/2006/relationships/tags" Target="../tags/tag1116.xml"/><Relationship Id="rId9" Type="http://schemas.openxmlformats.org/officeDocument/2006/relationships/tags" Target="../tags/tag1121.xml"/><Relationship Id="rId14" Type="http://schemas.openxmlformats.org/officeDocument/2006/relationships/tags" Target="../tags/tag1126.xml"/></Relationships>
</file>

<file path=ppt/slides/_rels/slide87.xml.rels><?xml version="1.0" encoding="UTF-8" standalone="yes"?>
<Relationships xmlns="http://schemas.openxmlformats.org/package/2006/relationships"><Relationship Id="rId8" Type="http://schemas.openxmlformats.org/officeDocument/2006/relationships/tags" Target="../tags/tag1135.xml"/><Relationship Id="rId13" Type="http://schemas.openxmlformats.org/officeDocument/2006/relationships/tags" Target="../tags/tag114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30.xml"/><Relationship Id="rId21" Type="http://schemas.openxmlformats.org/officeDocument/2006/relationships/image" Target="../media/image1808.png"/><Relationship Id="rId7" Type="http://schemas.openxmlformats.org/officeDocument/2006/relationships/tags" Target="../tags/tag1134.xml"/><Relationship Id="rId12" Type="http://schemas.openxmlformats.org/officeDocument/2006/relationships/tags" Target="../tags/tag1139.xml"/><Relationship Id="rId17" Type="http://schemas.openxmlformats.org/officeDocument/2006/relationships/image" Target="../media/image3.png"/><Relationship Id="rId2" Type="http://schemas.openxmlformats.org/officeDocument/2006/relationships/tags" Target="../tags/tag112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28.xml"/><Relationship Id="rId6" Type="http://schemas.openxmlformats.org/officeDocument/2006/relationships/tags" Target="../tags/tag1133.xml"/><Relationship Id="rId11" Type="http://schemas.openxmlformats.org/officeDocument/2006/relationships/tags" Target="../tags/tag1138.xml"/><Relationship Id="rId5" Type="http://schemas.openxmlformats.org/officeDocument/2006/relationships/tags" Target="../tags/tag1132.xml"/><Relationship Id="rId15" Type="http://schemas.openxmlformats.org/officeDocument/2006/relationships/tags" Target="../tags/tag1142.xml"/><Relationship Id="rId10" Type="http://schemas.openxmlformats.org/officeDocument/2006/relationships/tags" Target="../tags/tag1137.xml"/><Relationship Id="rId19" Type="http://schemas.openxmlformats.org/officeDocument/2006/relationships/image" Target="../media/image4.png"/><Relationship Id="rId4" Type="http://schemas.openxmlformats.org/officeDocument/2006/relationships/tags" Target="../tags/tag1131.xml"/><Relationship Id="rId9" Type="http://schemas.openxmlformats.org/officeDocument/2006/relationships/tags" Target="../tags/tag1136.xml"/><Relationship Id="rId14" Type="http://schemas.openxmlformats.org/officeDocument/2006/relationships/tags" Target="../tags/tag1141.xml"/></Relationships>
</file>

<file path=ppt/slides/_rels/slide88.xml.rels><?xml version="1.0" encoding="UTF-8" standalone="yes"?>
<Relationships xmlns="http://schemas.openxmlformats.org/package/2006/relationships"><Relationship Id="rId8" Type="http://schemas.openxmlformats.org/officeDocument/2006/relationships/tags" Target="../tags/tag1150.xml"/><Relationship Id="rId13" Type="http://schemas.openxmlformats.org/officeDocument/2006/relationships/tags" Target="../tags/tag115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45.xml"/><Relationship Id="rId7" Type="http://schemas.openxmlformats.org/officeDocument/2006/relationships/tags" Target="../tags/tag1149.xml"/><Relationship Id="rId12" Type="http://schemas.openxmlformats.org/officeDocument/2006/relationships/tags" Target="../tags/tag1154.xml"/><Relationship Id="rId17" Type="http://schemas.openxmlformats.org/officeDocument/2006/relationships/image" Target="../media/image3.png"/><Relationship Id="rId2" Type="http://schemas.openxmlformats.org/officeDocument/2006/relationships/tags" Target="../tags/tag114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43.xml"/><Relationship Id="rId6" Type="http://schemas.openxmlformats.org/officeDocument/2006/relationships/tags" Target="../tags/tag1148.xml"/><Relationship Id="rId11" Type="http://schemas.openxmlformats.org/officeDocument/2006/relationships/tags" Target="../tags/tag1153.xml"/><Relationship Id="rId5" Type="http://schemas.openxmlformats.org/officeDocument/2006/relationships/tags" Target="../tags/tag1147.xml"/><Relationship Id="rId15" Type="http://schemas.openxmlformats.org/officeDocument/2006/relationships/tags" Target="../tags/tag1157.xml"/><Relationship Id="rId10" Type="http://schemas.openxmlformats.org/officeDocument/2006/relationships/tags" Target="../tags/tag1152.xml"/><Relationship Id="rId19" Type="http://schemas.openxmlformats.org/officeDocument/2006/relationships/image" Target="../media/image4.png"/><Relationship Id="rId4" Type="http://schemas.openxmlformats.org/officeDocument/2006/relationships/tags" Target="../tags/tag1146.xml"/><Relationship Id="rId9" Type="http://schemas.openxmlformats.org/officeDocument/2006/relationships/tags" Target="../tags/tag1151.xml"/><Relationship Id="rId14" Type="http://schemas.openxmlformats.org/officeDocument/2006/relationships/tags" Target="../tags/tag1156.xml"/></Relationships>
</file>

<file path=ppt/slides/_rels/slide89.xml.rels><?xml version="1.0" encoding="UTF-8" standalone="yes"?>
<Relationships xmlns="http://schemas.openxmlformats.org/package/2006/relationships"><Relationship Id="rId8" Type="http://schemas.openxmlformats.org/officeDocument/2006/relationships/tags" Target="../tags/tag1165.xml"/><Relationship Id="rId13" Type="http://schemas.openxmlformats.org/officeDocument/2006/relationships/tags" Target="../tags/tag117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60.xml"/><Relationship Id="rId7" Type="http://schemas.openxmlformats.org/officeDocument/2006/relationships/tags" Target="../tags/tag1164.xml"/><Relationship Id="rId12" Type="http://schemas.openxmlformats.org/officeDocument/2006/relationships/tags" Target="../tags/tag1169.xml"/><Relationship Id="rId17" Type="http://schemas.openxmlformats.org/officeDocument/2006/relationships/image" Target="../media/image3.png"/><Relationship Id="rId2" Type="http://schemas.openxmlformats.org/officeDocument/2006/relationships/tags" Target="../tags/tag115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58.xml"/><Relationship Id="rId6" Type="http://schemas.openxmlformats.org/officeDocument/2006/relationships/tags" Target="../tags/tag1163.xml"/><Relationship Id="rId11" Type="http://schemas.openxmlformats.org/officeDocument/2006/relationships/tags" Target="../tags/tag1168.xml"/><Relationship Id="rId5" Type="http://schemas.openxmlformats.org/officeDocument/2006/relationships/tags" Target="../tags/tag1162.xml"/><Relationship Id="rId15" Type="http://schemas.openxmlformats.org/officeDocument/2006/relationships/tags" Target="../tags/tag1172.xml"/><Relationship Id="rId10" Type="http://schemas.openxmlformats.org/officeDocument/2006/relationships/tags" Target="../tags/tag1167.xml"/><Relationship Id="rId19" Type="http://schemas.openxmlformats.org/officeDocument/2006/relationships/image" Target="../media/image4.png"/><Relationship Id="rId4" Type="http://schemas.openxmlformats.org/officeDocument/2006/relationships/tags" Target="../tags/tag1161.xml"/><Relationship Id="rId9" Type="http://schemas.openxmlformats.org/officeDocument/2006/relationships/tags" Target="../tags/tag1166.xml"/><Relationship Id="rId14" Type="http://schemas.openxmlformats.org/officeDocument/2006/relationships/tags" Target="../tags/tag1171.xml"/></Relationships>
</file>

<file path=ppt/slides/_rels/slide9.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93.xml"/><Relationship Id="rId21" Type="http://schemas.openxmlformats.org/officeDocument/2006/relationships/image" Target="../media/image8.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3.png"/><Relationship Id="rId2" Type="http://schemas.openxmlformats.org/officeDocument/2006/relationships/tags" Target="../tags/tag92.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5" Type="http://schemas.openxmlformats.org/officeDocument/2006/relationships/tags" Target="../tags/tag105.xml"/><Relationship Id="rId23" Type="http://schemas.openxmlformats.org/officeDocument/2006/relationships/image" Target="../media/image10.png"/><Relationship Id="rId10" Type="http://schemas.openxmlformats.org/officeDocument/2006/relationships/tags" Target="../tags/tag100.xml"/><Relationship Id="rId19" Type="http://schemas.openxmlformats.org/officeDocument/2006/relationships/image" Target="../media/image4.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2" Type="http://schemas.openxmlformats.org/officeDocument/2006/relationships/image" Target="../media/image9.svg"/></Relationships>
</file>

<file path=ppt/slides/_rels/slide90.xml.rels><?xml version="1.0" encoding="UTF-8" standalone="yes"?>
<Relationships xmlns="http://schemas.openxmlformats.org/package/2006/relationships"><Relationship Id="rId8" Type="http://schemas.openxmlformats.org/officeDocument/2006/relationships/tags" Target="../tags/tag1180.xml"/><Relationship Id="rId13" Type="http://schemas.openxmlformats.org/officeDocument/2006/relationships/tags" Target="../tags/tag118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75.xml"/><Relationship Id="rId21" Type="http://schemas.openxmlformats.org/officeDocument/2006/relationships/image" Target="../media/image1809.png"/><Relationship Id="rId7" Type="http://schemas.openxmlformats.org/officeDocument/2006/relationships/tags" Target="../tags/tag1179.xml"/><Relationship Id="rId12" Type="http://schemas.openxmlformats.org/officeDocument/2006/relationships/tags" Target="../tags/tag1184.xml"/><Relationship Id="rId17" Type="http://schemas.openxmlformats.org/officeDocument/2006/relationships/image" Target="../media/image3.png"/><Relationship Id="rId2" Type="http://schemas.openxmlformats.org/officeDocument/2006/relationships/tags" Target="../tags/tag117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73.xml"/><Relationship Id="rId6" Type="http://schemas.openxmlformats.org/officeDocument/2006/relationships/tags" Target="../tags/tag1178.xml"/><Relationship Id="rId11" Type="http://schemas.openxmlformats.org/officeDocument/2006/relationships/tags" Target="../tags/tag1183.xml"/><Relationship Id="rId5" Type="http://schemas.openxmlformats.org/officeDocument/2006/relationships/tags" Target="../tags/tag1177.xml"/><Relationship Id="rId15" Type="http://schemas.openxmlformats.org/officeDocument/2006/relationships/tags" Target="../tags/tag1187.xml"/><Relationship Id="rId10" Type="http://schemas.openxmlformats.org/officeDocument/2006/relationships/tags" Target="../tags/tag1182.xml"/><Relationship Id="rId19" Type="http://schemas.openxmlformats.org/officeDocument/2006/relationships/image" Target="../media/image4.png"/><Relationship Id="rId4" Type="http://schemas.openxmlformats.org/officeDocument/2006/relationships/tags" Target="../tags/tag1176.xml"/><Relationship Id="rId9" Type="http://schemas.openxmlformats.org/officeDocument/2006/relationships/tags" Target="../tags/tag1181.xml"/><Relationship Id="rId14" Type="http://schemas.openxmlformats.org/officeDocument/2006/relationships/tags" Target="../tags/tag1186.xml"/></Relationships>
</file>

<file path=ppt/slides/_rels/slide91.xml.rels><?xml version="1.0" encoding="UTF-8" standalone="yes"?>
<Relationships xmlns="http://schemas.openxmlformats.org/package/2006/relationships"><Relationship Id="rId8" Type="http://schemas.openxmlformats.org/officeDocument/2006/relationships/tags" Target="../tags/tag1195.xml"/><Relationship Id="rId13" Type="http://schemas.openxmlformats.org/officeDocument/2006/relationships/tags" Target="../tags/tag120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90.xml"/><Relationship Id="rId7" Type="http://schemas.openxmlformats.org/officeDocument/2006/relationships/tags" Target="../tags/tag1194.xml"/><Relationship Id="rId12" Type="http://schemas.openxmlformats.org/officeDocument/2006/relationships/tags" Target="../tags/tag1199.xml"/><Relationship Id="rId17" Type="http://schemas.openxmlformats.org/officeDocument/2006/relationships/image" Target="../media/image3.png"/><Relationship Id="rId2" Type="http://schemas.openxmlformats.org/officeDocument/2006/relationships/tags" Target="../tags/tag118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88.xml"/><Relationship Id="rId6" Type="http://schemas.openxmlformats.org/officeDocument/2006/relationships/tags" Target="../tags/tag1193.xml"/><Relationship Id="rId11" Type="http://schemas.openxmlformats.org/officeDocument/2006/relationships/tags" Target="../tags/tag1198.xml"/><Relationship Id="rId5" Type="http://schemas.openxmlformats.org/officeDocument/2006/relationships/tags" Target="../tags/tag1192.xml"/><Relationship Id="rId15" Type="http://schemas.openxmlformats.org/officeDocument/2006/relationships/tags" Target="../tags/tag1202.xml"/><Relationship Id="rId10" Type="http://schemas.openxmlformats.org/officeDocument/2006/relationships/tags" Target="../tags/tag1197.xml"/><Relationship Id="rId19" Type="http://schemas.openxmlformats.org/officeDocument/2006/relationships/image" Target="../media/image4.png"/><Relationship Id="rId4" Type="http://schemas.openxmlformats.org/officeDocument/2006/relationships/tags" Target="../tags/tag1191.xml"/><Relationship Id="rId9" Type="http://schemas.openxmlformats.org/officeDocument/2006/relationships/tags" Target="../tags/tag1196.xml"/><Relationship Id="rId14" Type="http://schemas.openxmlformats.org/officeDocument/2006/relationships/tags" Target="../tags/tag1201.xml"/></Relationships>
</file>

<file path=ppt/slides/_rels/slide92.xml.rels><?xml version="1.0" encoding="UTF-8" standalone="yes"?>
<Relationships xmlns="http://schemas.openxmlformats.org/package/2006/relationships"><Relationship Id="rId8" Type="http://schemas.openxmlformats.org/officeDocument/2006/relationships/tags" Target="../tags/tag1210.xml"/><Relationship Id="rId13" Type="http://schemas.openxmlformats.org/officeDocument/2006/relationships/tags" Target="../tags/tag121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05.xml"/><Relationship Id="rId7" Type="http://schemas.openxmlformats.org/officeDocument/2006/relationships/tags" Target="../tags/tag1209.xml"/><Relationship Id="rId12" Type="http://schemas.openxmlformats.org/officeDocument/2006/relationships/tags" Target="../tags/tag1214.xml"/><Relationship Id="rId17" Type="http://schemas.openxmlformats.org/officeDocument/2006/relationships/image" Target="../media/image3.png"/><Relationship Id="rId2" Type="http://schemas.openxmlformats.org/officeDocument/2006/relationships/tags" Target="../tags/tag120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03.xml"/><Relationship Id="rId6" Type="http://schemas.openxmlformats.org/officeDocument/2006/relationships/tags" Target="../tags/tag1208.xml"/><Relationship Id="rId11" Type="http://schemas.openxmlformats.org/officeDocument/2006/relationships/tags" Target="../tags/tag1213.xml"/><Relationship Id="rId5" Type="http://schemas.openxmlformats.org/officeDocument/2006/relationships/tags" Target="../tags/tag1207.xml"/><Relationship Id="rId15" Type="http://schemas.openxmlformats.org/officeDocument/2006/relationships/tags" Target="../tags/tag1217.xml"/><Relationship Id="rId10" Type="http://schemas.openxmlformats.org/officeDocument/2006/relationships/tags" Target="../tags/tag1212.xml"/><Relationship Id="rId19" Type="http://schemas.openxmlformats.org/officeDocument/2006/relationships/image" Target="../media/image4.png"/><Relationship Id="rId4" Type="http://schemas.openxmlformats.org/officeDocument/2006/relationships/tags" Target="../tags/tag1206.xml"/><Relationship Id="rId9" Type="http://schemas.openxmlformats.org/officeDocument/2006/relationships/tags" Target="../tags/tag1211.xml"/><Relationship Id="rId14" Type="http://schemas.openxmlformats.org/officeDocument/2006/relationships/tags" Target="../tags/tag1216.xml"/></Relationships>
</file>

<file path=ppt/slides/_rels/slide93.xml.rels><?xml version="1.0" encoding="UTF-8" standalone="yes"?>
<Relationships xmlns="http://schemas.openxmlformats.org/package/2006/relationships"><Relationship Id="rId8" Type="http://schemas.openxmlformats.org/officeDocument/2006/relationships/tags" Target="../tags/tag1225.xml"/><Relationship Id="rId13" Type="http://schemas.openxmlformats.org/officeDocument/2006/relationships/tags" Target="../tags/tag123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20.xml"/><Relationship Id="rId7" Type="http://schemas.openxmlformats.org/officeDocument/2006/relationships/tags" Target="../tags/tag1224.xml"/><Relationship Id="rId12" Type="http://schemas.openxmlformats.org/officeDocument/2006/relationships/tags" Target="../tags/tag1229.xml"/><Relationship Id="rId17" Type="http://schemas.openxmlformats.org/officeDocument/2006/relationships/image" Target="../media/image3.png"/><Relationship Id="rId2" Type="http://schemas.openxmlformats.org/officeDocument/2006/relationships/tags" Target="../tags/tag121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18.xml"/><Relationship Id="rId6" Type="http://schemas.openxmlformats.org/officeDocument/2006/relationships/tags" Target="../tags/tag1223.xml"/><Relationship Id="rId11" Type="http://schemas.openxmlformats.org/officeDocument/2006/relationships/tags" Target="../tags/tag1228.xml"/><Relationship Id="rId5" Type="http://schemas.openxmlformats.org/officeDocument/2006/relationships/tags" Target="../tags/tag1222.xml"/><Relationship Id="rId15" Type="http://schemas.openxmlformats.org/officeDocument/2006/relationships/tags" Target="../tags/tag1232.xml"/><Relationship Id="rId10" Type="http://schemas.openxmlformats.org/officeDocument/2006/relationships/tags" Target="../tags/tag1227.xml"/><Relationship Id="rId19" Type="http://schemas.openxmlformats.org/officeDocument/2006/relationships/image" Target="../media/image4.png"/><Relationship Id="rId4" Type="http://schemas.openxmlformats.org/officeDocument/2006/relationships/tags" Target="../tags/tag1221.xml"/><Relationship Id="rId9" Type="http://schemas.openxmlformats.org/officeDocument/2006/relationships/tags" Target="../tags/tag1226.xml"/><Relationship Id="rId14" Type="http://schemas.openxmlformats.org/officeDocument/2006/relationships/tags" Target="../tags/tag1231.xml"/></Relationships>
</file>

<file path=ppt/slides/_rels/slide94.xml.rels><?xml version="1.0" encoding="UTF-8" standalone="yes"?>
<Relationships xmlns="http://schemas.openxmlformats.org/package/2006/relationships"><Relationship Id="rId8" Type="http://schemas.openxmlformats.org/officeDocument/2006/relationships/tags" Target="../tags/tag1240.xml"/><Relationship Id="rId13" Type="http://schemas.openxmlformats.org/officeDocument/2006/relationships/tags" Target="../tags/tag124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35.xml"/><Relationship Id="rId7" Type="http://schemas.openxmlformats.org/officeDocument/2006/relationships/tags" Target="../tags/tag1239.xml"/><Relationship Id="rId12" Type="http://schemas.openxmlformats.org/officeDocument/2006/relationships/tags" Target="../tags/tag1244.xml"/><Relationship Id="rId17" Type="http://schemas.openxmlformats.org/officeDocument/2006/relationships/image" Target="../media/image3.png"/><Relationship Id="rId2" Type="http://schemas.openxmlformats.org/officeDocument/2006/relationships/tags" Target="../tags/tag123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33.xml"/><Relationship Id="rId6" Type="http://schemas.openxmlformats.org/officeDocument/2006/relationships/tags" Target="../tags/tag1238.xml"/><Relationship Id="rId11" Type="http://schemas.openxmlformats.org/officeDocument/2006/relationships/tags" Target="../tags/tag1243.xml"/><Relationship Id="rId5" Type="http://schemas.openxmlformats.org/officeDocument/2006/relationships/tags" Target="../tags/tag1237.xml"/><Relationship Id="rId15" Type="http://schemas.openxmlformats.org/officeDocument/2006/relationships/tags" Target="../tags/tag1247.xml"/><Relationship Id="rId10" Type="http://schemas.openxmlformats.org/officeDocument/2006/relationships/tags" Target="../tags/tag1242.xml"/><Relationship Id="rId19" Type="http://schemas.openxmlformats.org/officeDocument/2006/relationships/image" Target="../media/image4.png"/><Relationship Id="rId4" Type="http://schemas.openxmlformats.org/officeDocument/2006/relationships/tags" Target="../tags/tag1236.xml"/><Relationship Id="rId9" Type="http://schemas.openxmlformats.org/officeDocument/2006/relationships/tags" Target="../tags/tag1241.xml"/><Relationship Id="rId14" Type="http://schemas.openxmlformats.org/officeDocument/2006/relationships/tags" Target="../tags/tag1246.xml"/></Relationships>
</file>

<file path=ppt/slides/_rels/slide95.xml.rels><?xml version="1.0" encoding="UTF-8" standalone="yes"?>
<Relationships xmlns="http://schemas.openxmlformats.org/package/2006/relationships"><Relationship Id="rId8" Type="http://schemas.openxmlformats.org/officeDocument/2006/relationships/tags" Target="../tags/tag1255.xml"/><Relationship Id="rId13" Type="http://schemas.openxmlformats.org/officeDocument/2006/relationships/tags" Target="../tags/tag126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50.xml"/><Relationship Id="rId7" Type="http://schemas.openxmlformats.org/officeDocument/2006/relationships/tags" Target="../tags/tag1254.xml"/><Relationship Id="rId12" Type="http://schemas.openxmlformats.org/officeDocument/2006/relationships/tags" Target="../tags/tag1259.xml"/><Relationship Id="rId17" Type="http://schemas.openxmlformats.org/officeDocument/2006/relationships/image" Target="../media/image3.png"/><Relationship Id="rId2" Type="http://schemas.openxmlformats.org/officeDocument/2006/relationships/tags" Target="../tags/tag124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48.xml"/><Relationship Id="rId6" Type="http://schemas.openxmlformats.org/officeDocument/2006/relationships/tags" Target="../tags/tag1253.xml"/><Relationship Id="rId11" Type="http://schemas.openxmlformats.org/officeDocument/2006/relationships/tags" Target="../tags/tag1258.xml"/><Relationship Id="rId5" Type="http://schemas.openxmlformats.org/officeDocument/2006/relationships/tags" Target="../tags/tag1252.xml"/><Relationship Id="rId15" Type="http://schemas.openxmlformats.org/officeDocument/2006/relationships/tags" Target="../tags/tag1262.xml"/><Relationship Id="rId10" Type="http://schemas.openxmlformats.org/officeDocument/2006/relationships/tags" Target="../tags/tag1257.xml"/><Relationship Id="rId19" Type="http://schemas.openxmlformats.org/officeDocument/2006/relationships/image" Target="../media/image4.png"/><Relationship Id="rId4" Type="http://schemas.openxmlformats.org/officeDocument/2006/relationships/tags" Target="../tags/tag1251.xml"/><Relationship Id="rId9" Type="http://schemas.openxmlformats.org/officeDocument/2006/relationships/tags" Target="../tags/tag1256.xml"/><Relationship Id="rId14" Type="http://schemas.openxmlformats.org/officeDocument/2006/relationships/tags" Target="../tags/tag1261.xml"/></Relationships>
</file>

<file path=ppt/slides/_rels/slide96.xml.rels><?xml version="1.0" encoding="UTF-8" standalone="yes"?>
<Relationships xmlns="http://schemas.openxmlformats.org/package/2006/relationships"><Relationship Id="rId8" Type="http://schemas.openxmlformats.org/officeDocument/2006/relationships/tags" Target="../tags/tag1270.xml"/><Relationship Id="rId13" Type="http://schemas.openxmlformats.org/officeDocument/2006/relationships/tags" Target="../tags/tag127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65.xml"/><Relationship Id="rId7" Type="http://schemas.openxmlformats.org/officeDocument/2006/relationships/tags" Target="../tags/tag1269.xml"/><Relationship Id="rId12" Type="http://schemas.openxmlformats.org/officeDocument/2006/relationships/tags" Target="../tags/tag1274.xml"/><Relationship Id="rId17" Type="http://schemas.openxmlformats.org/officeDocument/2006/relationships/image" Target="../media/image3.png"/><Relationship Id="rId2" Type="http://schemas.openxmlformats.org/officeDocument/2006/relationships/tags" Target="../tags/tag126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63.xml"/><Relationship Id="rId6" Type="http://schemas.openxmlformats.org/officeDocument/2006/relationships/tags" Target="../tags/tag1268.xml"/><Relationship Id="rId11" Type="http://schemas.openxmlformats.org/officeDocument/2006/relationships/tags" Target="../tags/tag1273.xml"/><Relationship Id="rId5" Type="http://schemas.openxmlformats.org/officeDocument/2006/relationships/tags" Target="../tags/tag1267.xml"/><Relationship Id="rId15" Type="http://schemas.openxmlformats.org/officeDocument/2006/relationships/tags" Target="../tags/tag1277.xml"/><Relationship Id="rId10" Type="http://schemas.openxmlformats.org/officeDocument/2006/relationships/tags" Target="../tags/tag1272.xml"/><Relationship Id="rId19" Type="http://schemas.openxmlformats.org/officeDocument/2006/relationships/image" Target="../media/image4.png"/><Relationship Id="rId4" Type="http://schemas.openxmlformats.org/officeDocument/2006/relationships/tags" Target="../tags/tag1266.xml"/><Relationship Id="rId9" Type="http://schemas.openxmlformats.org/officeDocument/2006/relationships/tags" Target="../tags/tag1271.xml"/><Relationship Id="rId14" Type="http://schemas.openxmlformats.org/officeDocument/2006/relationships/tags" Target="../tags/tag1276.xml"/></Relationships>
</file>

<file path=ppt/slides/_rels/slide97.xml.rels><?xml version="1.0" encoding="UTF-8" standalone="yes"?>
<Relationships xmlns="http://schemas.openxmlformats.org/package/2006/relationships"><Relationship Id="rId8" Type="http://schemas.openxmlformats.org/officeDocument/2006/relationships/tags" Target="../tags/tag1285.xml"/><Relationship Id="rId13" Type="http://schemas.openxmlformats.org/officeDocument/2006/relationships/tags" Target="../tags/tag129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80.xml"/><Relationship Id="rId7" Type="http://schemas.openxmlformats.org/officeDocument/2006/relationships/tags" Target="../tags/tag1284.xml"/><Relationship Id="rId12" Type="http://schemas.openxmlformats.org/officeDocument/2006/relationships/tags" Target="../tags/tag1289.xml"/><Relationship Id="rId17" Type="http://schemas.openxmlformats.org/officeDocument/2006/relationships/image" Target="../media/image3.png"/><Relationship Id="rId2" Type="http://schemas.openxmlformats.org/officeDocument/2006/relationships/tags" Target="../tags/tag127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78.xml"/><Relationship Id="rId6" Type="http://schemas.openxmlformats.org/officeDocument/2006/relationships/tags" Target="../tags/tag1283.xml"/><Relationship Id="rId11" Type="http://schemas.openxmlformats.org/officeDocument/2006/relationships/tags" Target="../tags/tag1288.xml"/><Relationship Id="rId5" Type="http://schemas.openxmlformats.org/officeDocument/2006/relationships/tags" Target="../tags/tag1282.xml"/><Relationship Id="rId15" Type="http://schemas.openxmlformats.org/officeDocument/2006/relationships/tags" Target="../tags/tag1292.xml"/><Relationship Id="rId10" Type="http://schemas.openxmlformats.org/officeDocument/2006/relationships/tags" Target="../tags/tag1287.xml"/><Relationship Id="rId19" Type="http://schemas.openxmlformats.org/officeDocument/2006/relationships/image" Target="../media/image4.png"/><Relationship Id="rId4" Type="http://schemas.openxmlformats.org/officeDocument/2006/relationships/tags" Target="../tags/tag1281.xml"/><Relationship Id="rId9" Type="http://schemas.openxmlformats.org/officeDocument/2006/relationships/tags" Target="../tags/tag1286.xml"/><Relationship Id="rId14" Type="http://schemas.openxmlformats.org/officeDocument/2006/relationships/tags" Target="../tags/tag1291.xml"/></Relationships>
</file>

<file path=ppt/slides/_rels/slide98.xml.rels><?xml version="1.0" encoding="UTF-8" standalone="yes"?>
<Relationships xmlns="http://schemas.openxmlformats.org/package/2006/relationships"><Relationship Id="rId8" Type="http://schemas.openxmlformats.org/officeDocument/2006/relationships/tags" Target="../tags/tag1300.xml"/><Relationship Id="rId13" Type="http://schemas.openxmlformats.org/officeDocument/2006/relationships/tags" Target="../tags/tag130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95.xml"/><Relationship Id="rId7" Type="http://schemas.openxmlformats.org/officeDocument/2006/relationships/tags" Target="../tags/tag1299.xml"/><Relationship Id="rId12" Type="http://schemas.openxmlformats.org/officeDocument/2006/relationships/tags" Target="../tags/tag1304.xml"/><Relationship Id="rId17" Type="http://schemas.openxmlformats.org/officeDocument/2006/relationships/image" Target="../media/image3.png"/><Relationship Id="rId2" Type="http://schemas.openxmlformats.org/officeDocument/2006/relationships/tags" Target="../tags/tag129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93.xml"/><Relationship Id="rId6" Type="http://schemas.openxmlformats.org/officeDocument/2006/relationships/tags" Target="../tags/tag1298.xml"/><Relationship Id="rId11" Type="http://schemas.openxmlformats.org/officeDocument/2006/relationships/tags" Target="../tags/tag1303.xml"/><Relationship Id="rId5" Type="http://schemas.openxmlformats.org/officeDocument/2006/relationships/tags" Target="../tags/tag1297.xml"/><Relationship Id="rId15" Type="http://schemas.openxmlformats.org/officeDocument/2006/relationships/tags" Target="../tags/tag1307.xml"/><Relationship Id="rId10" Type="http://schemas.openxmlformats.org/officeDocument/2006/relationships/tags" Target="../tags/tag1302.xml"/><Relationship Id="rId19" Type="http://schemas.openxmlformats.org/officeDocument/2006/relationships/image" Target="../media/image4.png"/><Relationship Id="rId4" Type="http://schemas.openxmlformats.org/officeDocument/2006/relationships/tags" Target="../tags/tag1296.xml"/><Relationship Id="rId9" Type="http://schemas.openxmlformats.org/officeDocument/2006/relationships/tags" Target="../tags/tag1301.xml"/><Relationship Id="rId14" Type="http://schemas.openxmlformats.org/officeDocument/2006/relationships/tags" Target="../tags/tag130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nvSpPr>
        <p:spPr>
          <a:xfrm>
            <a:off x="1906905" y="2611120"/>
            <a:ext cx="8770620" cy="12312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rgbClr val="8FA6AD"/>
                </a:solidFill>
                <a:latin typeface="+mj-lt"/>
                <a:ea typeface="+mj-ea"/>
                <a:cs typeface="+mj-cs"/>
              </a:defRPr>
            </a:lvl1pPr>
          </a:lstStyle>
          <a:p>
            <a:pPr algn="ctr" defTabSz="685800"/>
            <a:r>
              <a:rPr lang="en-US" altLang="zh-CN" sz="6000" b="1" dirty="0">
                <a:solidFill>
                  <a:schemeClr val="accent1"/>
                </a:solidFill>
                <a:latin typeface="微软雅黑" panose="020B0503020204020204" charset="-122"/>
                <a:ea typeface="微软雅黑" panose="020B0503020204020204" charset="-122"/>
                <a:sym typeface="+mn-ea"/>
              </a:rPr>
              <a:t>Logistic Regression</a:t>
            </a:r>
          </a:p>
        </p:txBody>
      </p:sp>
      <p:sp>
        <p:nvSpPr>
          <p:cNvPr id="4" name="文本框 3"/>
          <p:cNvSpPr txBox="1"/>
          <p:nvPr/>
        </p:nvSpPr>
        <p:spPr>
          <a:xfrm rot="420000">
            <a:off x="7164070" y="1491615"/>
            <a:ext cx="3067050" cy="570230"/>
          </a:xfrm>
          <a:prstGeom prst="rect">
            <a:avLst/>
          </a:prstGeom>
          <a:noFill/>
        </p:spPr>
        <p:txBody>
          <a:bodyPr wrap="square" rtlCol="0">
            <a:noAutofit/>
          </a:bodyPr>
          <a:lstStyle/>
          <a:p>
            <a:pPr defTabSz="685800"/>
            <a:r>
              <a:rPr lang="en-US" altLang="zh-CN" sz="3600" i="1">
                <a:solidFill>
                  <a:srgbClr val="000000"/>
                </a:solidFill>
              </a:rPr>
              <a:t>Classification</a:t>
            </a:r>
          </a:p>
        </p:txBody>
      </p:sp>
      <p:sp>
        <p:nvSpPr>
          <p:cNvPr id="5" name="副标题 4"/>
          <p:cNvSpPr>
            <a:spLocks noGrp="1"/>
          </p:cNvSpPr>
          <p:nvPr>
            <p:custDataLst>
              <p:tags r:id="rId1"/>
            </p:custDataLst>
          </p:nvPr>
        </p:nvSpPr>
        <p:spPr>
          <a:xfrm>
            <a:off x="2104390" y="4495800"/>
            <a:ext cx="5555615" cy="2099945"/>
          </a:xfrm>
          <a:prstGeom prst="rect">
            <a:avLst/>
          </a:prstGeom>
        </p:spPr>
        <p:txBody>
          <a:bodyPr vert="horz" lIns="90000" tIns="0" rIns="90000" bIns="46800" rtlCol="0">
            <a:normAutofit/>
          </a:bodyPr>
          <a:lstStyle>
            <a:lvl1pPr marL="0" indent="0" algn="ctr" defTabSz="914400" rtl="0" eaLnBrk="1" fontAlgn="auto" latinLnBrk="0" hangingPunct="1">
              <a:lnSpc>
                <a:spcPct val="100000"/>
              </a:lnSpc>
              <a:spcBef>
                <a:spcPts val="0"/>
              </a:spcBef>
              <a:spcAft>
                <a:spcPts val="1000"/>
              </a:spcAft>
              <a:buFont typeface="Arial" panose="020B0604020202020204" pitchFamily="34" charset="0"/>
              <a:buNone/>
              <a:defRPr sz="18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400" b="1" dirty="0">
                <a:solidFill>
                  <a:schemeClr val="dk1">
                    <a:lumMod val="85000"/>
                    <a:lumOff val="15000"/>
                  </a:schemeClr>
                </a:solidFill>
                <a:highlight>
                  <a:srgbClr val="C0C0C0"/>
                </a:highlight>
              </a:rPr>
              <a:t>第四组</a:t>
            </a:r>
          </a:p>
          <a:p>
            <a:pPr algn="l"/>
            <a:r>
              <a:rPr lang="zh-CN" altLang="en-US" b="1" dirty="0">
                <a:solidFill>
                  <a:schemeClr val="dk1">
                    <a:lumMod val="85000"/>
                    <a:lumOff val="15000"/>
                  </a:schemeClr>
                </a:solidFill>
              </a:rPr>
              <a:t>王玉梓</a:t>
            </a:r>
            <a:r>
              <a:rPr lang="zh-CN" altLang="en-US" b="1" i="1" dirty="0">
                <a:solidFill>
                  <a:schemeClr val="dk1">
                    <a:lumMod val="85000"/>
                    <a:lumOff val="15000"/>
                  </a:schemeClr>
                </a:solidFill>
              </a:rPr>
              <a:t>（旅游管理</a:t>
            </a:r>
            <a:r>
              <a:rPr lang="en-US" altLang="zh-CN" b="1" i="1" dirty="0">
                <a:solidFill>
                  <a:schemeClr val="dk1">
                    <a:lumMod val="85000"/>
                    <a:lumOff val="15000"/>
                  </a:schemeClr>
                </a:solidFill>
              </a:rPr>
              <a:t>+</a:t>
            </a:r>
            <a:r>
              <a:rPr lang="zh-CN" altLang="en-US" b="1" i="1" dirty="0">
                <a:solidFill>
                  <a:schemeClr val="dk1">
                    <a:lumMod val="85000"/>
                    <a:lumOff val="15000"/>
                  </a:schemeClr>
                </a:solidFill>
              </a:rPr>
              <a:t>计科）</a:t>
            </a:r>
            <a:endParaRPr lang="en-US" altLang="zh-CN" b="1" i="1" dirty="0">
              <a:solidFill>
                <a:schemeClr val="dk1">
                  <a:lumMod val="85000"/>
                  <a:lumOff val="15000"/>
                </a:schemeClr>
              </a:solidFill>
            </a:endParaRPr>
          </a:p>
          <a:p>
            <a:pPr algn="l"/>
            <a:r>
              <a:rPr lang="zh-CN" altLang="en-US" b="1" dirty="0">
                <a:solidFill>
                  <a:schemeClr val="dk1">
                    <a:lumMod val="85000"/>
                    <a:lumOff val="15000"/>
                  </a:schemeClr>
                </a:solidFill>
              </a:rPr>
              <a:t>杨素芳</a:t>
            </a:r>
            <a:r>
              <a:rPr lang="zh-CN" altLang="en-US" b="1" i="1" dirty="0">
                <a:solidFill>
                  <a:schemeClr val="dk1">
                    <a:lumMod val="85000"/>
                    <a:lumOff val="15000"/>
                  </a:schemeClr>
                </a:solidFill>
              </a:rPr>
              <a:t>（计科）</a:t>
            </a:r>
            <a:endParaRPr lang="en-US" altLang="zh-CN" b="1" i="1" dirty="0">
              <a:solidFill>
                <a:schemeClr val="dk1">
                  <a:lumMod val="85000"/>
                  <a:lumOff val="15000"/>
                </a:schemeClr>
              </a:solidFill>
            </a:endParaRPr>
          </a:p>
          <a:p>
            <a:pPr algn="l"/>
            <a:r>
              <a:rPr lang="zh-CN" altLang="en-US" b="1" dirty="0">
                <a:solidFill>
                  <a:schemeClr val="dk1">
                    <a:lumMod val="85000"/>
                    <a:lumOff val="15000"/>
                  </a:schemeClr>
                </a:solidFill>
              </a:rPr>
              <a:t>蔡喆</a:t>
            </a:r>
            <a:r>
              <a:rPr lang="zh-CN" altLang="en-US" b="1" i="1" dirty="0">
                <a:solidFill>
                  <a:schemeClr val="dk1">
                    <a:lumMod val="85000"/>
                    <a:lumOff val="15000"/>
                  </a:schemeClr>
                </a:solidFill>
              </a:rPr>
              <a:t>（软件工程）</a:t>
            </a:r>
            <a:endParaRPr lang="en-US" altLang="zh-CN" b="1" i="1" dirty="0">
              <a:solidFill>
                <a:schemeClr val="dk1">
                  <a:lumMod val="85000"/>
                  <a:lumOff val="15000"/>
                </a:schemeClr>
              </a:solidFill>
            </a:endParaRPr>
          </a:p>
          <a:p>
            <a:pPr algn="l"/>
            <a:r>
              <a:rPr lang="zh-CN" altLang="en-US" b="1" dirty="0">
                <a:solidFill>
                  <a:schemeClr val="dk1">
                    <a:lumMod val="85000"/>
                    <a:lumOff val="15000"/>
                  </a:schemeClr>
                </a:solidFill>
              </a:rPr>
              <a:t>吴海胜</a:t>
            </a:r>
            <a:r>
              <a:rPr lang="zh-CN" altLang="en-US" b="1" i="1" dirty="0">
                <a:solidFill>
                  <a:schemeClr val="dk1">
                    <a:lumMod val="85000"/>
                    <a:lumOff val="15000"/>
                  </a:schemeClr>
                </a:solidFill>
              </a:rPr>
              <a:t>（软件工程</a:t>
            </a:r>
            <a:r>
              <a:rPr lang="en-US" altLang="zh-CN" b="1" i="1" dirty="0">
                <a:solidFill>
                  <a:schemeClr val="dk1">
                    <a:lumMod val="85000"/>
                    <a:lumOff val="15000"/>
                  </a:schemeClr>
                </a:solidFill>
              </a:rPr>
              <a:t>+</a:t>
            </a:r>
            <a:r>
              <a:rPr lang="zh-CN" altLang="en-US" b="1" i="1" dirty="0">
                <a:solidFill>
                  <a:schemeClr val="dk1">
                    <a:lumMod val="85000"/>
                    <a:lumOff val="15000"/>
                  </a:schemeClr>
                </a:solidFill>
              </a:rPr>
              <a:t>在职</a:t>
            </a:r>
            <a:r>
              <a:rPr lang="en-US" altLang="zh-CN" b="1" i="1" dirty="0">
                <a:solidFill>
                  <a:schemeClr val="dk1">
                    <a:lumMod val="85000"/>
                    <a:lumOff val="15000"/>
                  </a:schemeClr>
                </a:solidFill>
              </a:rPr>
              <a:t>JAVA</a:t>
            </a:r>
            <a:r>
              <a:rPr lang="zh-CN" altLang="en-US" b="1" i="1" dirty="0">
                <a:solidFill>
                  <a:schemeClr val="dk1">
                    <a:lumMod val="85000"/>
                    <a:lumOff val="15000"/>
                  </a:schemeClr>
                </a:solidFill>
              </a:rPr>
              <a:t>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5" dur="5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6" dur="5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 calcmode="lin" valueType="num">
                                      <p:cBhvr>
                                        <p:cTn id="18" dur="5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9" dur="5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0" dur="5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1" dur="1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15340" y="357505"/>
            <a:ext cx="7915275" cy="761365"/>
          </a:xfrm>
          <a:prstGeom prst="rect">
            <a:avLst/>
          </a:prstGeom>
          <a:noFill/>
        </p:spPr>
        <p:txBody>
          <a:bodyPr wrap="square" rtlCol="0">
            <a:noAutofit/>
          </a:bodyPr>
          <a:lstStyle/>
          <a:p>
            <a:pPr lvl="0" defTabSz="457200">
              <a:lnSpc>
                <a:spcPct val="120000"/>
              </a:lnSpc>
            </a:pPr>
            <a:r>
              <a:rPr kumimoji="1" lang="zh-CN" altLang="en-US" sz="40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Linear regression idea</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861695" y="1576705"/>
            <a:ext cx="11235690" cy="645160"/>
          </a:xfrm>
          <a:prstGeom prst="rect">
            <a:avLst/>
          </a:prstGeom>
          <a:noFill/>
        </p:spPr>
        <p:txBody>
          <a:bodyPr wrap="square" rtlCol="0">
            <a:spAutoFit/>
          </a:bodyPr>
          <a:lstStyle/>
          <a:p>
            <a:r>
              <a:rPr lang="en-US" altLang="zh-CN" sz="3600" i="1">
                <a:solidFill>
                  <a:srgbClr val="FF0000"/>
                </a:solidFill>
              </a:rPr>
              <a:t>The fitting principle is minimum total mean square error</a:t>
            </a:r>
          </a:p>
        </p:txBody>
      </p:sp>
      <p:pic>
        <p:nvPicPr>
          <p:cNvPr id="4" name="图片 3"/>
          <p:cNvPicPr>
            <a:picLocks noChangeAspect="1"/>
          </p:cNvPicPr>
          <p:nvPr/>
        </p:nvPicPr>
        <p:blipFill>
          <a:blip r:embed="rId21"/>
          <a:stretch>
            <a:fillRect/>
          </a:stretch>
        </p:blipFill>
        <p:spPr>
          <a:xfrm>
            <a:off x="1633855" y="2859405"/>
            <a:ext cx="9636125" cy="335153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Feature extraction methods</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781B8997-A7AC-31B3-569C-26FF26381656}"/>
              </a:ext>
            </a:extLst>
          </p:cNvPr>
          <p:cNvSpPr txBox="1"/>
          <p:nvPr/>
        </p:nvSpPr>
        <p:spPr>
          <a:xfrm>
            <a:off x="717500" y="578176"/>
            <a:ext cx="10346344" cy="369332"/>
          </a:xfrm>
          <a:prstGeom prst="rect">
            <a:avLst/>
          </a:prstGeom>
          <a:noFill/>
        </p:spPr>
        <p:txBody>
          <a:bodyPr wrap="square" rtlCol="0">
            <a:spAutoFit/>
          </a:bodyPr>
          <a:lstStyle/>
          <a:p>
            <a:pPr>
              <a:spcBef>
                <a:spcPts val="750"/>
              </a:spcBef>
              <a:spcAft>
                <a:spcPts val="750"/>
              </a:spcAft>
            </a:pPr>
            <a:r>
              <a:rPr lang="en-US" altLang="zh-CN" sz="1100" dirty="0">
                <a:solidFill>
                  <a:srgbClr val="333333"/>
                </a:solidFill>
                <a:latin typeface="微软雅黑" panose="020B0503020204020204" pitchFamily="34" charset="-122"/>
                <a:ea typeface="宋体" panose="02010600030101010101" pitchFamily="2" charset="-122"/>
                <a:cs typeface="宋体" panose="02010600030101010101" pitchFamily="2" charset="-122"/>
              </a:rPr>
              <a:t>one-hot and TF-IDF are currently the most common methods for extracting text features</a:t>
            </a:r>
            <a:r>
              <a:rPr lang="en-US" altLang="zh-CN" dirty="0">
                <a:solidFill>
                  <a:srgbClr val="333333"/>
                </a:solidFill>
                <a:latin typeface="微软雅黑" panose="020B0503020204020204" pitchFamily="34"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a:extLst>
              <a:ext uri="{FF2B5EF4-FFF2-40B4-BE49-F238E27FC236}">
                <a16:creationId xmlns:a16="http://schemas.microsoft.com/office/drawing/2014/main" id="{6D0A066F-0836-8288-8186-07DA4E767AD2}"/>
              </a:ext>
            </a:extLst>
          </p:cNvPr>
          <p:cNvSpPr txBox="1"/>
          <p:nvPr/>
        </p:nvSpPr>
        <p:spPr>
          <a:xfrm>
            <a:off x="861743" y="1009838"/>
            <a:ext cx="3026766" cy="369332"/>
          </a:xfrm>
          <a:prstGeom prst="rect">
            <a:avLst/>
          </a:prstGeom>
          <a:noFill/>
        </p:spPr>
        <p:txBody>
          <a:bodyPr wrap="square" rtlCol="0">
            <a:spAutoFit/>
          </a:bodyPr>
          <a:lstStyle/>
          <a:p>
            <a:r>
              <a:rPr lang="en-US" altLang="zh-CN" b="1" kern="100" dirty="0">
                <a:solidFill>
                  <a:srgbClr val="333333"/>
                </a:solidFill>
                <a:highlight>
                  <a:srgbClr val="FFFF00"/>
                </a:highlight>
                <a:latin typeface="微软雅黑" panose="020B0503020204020204" pitchFamily="34" charset="-122"/>
                <a:ea typeface="等线" panose="02010600030101010101" pitchFamily="2" charset="-122"/>
              </a:rPr>
              <a:t>One-hot encoding</a:t>
            </a:r>
            <a:r>
              <a:rPr lang="zh-CN" altLang="en-US" b="1" kern="100" dirty="0">
                <a:solidFill>
                  <a:srgbClr val="333333"/>
                </a:solidFill>
                <a:highlight>
                  <a:srgbClr val="FFFF00"/>
                </a:highlight>
                <a:latin typeface="微软雅黑" panose="020B0503020204020204" pitchFamily="34" charset="-122"/>
                <a:ea typeface="等线" panose="02010600030101010101" pitchFamily="2" charset="-122"/>
              </a:rPr>
              <a:t>：</a:t>
            </a:r>
            <a:endParaRPr lang="zh-CN" altLang="en-US" dirty="0">
              <a:highlight>
                <a:srgbClr val="FFFF00"/>
              </a:highlight>
            </a:endParaRPr>
          </a:p>
        </p:txBody>
      </p:sp>
      <p:sp>
        <p:nvSpPr>
          <p:cNvPr id="6" name="文本框 5">
            <a:extLst>
              <a:ext uri="{FF2B5EF4-FFF2-40B4-BE49-F238E27FC236}">
                <a16:creationId xmlns:a16="http://schemas.microsoft.com/office/drawing/2014/main" id="{E2FD83B5-A761-84E7-3542-D447DCCC023B}"/>
              </a:ext>
            </a:extLst>
          </p:cNvPr>
          <p:cNvSpPr txBox="1"/>
          <p:nvPr/>
        </p:nvSpPr>
        <p:spPr>
          <a:xfrm>
            <a:off x="1051223" y="1428779"/>
            <a:ext cx="10753090" cy="1477328"/>
          </a:xfrm>
          <a:prstGeom prst="rect">
            <a:avLst/>
          </a:prstGeom>
          <a:noFill/>
        </p:spPr>
        <p:txBody>
          <a:bodyPr wrap="square" rtlCol="0">
            <a:spAutoFit/>
          </a:bodyPr>
          <a:lstStyle/>
          <a:p>
            <a:r>
              <a:rPr lang="en-US" altLang="zh-CN" dirty="0">
                <a:solidFill>
                  <a:srgbClr val="333333"/>
                </a:solidFill>
                <a:latin typeface="Helvetica Neue"/>
              </a:rPr>
              <a:t>This is done by using N-bit status registers to encode N states, each with its own register bits, and only one of them is valid at any one time</a:t>
            </a:r>
            <a:r>
              <a:rPr lang="zh-CN" altLang="en-US" b="0" i="0" dirty="0">
                <a:solidFill>
                  <a:srgbClr val="333333"/>
                </a:solidFill>
                <a:effectLst/>
                <a:latin typeface="Helvetica Neue"/>
              </a:rPr>
              <a:t>。</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endParaRPr lang="en-US" altLang="zh-CN" dirty="0">
              <a:solidFill>
                <a:srgbClr val="333333"/>
              </a:solidFill>
              <a:latin typeface="Helvetica Neue"/>
            </a:endParaRPr>
          </a:p>
          <a:p>
            <a:r>
              <a:rPr lang="en-US" altLang="zh-CN" dirty="0">
                <a:solidFill>
                  <a:srgbClr val="333333"/>
                </a:solidFill>
                <a:latin typeface="Helvetica Neue"/>
              </a:rPr>
              <a:t>Take an example</a:t>
            </a:r>
            <a:r>
              <a:rPr lang="zh-CN" altLang="en-US" dirty="0">
                <a:solidFill>
                  <a:srgbClr val="333333"/>
                </a:solidFill>
                <a:latin typeface="Helvetica Neue"/>
              </a:rPr>
              <a:t>：</a:t>
            </a:r>
            <a:endParaRPr lang="en-US" altLang="zh-CN" dirty="0">
              <a:solidFill>
                <a:srgbClr val="333333"/>
              </a:solidFill>
              <a:latin typeface="Helvetica Neue"/>
            </a:endParaRPr>
          </a:p>
        </p:txBody>
      </p:sp>
      <p:graphicFrame>
        <p:nvGraphicFramePr>
          <p:cNvPr id="9" name="表格 9">
            <a:extLst>
              <a:ext uri="{FF2B5EF4-FFF2-40B4-BE49-F238E27FC236}">
                <a16:creationId xmlns:a16="http://schemas.microsoft.com/office/drawing/2014/main" id="{FB1567E5-3054-BE4D-4788-69EBCC501A76}"/>
              </a:ext>
            </a:extLst>
          </p:cNvPr>
          <p:cNvGraphicFramePr>
            <a:graphicFrameLocks noGrp="1"/>
          </p:cNvGraphicFramePr>
          <p:nvPr/>
        </p:nvGraphicFramePr>
        <p:xfrm>
          <a:off x="1520279" y="3028049"/>
          <a:ext cx="9230847" cy="2115940"/>
        </p:xfrm>
        <a:graphic>
          <a:graphicData uri="http://schemas.openxmlformats.org/drawingml/2006/table">
            <a:tbl>
              <a:tblPr firstRow="1" bandRow="1">
                <a:tableStyleId>{5C22544A-7EE6-4342-B048-85BDC9FD1C3A}</a:tableStyleId>
              </a:tblPr>
              <a:tblGrid>
                <a:gridCol w="2238078">
                  <a:extLst>
                    <a:ext uri="{9D8B030D-6E8A-4147-A177-3AD203B41FA5}">
                      <a16:colId xmlns:a16="http://schemas.microsoft.com/office/drawing/2014/main" val="4291440471"/>
                    </a:ext>
                  </a:extLst>
                </a:gridCol>
                <a:gridCol w="1508464">
                  <a:extLst>
                    <a:ext uri="{9D8B030D-6E8A-4147-A177-3AD203B41FA5}">
                      <a16:colId xmlns:a16="http://schemas.microsoft.com/office/drawing/2014/main" val="3338373627"/>
                    </a:ext>
                  </a:extLst>
                </a:gridCol>
                <a:gridCol w="1546362">
                  <a:extLst>
                    <a:ext uri="{9D8B030D-6E8A-4147-A177-3AD203B41FA5}">
                      <a16:colId xmlns:a16="http://schemas.microsoft.com/office/drawing/2014/main" val="2836578626"/>
                    </a:ext>
                  </a:extLst>
                </a:gridCol>
                <a:gridCol w="3937943">
                  <a:extLst>
                    <a:ext uri="{9D8B030D-6E8A-4147-A177-3AD203B41FA5}">
                      <a16:colId xmlns:a16="http://schemas.microsoft.com/office/drawing/2014/main" val="2813750074"/>
                    </a:ext>
                  </a:extLst>
                </a:gridCol>
              </a:tblGrid>
              <a:tr h="423188">
                <a:tc>
                  <a:txBody>
                    <a:bodyPr/>
                    <a:lstStyle/>
                    <a:p>
                      <a:endParaRPr lang="zh-CN" altLang="en-US"/>
                    </a:p>
                  </a:txBody>
                  <a:tcPr/>
                </a:tc>
                <a:tc>
                  <a:txBody>
                    <a:bodyPr/>
                    <a:lstStyle/>
                    <a:p>
                      <a:r>
                        <a:rPr lang="zh-CN" altLang="en-US" dirty="0"/>
                        <a:t>体态</a:t>
                      </a:r>
                    </a:p>
                  </a:txBody>
                  <a:tcPr/>
                </a:tc>
                <a:tc>
                  <a:txBody>
                    <a:bodyPr/>
                    <a:lstStyle/>
                    <a:p>
                      <a:r>
                        <a:rPr lang="zh-CN" altLang="en-US" dirty="0"/>
                        <a:t>身高</a:t>
                      </a:r>
                    </a:p>
                  </a:txBody>
                  <a:tcPr/>
                </a:tc>
                <a:tc>
                  <a:txBody>
                    <a:bodyPr/>
                    <a:lstStyle/>
                    <a:p>
                      <a:r>
                        <a:rPr lang="zh-CN" altLang="en-US" dirty="0"/>
                        <a:t>物种</a:t>
                      </a:r>
                    </a:p>
                  </a:txBody>
                  <a:tcPr/>
                </a:tc>
                <a:extLst>
                  <a:ext uri="{0D108BD9-81ED-4DB2-BD59-A6C34878D82A}">
                    <a16:rowId xmlns:a16="http://schemas.microsoft.com/office/drawing/2014/main" val="2327531382"/>
                  </a:ext>
                </a:extLst>
              </a:tr>
              <a:tr h="423188">
                <a:tc>
                  <a:txBody>
                    <a:bodyPr/>
                    <a:lstStyle/>
                    <a:p>
                      <a:r>
                        <a:rPr lang="zh-CN" altLang="en-US" dirty="0"/>
                        <a:t>奥特曼</a:t>
                      </a:r>
                    </a:p>
                  </a:txBody>
                  <a:tcPr/>
                </a:tc>
                <a:tc>
                  <a:txBody>
                    <a:bodyPr/>
                    <a:lstStyle/>
                    <a:p>
                      <a:r>
                        <a:rPr lang="zh-CN" altLang="en-US" dirty="0"/>
                        <a:t>类人（</a:t>
                      </a:r>
                      <a:r>
                        <a:rPr lang="en-US" altLang="zh-CN" dirty="0"/>
                        <a:t>1</a:t>
                      </a:r>
                      <a:r>
                        <a:rPr lang="zh-CN" altLang="en-US" dirty="0"/>
                        <a:t>）</a:t>
                      </a:r>
                    </a:p>
                  </a:txBody>
                  <a:tcPr/>
                </a:tc>
                <a:tc>
                  <a:txBody>
                    <a:bodyPr/>
                    <a:lstStyle/>
                    <a:p>
                      <a:r>
                        <a:rPr lang="zh-CN" altLang="en-US" dirty="0"/>
                        <a:t>高（</a:t>
                      </a:r>
                      <a:r>
                        <a:rPr lang="en-US" altLang="zh-CN" dirty="0"/>
                        <a:t>1</a:t>
                      </a:r>
                      <a:r>
                        <a:rPr lang="zh-CN" altLang="en-US" dirty="0"/>
                        <a:t>）</a:t>
                      </a:r>
                    </a:p>
                  </a:txBody>
                  <a:tcPr/>
                </a:tc>
                <a:tc>
                  <a:txBody>
                    <a:bodyPr/>
                    <a:lstStyle/>
                    <a:p>
                      <a:r>
                        <a:rPr lang="zh-CN" altLang="en-US" dirty="0"/>
                        <a:t>来自</a:t>
                      </a:r>
                      <a:r>
                        <a:rPr lang="en-US" altLang="zh-CN" dirty="0"/>
                        <a:t>M78</a:t>
                      </a:r>
                      <a:r>
                        <a:rPr lang="zh-CN" altLang="en-US" dirty="0"/>
                        <a:t>的智慧生物（</a:t>
                      </a:r>
                      <a:r>
                        <a:rPr lang="en-US" altLang="zh-CN" dirty="0"/>
                        <a:t>1</a:t>
                      </a:r>
                      <a:r>
                        <a:rPr lang="zh-CN" altLang="en-US" dirty="0"/>
                        <a:t>）</a:t>
                      </a:r>
                    </a:p>
                  </a:txBody>
                  <a:tcPr/>
                </a:tc>
                <a:extLst>
                  <a:ext uri="{0D108BD9-81ED-4DB2-BD59-A6C34878D82A}">
                    <a16:rowId xmlns:a16="http://schemas.microsoft.com/office/drawing/2014/main" val="4205715441"/>
                  </a:ext>
                </a:extLst>
              </a:tr>
              <a:tr h="423188">
                <a:tc>
                  <a:txBody>
                    <a:bodyPr/>
                    <a:lstStyle/>
                    <a:p>
                      <a:r>
                        <a:rPr lang="zh-CN" altLang="en-US" dirty="0"/>
                        <a:t>怪兽</a:t>
                      </a:r>
                    </a:p>
                  </a:txBody>
                  <a:tcPr/>
                </a:tc>
                <a:tc>
                  <a:txBody>
                    <a:bodyPr/>
                    <a:lstStyle/>
                    <a:p>
                      <a:r>
                        <a:rPr lang="zh-CN" altLang="en-US" dirty="0"/>
                        <a:t>非人（</a:t>
                      </a:r>
                      <a:r>
                        <a:rPr lang="en-US" altLang="zh-CN" dirty="0"/>
                        <a:t>2</a:t>
                      </a:r>
                      <a:r>
                        <a:rPr lang="zh-CN" altLang="en-US" dirty="0"/>
                        <a:t>）</a:t>
                      </a:r>
                    </a:p>
                  </a:txBody>
                  <a:tcPr/>
                </a:tc>
                <a:tc>
                  <a:txBody>
                    <a:bodyPr/>
                    <a:lstStyle/>
                    <a:p>
                      <a:r>
                        <a:rPr lang="zh-CN" altLang="en-US" dirty="0"/>
                        <a:t>高（</a:t>
                      </a:r>
                      <a:r>
                        <a:rPr lang="en-US" altLang="zh-CN" dirty="0"/>
                        <a:t>1</a:t>
                      </a:r>
                      <a:r>
                        <a:rPr lang="zh-CN" altLang="en-US" dirty="0"/>
                        <a:t>）</a:t>
                      </a:r>
                    </a:p>
                  </a:txBody>
                  <a:tcPr/>
                </a:tc>
                <a:tc>
                  <a:txBody>
                    <a:bodyPr/>
                    <a:lstStyle/>
                    <a:p>
                      <a:r>
                        <a:rPr lang="zh-CN" altLang="en-US" dirty="0"/>
                        <a:t>不知道哪里来的物种（</a:t>
                      </a:r>
                      <a:r>
                        <a:rPr lang="en-US" altLang="zh-CN" dirty="0"/>
                        <a:t>2</a:t>
                      </a:r>
                      <a:r>
                        <a:rPr lang="zh-CN" altLang="en-US" dirty="0"/>
                        <a:t>）</a:t>
                      </a:r>
                    </a:p>
                  </a:txBody>
                  <a:tcPr/>
                </a:tc>
                <a:extLst>
                  <a:ext uri="{0D108BD9-81ED-4DB2-BD59-A6C34878D82A}">
                    <a16:rowId xmlns:a16="http://schemas.microsoft.com/office/drawing/2014/main" val="2813824872"/>
                  </a:ext>
                </a:extLst>
              </a:tr>
              <a:tr h="4231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铠甲勇士</a:t>
                      </a:r>
                    </a:p>
                  </a:txBody>
                  <a:tcPr/>
                </a:tc>
                <a:tc>
                  <a:txBody>
                    <a:bodyPr/>
                    <a:lstStyle/>
                    <a:p>
                      <a:r>
                        <a:rPr lang="zh-CN" altLang="en-US" dirty="0"/>
                        <a:t>类人（</a:t>
                      </a:r>
                      <a:r>
                        <a:rPr lang="en-US" altLang="zh-CN" dirty="0"/>
                        <a:t>1</a:t>
                      </a:r>
                      <a:r>
                        <a:rPr lang="zh-CN" altLang="en-US" dirty="0"/>
                        <a:t>）</a:t>
                      </a:r>
                    </a:p>
                  </a:txBody>
                  <a:tcPr/>
                </a:tc>
                <a:tc>
                  <a:txBody>
                    <a:bodyPr/>
                    <a:lstStyle/>
                    <a:p>
                      <a:r>
                        <a:rPr lang="zh-CN" altLang="en-US" dirty="0"/>
                        <a:t>正常（</a:t>
                      </a:r>
                      <a:r>
                        <a:rPr lang="en-US" altLang="zh-CN" dirty="0"/>
                        <a:t>2</a:t>
                      </a:r>
                      <a:r>
                        <a:rPr lang="zh-CN" altLang="en-US" dirty="0"/>
                        <a:t>）</a:t>
                      </a:r>
                    </a:p>
                  </a:txBody>
                  <a:tcPr/>
                </a:tc>
                <a:tc>
                  <a:txBody>
                    <a:bodyPr/>
                    <a:lstStyle/>
                    <a:p>
                      <a:r>
                        <a:rPr lang="zh-CN" altLang="en-US" dirty="0"/>
                        <a:t>地球上的人类（</a:t>
                      </a:r>
                      <a:r>
                        <a:rPr lang="en-US" altLang="zh-CN" dirty="0"/>
                        <a:t>3</a:t>
                      </a:r>
                      <a:r>
                        <a:rPr lang="zh-CN" altLang="en-US" dirty="0"/>
                        <a:t>）</a:t>
                      </a:r>
                    </a:p>
                  </a:txBody>
                  <a:tcPr/>
                </a:tc>
                <a:extLst>
                  <a:ext uri="{0D108BD9-81ED-4DB2-BD59-A6C34878D82A}">
                    <a16:rowId xmlns:a16="http://schemas.microsoft.com/office/drawing/2014/main" val="4160776861"/>
                  </a:ext>
                </a:extLst>
              </a:tr>
              <a:tr h="423188">
                <a:tc>
                  <a:txBody>
                    <a:bodyPr/>
                    <a:lstStyle/>
                    <a:p>
                      <a:r>
                        <a:rPr lang="zh-CN" altLang="en-US" dirty="0"/>
                        <a:t>小猪佩奇</a:t>
                      </a:r>
                    </a:p>
                  </a:txBody>
                  <a:tcPr/>
                </a:tc>
                <a:tc>
                  <a:txBody>
                    <a:bodyPr/>
                    <a:lstStyle/>
                    <a:p>
                      <a:r>
                        <a:rPr lang="zh-CN" altLang="en-US" dirty="0"/>
                        <a:t>非人（</a:t>
                      </a:r>
                      <a:r>
                        <a:rPr lang="en-US" altLang="zh-CN" dirty="0"/>
                        <a:t>2</a:t>
                      </a:r>
                      <a:r>
                        <a:rPr lang="zh-CN" altLang="en-US" dirty="0"/>
                        <a:t>）</a:t>
                      </a:r>
                    </a:p>
                  </a:txBody>
                  <a:tcPr/>
                </a:tc>
                <a:tc>
                  <a:txBody>
                    <a:bodyPr/>
                    <a:lstStyle/>
                    <a:p>
                      <a:r>
                        <a:rPr lang="zh-CN" altLang="en-US" dirty="0"/>
                        <a:t>矮（</a:t>
                      </a:r>
                      <a:r>
                        <a:rPr lang="en-US" altLang="zh-CN" dirty="0"/>
                        <a:t>3</a:t>
                      </a:r>
                      <a:r>
                        <a:rPr lang="zh-CN" altLang="en-US" dirty="0"/>
                        <a:t>）</a:t>
                      </a:r>
                    </a:p>
                  </a:txBody>
                  <a:tcPr/>
                </a:tc>
                <a:tc>
                  <a:txBody>
                    <a:bodyPr/>
                    <a:lstStyle/>
                    <a:p>
                      <a:r>
                        <a:rPr lang="zh-CN" altLang="en-US" dirty="0"/>
                        <a:t>地球上的猪（</a:t>
                      </a:r>
                      <a:r>
                        <a:rPr lang="en-US" altLang="zh-CN" dirty="0"/>
                        <a:t>4</a:t>
                      </a:r>
                      <a:r>
                        <a:rPr lang="zh-CN" altLang="en-US" dirty="0"/>
                        <a:t>）</a:t>
                      </a:r>
                    </a:p>
                  </a:txBody>
                  <a:tcPr/>
                </a:tc>
                <a:extLst>
                  <a:ext uri="{0D108BD9-81ED-4DB2-BD59-A6C34878D82A}">
                    <a16:rowId xmlns:a16="http://schemas.microsoft.com/office/drawing/2014/main" val="1348031788"/>
                  </a:ext>
                </a:extLst>
              </a:tr>
            </a:tbl>
          </a:graphicData>
        </a:graphic>
      </p:graphicFrame>
    </p:spTree>
    <p:custDataLst>
      <p:tags r:id="rId1"/>
    </p:custDataLst>
    <p:extLst>
      <p:ext uri="{BB962C8B-B14F-4D97-AF65-F5344CB8AC3E}">
        <p14:creationId xmlns:p14="http://schemas.microsoft.com/office/powerpoint/2010/main" val="347645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Feature extraction methods</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6D0A066F-0836-8288-8186-07DA4E767AD2}"/>
              </a:ext>
            </a:extLst>
          </p:cNvPr>
          <p:cNvSpPr txBox="1"/>
          <p:nvPr/>
        </p:nvSpPr>
        <p:spPr>
          <a:xfrm>
            <a:off x="981816" y="685311"/>
            <a:ext cx="3026766" cy="369332"/>
          </a:xfrm>
          <a:prstGeom prst="rect">
            <a:avLst/>
          </a:prstGeom>
          <a:noFill/>
        </p:spPr>
        <p:txBody>
          <a:bodyPr wrap="square" rtlCol="0">
            <a:spAutoFit/>
          </a:bodyPr>
          <a:lstStyle/>
          <a:p>
            <a:r>
              <a:rPr lang="en-US" altLang="zh-CN" b="1" kern="100" dirty="0">
                <a:solidFill>
                  <a:srgbClr val="333333"/>
                </a:solidFill>
                <a:highlight>
                  <a:srgbClr val="FFFF00"/>
                </a:highlight>
                <a:latin typeface="微软雅黑" panose="020B0503020204020204" pitchFamily="34" charset="-122"/>
                <a:ea typeface="等线" panose="02010600030101010101" pitchFamily="2" charset="-122"/>
              </a:rPr>
              <a:t>One-hot encoding</a:t>
            </a:r>
            <a:r>
              <a:rPr lang="zh-CN" altLang="en-US" b="1" kern="100" dirty="0">
                <a:solidFill>
                  <a:srgbClr val="333333"/>
                </a:solidFill>
                <a:highlight>
                  <a:srgbClr val="FFFF00"/>
                </a:highlight>
                <a:latin typeface="微软雅黑" panose="020B0503020204020204" pitchFamily="34" charset="-122"/>
                <a:ea typeface="等线" panose="02010600030101010101" pitchFamily="2" charset="-122"/>
              </a:rPr>
              <a:t>：</a:t>
            </a:r>
            <a:endParaRPr lang="zh-CN" altLang="en-US" dirty="0">
              <a:highlight>
                <a:srgbClr val="FFFF00"/>
              </a:highlight>
            </a:endParaRPr>
          </a:p>
        </p:txBody>
      </p:sp>
      <p:sp>
        <p:nvSpPr>
          <p:cNvPr id="3" name="文本框 2">
            <a:extLst>
              <a:ext uri="{FF2B5EF4-FFF2-40B4-BE49-F238E27FC236}">
                <a16:creationId xmlns:a16="http://schemas.microsoft.com/office/drawing/2014/main" id="{BB6468E8-D6B2-9146-FFFF-4DEF06DB9252}"/>
              </a:ext>
            </a:extLst>
          </p:cNvPr>
          <p:cNvSpPr txBox="1"/>
          <p:nvPr/>
        </p:nvSpPr>
        <p:spPr>
          <a:xfrm>
            <a:off x="981816" y="1298311"/>
            <a:ext cx="9907857" cy="646331"/>
          </a:xfrm>
          <a:prstGeom prst="rect">
            <a:avLst/>
          </a:prstGeom>
          <a:noFill/>
        </p:spPr>
        <p:txBody>
          <a:bodyPr wrap="square" rtlCol="0">
            <a:spAutoFit/>
          </a:bodyPr>
          <a:lstStyle/>
          <a:p>
            <a:r>
              <a:rPr lang="en-US" altLang="zh-CN" dirty="0">
                <a:solidFill>
                  <a:srgbClr val="333333"/>
                </a:solidFill>
                <a:latin typeface="PingFang SC"/>
              </a:rPr>
              <a:t>Here species have 4 values </a:t>
            </a:r>
            <a:r>
              <a:rPr lang="zh-CN" altLang="en-US" dirty="0">
                <a:solidFill>
                  <a:srgbClr val="333333"/>
                </a:solidFill>
                <a:latin typeface="PingFang SC"/>
              </a:rPr>
              <a:t>，</a:t>
            </a:r>
            <a:r>
              <a:rPr lang="en-US" altLang="zh-CN" dirty="0">
                <a:solidFill>
                  <a:srgbClr val="333333"/>
                </a:solidFill>
                <a:latin typeface="PingFang SC"/>
              </a:rPr>
              <a:t>we use 4 status bits to represent this feature, one-hot coding is to ensure that only 1 bit of a single feature in each sample is in state 1, and the others are 0.</a:t>
            </a:r>
            <a:endParaRPr lang="zh-CN" altLang="en-US" dirty="0"/>
          </a:p>
        </p:txBody>
      </p:sp>
      <p:sp>
        <p:nvSpPr>
          <p:cNvPr id="8" name="文本框 7">
            <a:extLst>
              <a:ext uri="{FF2B5EF4-FFF2-40B4-BE49-F238E27FC236}">
                <a16:creationId xmlns:a16="http://schemas.microsoft.com/office/drawing/2014/main" id="{0D5BDD68-60AE-854E-8709-C8E5FE6607E2}"/>
              </a:ext>
            </a:extLst>
          </p:cNvPr>
          <p:cNvSpPr txBox="1"/>
          <p:nvPr/>
        </p:nvSpPr>
        <p:spPr>
          <a:xfrm>
            <a:off x="1995055" y="2188310"/>
            <a:ext cx="203200" cy="369332"/>
          </a:xfrm>
          <a:prstGeom prst="rect">
            <a:avLst/>
          </a:prstGeom>
          <a:noFill/>
        </p:spPr>
        <p:txBody>
          <a:bodyPr wrap="square" rtlCol="0">
            <a:spAutoFit/>
          </a:bodyPr>
          <a:lstStyle/>
          <a:p>
            <a:r>
              <a:rPr lang="en-US" altLang="zh-CN" dirty="0"/>
              <a:t>1</a:t>
            </a:r>
            <a:endParaRPr lang="zh-CN" altLang="en-US" dirty="0"/>
          </a:p>
        </p:txBody>
      </p:sp>
      <p:sp>
        <p:nvSpPr>
          <p:cNvPr id="10" name="文本框 9">
            <a:extLst>
              <a:ext uri="{FF2B5EF4-FFF2-40B4-BE49-F238E27FC236}">
                <a16:creationId xmlns:a16="http://schemas.microsoft.com/office/drawing/2014/main" id="{727ACCE2-4319-CAC4-9369-691DB4156672}"/>
              </a:ext>
            </a:extLst>
          </p:cNvPr>
          <p:cNvSpPr txBox="1"/>
          <p:nvPr/>
        </p:nvSpPr>
        <p:spPr>
          <a:xfrm>
            <a:off x="2005671" y="2563300"/>
            <a:ext cx="301686" cy="369332"/>
          </a:xfrm>
          <a:prstGeom prst="rect">
            <a:avLst/>
          </a:prstGeom>
          <a:noFill/>
        </p:spPr>
        <p:txBody>
          <a:bodyPr wrap="square" rtlCol="0">
            <a:spAutoFit/>
          </a:bodyPr>
          <a:lstStyle/>
          <a:p>
            <a:r>
              <a:rPr lang="en-US" altLang="zh-CN" dirty="0"/>
              <a:t>2</a:t>
            </a:r>
            <a:endParaRPr lang="zh-CN" altLang="en-US" dirty="0"/>
          </a:p>
        </p:txBody>
      </p:sp>
      <p:sp>
        <p:nvSpPr>
          <p:cNvPr id="11" name="文本框 10">
            <a:extLst>
              <a:ext uri="{FF2B5EF4-FFF2-40B4-BE49-F238E27FC236}">
                <a16:creationId xmlns:a16="http://schemas.microsoft.com/office/drawing/2014/main" id="{5479B147-D86D-6922-2D5C-A32CE84C7C01}"/>
              </a:ext>
            </a:extLst>
          </p:cNvPr>
          <p:cNvSpPr txBox="1"/>
          <p:nvPr/>
        </p:nvSpPr>
        <p:spPr>
          <a:xfrm>
            <a:off x="2005671" y="2928344"/>
            <a:ext cx="301686" cy="369332"/>
          </a:xfrm>
          <a:prstGeom prst="rect">
            <a:avLst/>
          </a:prstGeom>
          <a:noFill/>
        </p:spPr>
        <p:txBody>
          <a:bodyPr wrap="none" rtlCol="0">
            <a:spAutoFit/>
          </a:bodyPr>
          <a:lstStyle/>
          <a:p>
            <a:r>
              <a:rPr lang="en-US" altLang="zh-CN" dirty="0"/>
              <a:t>3</a:t>
            </a:r>
            <a:endParaRPr lang="zh-CN" altLang="en-US" dirty="0"/>
          </a:p>
        </p:txBody>
      </p:sp>
      <p:sp>
        <p:nvSpPr>
          <p:cNvPr id="12" name="文本框 11">
            <a:extLst>
              <a:ext uri="{FF2B5EF4-FFF2-40B4-BE49-F238E27FC236}">
                <a16:creationId xmlns:a16="http://schemas.microsoft.com/office/drawing/2014/main" id="{AA08959C-FDDA-709C-2091-9216A3557443}"/>
              </a:ext>
            </a:extLst>
          </p:cNvPr>
          <p:cNvSpPr txBox="1"/>
          <p:nvPr/>
        </p:nvSpPr>
        <p:spPr>
          <a:xfrm>
            <a:off x="2005671" y="3307994"/>
            <a:ext cx="301686" cy="369332"/>
          </a:xfrm>
          <a:prstGeom prst="rect">
            <a:avLst/>
          </a:prstGeom>
          <a:noFill/>
        </p:spPr>
        <p:txBody>
          <a:bodyPr wrap="none" rtlCol="0">
            <a:spAutoFit/>
          </a:bodyPr>
          <a:lstStyle/>
          <a:p>
            <a:r>
              <a:rPr lang="en-US" altLang="zh-CN" dirty="0"/>
              <a:t>4</a:t>
            </a:r>
            <a:endParaRPr lang="zh-CN" altLang="en-US" dirty="0"/>
          </a:p>
        </p:txBody>
      </p:sp>
      <p:cxnSp>
        <p:nvCxnSpPr>
          <p:cNvPr id="14" name="直接箭头连接符 13">
            <a:extLst>
              <a:ext uri="{FF2B5EF4-FFF2-40B4-BE49-F238E27FC236}">
                <a16:creationId xmlns:a16="http://schemas.microsoft.com/office/drawing/2014/main" id="{FFE8CC66-B2F6-9656-D5ED-C0B5C8EE15E4}"/>
              </a:ext>
            </a:extLst>
          </p:cNvPr>
          <p:cNvCxnSpPr>
            <a:cxnSpLocks/>
          </p:cNvCxnSpPr>
          <p:nvPr/>
        </p:nvCxnSpPr>
        <p:spPr>
          <a:xfrm>
            <a:off x="2495199" y="2372976"/>
            <a:ext cx="1781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CA57908-225C-A1B2-E225-1B98218DC2A3}"/>
              </a:ext>
            </a:extLst>
          </p:cNvPr>
          <p:cNvCxnSpPr/>
          <p:nvPr/>
        </p:nvCxnSpPr>
        <p:spPr>
          <a:xfrm>
            <a:off x="2504503" y="2711699"/>
            <a:ext cx="1781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5A48554-842E-E191-0671-A3960938E259}"/>
              </a:ext>
            </a:extLst>
          </p:cNvPr>
          <p:cNvCxnSpPr/>
          <p:nvPr/>
        </p:nvCxnSpPr>
        <p:spPr>
          <a:xfrm>
            <a:off x="2504503" y="3099121"/>
            <a:ext cx="1781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E554C54-887B-5085-3374-B35056E5053F}"/>
              </a:ext>
            </a:extLst>
          </p:cNvPr>
          <p:cNvCxnSpPr>
            <a:cxnSpLocks/>
          </p:cNvCxnSpPr>
          <p:nvPr/>
        </p:nvCxnSpPr>
        <p:spPr>
          <a:xfrm>
            <a:off x="2504503" y="3492660"/>
            <a:ext cx="1781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96E0FEB-E0AC-7635-A958-1C397F8F4D9E}"/>
              </a:ext>
            </a:extLst>
          </p:cNvPr>
          <p:cNvSpPr txBox="1"/>
          <p:nvPr/>
        </p:nvSpPr>
        <p:spPr>
          <a:xfrm>
            <a:off x="4765964" y="2190488"/>
            <a:ext cx="652743" cy="369332"/>
          </a:xfrm>
          <a:prstGeom prst="rect">
            <a:avLst/>
          </a:prstGeom>
          <a:noFill/>
        </p:spPr>
        <p:txBody>
          <a:bodyPr wrap="none" rtlCol="0">
            <a:spAutoFit/>
          </a:bodyPr>
          <a:lstStyle/>
          <a:p>
            <a:r>
              <a:rPr lang="en-US" altLang="zh-CN" dirty="0"/>
              <a:t>0001</a:t>
            </a:r>
            <a:endParaRPr lang="zh-CN" altLang="en-US" dirty="0"/>
          </a:p>
        </p:txBody>
      </p:sp>
      <p:sp>
        <p:nvSpPr>
          <p:cNvPr id="38" name="文本框 37">
            <a:extLst>
              <a:ext uri="{FF2B5EF4-FFF2-40B4-BE49-F238E27FC236}">
                <a16:creationId xmlns:a16="http://schemas.microsoft.com/office/drawing/2014/main" id="{6A0B7734-2911-8539-DFF4-21C980369F90}"/>
              </a:ext>
            </a:extLst>
          </p:cNvPr>
          <p:cNvSpPr txBox="1"/>
          <p:nvPr/>
        </p:nvSpPr>
        <p:spPr>
          <a:xfrm>
            <a:off x="4775268" y="2525327"/>
            <a:ext cx="652743" cy="369332"/>
          </a:xfrm>
          <a:prstGeom prst="rect">
            <a:avLst/>
          </a:prstGeom>
          <a:noFill/>
        </p:spPr>
        <p:txBody>
          <a:bodyPr wrap="none" rtlCol="0">
            <a:spAutoFit/>
          </a:bodyPr>
          <a:lstStyle/>
          <a:p>
            <a:r>
              <a:rPr lang="en-US" altLang="zh-CN" dirty="0"/>
              <a:t>0010</a:t>
            </a:r>
            <a:endParaRPr lang="zh-CN" altLang="en-US" dirty="0"/>
          </a:p>
        </p:txBody>
      </p:sp>
      <p:sp>
        <p:nvSpPr>
          <p:cNvPr id="39" name="文本框 38">
            <a:extLst>
              <a:ext uri="{FF2B5EF4-FFF2-40B4-BE49-F238E27FC236}">
                <a16:creationId xmlns:a16="http://schemas.microsoft.com/office/drawing/2014/main" id="{57659FF4-6EAA-25F5-DFCA-787991C46CD1}"/>
              </a:ext>
            </a:extLst>
          </p:cNvPr>
          <p:cNvSpPr txBox="1"/>
          <p:nvPr/>
        </p:nvSpPr>
        <p:spPr>
          <a:xfrm>
            <a:off x="4765964" y="2919561"/>
            <a:ext cx="702814" cy="369332"/>
          </a:xfrm>
          <a:prstGeom prst="rect">
            <a:avLst/>
          </a:prstGeom>
          <a:noFill/>
        </p:spPr>
        <p:txBody>
          <a:bodyPr wrap="square" rtlCol="0">
            <a:spAutoFit/>
          </a:bodyPr>
          <a:lstStyle/>
          <a:p>
            <a:r>
              <a:rPr lang="en-US" altLang="zh-CN" dirty="0"/>
              <a:t>0100</a:t>
            </a:r>
            <a:endParaRPr lang="zh-CN" altLang="en-US" dirty="0"/>
          </a:p>
        </p:txBody>
      </p:sp>
      <p:sp>
        <p:nvSpPr>
          <p:cNvPr id="40" name="文本框 39">
            <a:extLst>
              <a:ext uri="{FF2B5EF4-FFF2-40B4-BE49-F238E27FC236}">
                <a16:creationId xmlns:a16="http://schemas.microsoft.com/office/drawing/2014/main" id="{F60EB4EA-F35F-6887-44E7-D4E8AD333B97}"/>
              </a:ext>
            </a:extLst>
          </p:cNvPr>
          <p:cNvSpPr txBox="1"/>
          <p:nvPr/>
        </p:nvSpPr>
        <p:spPr>
          <a:xfrm>
            <a:off x="4724825" y="3306176"/>
            <a:ext cx="785091" cy="369332"/>
          </a:xfrm>
          <a:prstGeom prst="rect">
            <a:avLst/>
          </a:prstGeom>
          <a:noFill/>
        </p:spPr>
        <p:txBody>
          <a:bodyPr wrap="square" rtlCol="0">
            <a:spAutoFit/>
          </a:bodyPr>
          <a:lstStyle/>
          <a:p>
            <a:r>
              <a:rPr lang="en-US" altLang="zh-CN" dirty="0"/>
              <a:t> 1000</a:t>
            </a:r>
            <a:endParaRPr lang="zh-CN" altLang="en-US" dirty="0"/>
          </a:p>
        </p:txBody>
      </p:sp>
      <p:sp>
        <p:nvSpPr>
          <p:cNvPr id="42" name="文本框 41">
            <a:extLst>
              <a:ext uri="{FF2B5EF4-FFF2-40B4-BE49-F238E27FC236}">
                <a16:creationId xmlns:a16="http://schemas.microsoft.com/office/drawing/2014/main" id="{8E3A37EA-688D-3470-C1B3-F57DD7A0AC05}"/>
              </a:ext>
            </a:extLst>
          </p:cNvPr>
          <p:cNvSpPr txBox="1"/>
          <p:nvPr/>
        </p:nvSpPr>
        <p:spPr>
          <a:xfrm>
            <a:off x="981816" y="3777267"/>
            <a:ext cx="11010707" cy="646331"/>
          </a:xfrm>
          <a:prstGeom prst="rect">
            <a:avLst/>
          </a:prstGeom>
          <a:noFill/>
        </p:spPr>
        <p:txBody>
          <a:bodyPr wrap="square" rtlCol="0">
            <a:spAutoFit/>
          </a:bodyPr>
          <a:lstStyle/>
          <a:p>
            <a:r>
              <a:rPr lang="en-US" altLang="zh-CN" dirty="0">
                <a:solidFill>
                  <a:srgbClr val="333333"/>
                </a:solidFill>
                <a:latin typeface="宋体" panose="02010600030101010101" pitchFamily="2" charset="-122"/>
                <a:cs typeface="宋体" panose="02010600030101010101" pitchFamily="2" charset="-122"/>
              </a:rPr>
              <a:t>This can be said to be body and height, so a new representation of these sample features can be obtained and each state bit is treated as a feature to obtain a feature vector:</a:t>
            </a:r>
            <a:endParaRPr lang="zh-CN" altLang="en-US" dirty="0"/>
          </a:p>
        </p:txBody>
      </p:sp>
      <p:graphicFrame>
        <p:nvGraphicFramePr>
          <p:cNvPr id="45" name="表格 9">
            <a:extLst>
              <a:ext uri="{FF2B5EF4-FFF2-40B4-BE49-F238E27FC236}">
                <a16:creationId xmlns:a16="http://schemas.microsoft.com/office/drawing/2014/main" id="{6D84A464-C162-C85A-0845-9F79CEFBD466}"/>
              </a:ext>
            </a:extLst>
          </p:cNvPr>
          <p:cNvGraphicFramePr>
            <a:graphicFrameLocks noGrp="1"/>
          </p:cNvGraphicFramePr>
          <p:nvPr/>
        </p:nvGraphicFramePr>
        <p:xfrm>
          <a:off x="1759112" y="4468136"/>
          <a:ext cx="7703552" cy="1828800"/>
        </p:xfrm>
        <a:graphic>
          <a:graphicData uri="http://schemas.openxmlformats.org/drawingml/2006/table">
            <a:tbl>
              <a:tblPr firstRow="1" bandRow="1">
                <a:tableStyleId>{5C22544A-7EE6-4342-B048-85BDC9FD1C3A}</a:tableStyleId>
              </a:tblPr>
              <a:tblGrid>
                <a:gridCol w="1867776">
                  <a:extLst>
                    <a:ext uri="{9D8B030D-6E8A-4147-A177-3AD203B41FA5}">
                      <a16:colId xmlns:a16="http://schemas.microsoft.com/office/drawing/2014/main" val="4291440471"/>
                    </a:ext>
                  </a:extLst>
                </a:gridCol>
                <a:gridCol w="783760">
                  <a:extLst>
                    <a:ext uri="{9D8B030D-6E8A-4147-A177-3AD203B41FA5}">
                      <a16:colId xmlns:a16="http://schemas.microsoft.com/office/drawing/2014/main" val="3338373627"/>
                    </a:ext>
                  </a:extLst>
                </a:gridCol>
                <a:gridCol w="881788">
                  <a:extLst>
                    <a:ext uri="{9D8B030D-6E8A-4147-A177-3AD203B41FA5}">
                      <a16:colId xmlns:a16="http://schemas.microsoft.com/office/drawing/2014/main" val="2836578626"/>
                    </a:ext>
                  </a:extLst>
                </a:gridCol>
                <a:gridCol w="4170228">
                  <a:extLst>
                    <a:ext uri="{9D8B030D-6E8A-4147-A177-3AD203B41FA5}">
                      <a16:colId xmlns:a16="http://schemas.microsoft.com/office/drawing/2014/main" val="2813750074"/>
                    </a:ext>
                  </a:extLst>
                </a:gridCol>
              </a:tblGrid>
              <a:tr h="316657">
                <a:tc>
                  <a:txBody>
                    <a:bodyPr/>
                    <a:lstStyle/>
                    <a:p>
                      <a:endParaRPr lang="zh-CN" altLang="en-US"/>
                    </a:p>
                  </a:txBody>
                  <a:tcPr/>
                </a:tc>
                <a:tc>
                  <a:txBody>
                    <a:bodyPr/>
                    <a:lstStyle/>
                    <a:p>
                      <a:r>
                        <a:rPr lang="en-US" altLang="zh-CN" dirty="0"/>
                        <a:t>Body</a:t>
                      </a:r>
                      <a:endParaRPr lang="zh-CN" altLang="en-US" dirty="0"/>
                    </a:p>
                  </a:txBody>
                  <a:tcPr/>
                </a:tc>
                <a:tc>
                  <a:txBody>
                    <a:bodyPr/>
                    <a:lstStyle/>
                    <a:p>
                      <a:r>
                        <a:rPr lang="en-US" altLang="zh-CN" dirty="0"/>
                        <a:t>Height</a:t>
                      </a:r>
                      <a:endParaRPr lang="zh-CN" altLang="en-US" dirty="0"/>
                    </a:p>
                  </a:txBody>
                  <a:tcPr/>
                </a:tc>
                <a:tc>
                  <a:txBody>
                    <a:bodyPr/>
                    <a:lstStyle/>
                    <a:p>
                      <a:r>
                        <a:rPr lang="en-US" altLang="zh-CN" dirty="0"/>
                        <a:t>Species</a:t>
                      </a:r>
                      <a:endParaRPr lang="zh-CN" altLang="en-US" dirty="0"/>
                    </a:p>
                  </a:txBody>
                  <a:tcPr/>
                </a:tc>
                <a:extLst>
                  <a:ext uri="{0D108BD9-81ED-4DB2-BD59-A6C34878D82A}">
                    <a16:rowId xmlns:a16="http://schemas.microsoft.com/office/drawing/2014/main" val="2327531382"/>
                  </a:ext>
                </a:extLst>
              </a:tr>
              <a:tr h="316657">
                <a:tc>
                  <a:txBody>
                    <a:bodyPr/>
                    <a:lstStyle/>
                    <a:p>
                      <a:r>
                        <a:rPr lang="en-US" altLang="zh-CN" dirty="0"/>
                        <a:t>A</a:t>
                      </a:r>
                      <a:endParaRPr lang="zh-CN" altLang="en-US" dirty="0"/>
                    </a:p>
                  </a:txBody>
                  <a:tcPr/>
                </a:tc>
                <a:tc>
                  <a:txBody>
                    <a:bodyPr/>
                    <a:lstStyle/>
                    <a:p>
                      <a:r>
                        <a:rPr lang="en-US" altLang="zh-CN" dirty="0"/>
                        <a:t>01</a:t>
                      </a:r>
                      <a:endParaRPr lang="zh-CN" altLang="en-US" dirty="0"/>
                    </a:p>
                  </a:txBody>
                  <a:tcPr/>
                </a:tc>
                <a:tc>
                  <a:txBody>
                    <a:bodyPr/>
                    <a:lstStyle/>
                    <a:p>
                      <a:r>
                        <a:rPr lang="en-US" altLang="zh-CN" dirty="0"/>
                        <a:t>001</a:t>
                      </a:r>
                      <a:endParaRPr lang="zh-CN" altLang="en-US" dirty="0"/>
                    </a:p>
                  </a:txBody>
                  <a:tcPr/>
                </a:tc>
                <a:tc>
                  <a:txBody>
                    <a:bodyPr/>
                    <a:lstStyle/>
                    <a:p>
                      <a:r>
                        <a:rPr lang="en-US" altLang="zh-CN" dirty="0"/>
                        <a:t>0001</a:t>
                      </a:r>
                      <a:endParaRPr lang="zh-CN" altLang="en-US" dirty="0"/>
                    </a:p>
                  </a:txBody>
                  <a:tcPr/>
                </a:tc>
                <a:extLst>
                  <a:ext uri="{0D108BD9-81ED-4DB2-BD59-A6C34878D82A}">
                    <a16:rowId xmlns:a16="http://schemas.microsoft.com/office/drawing/2014/main" val="4205715441"/>
                  </a:ext>
                </a:extLst>
              </a:tr>
              <a:tr h="316657">
                <a:tc>
                  <a:txBody>
                    <a:bodyPr/>
                    <a:lstStyle/>
                    <a:p>
                      <a:r>
                        <a:rPr lang="en-US" altLang="zh-CN" dirty="0"/>
                        <a:t>B</a:t>
                      </a:r>
                      <a:endParaRPr lang="zh-CN" altLang="en-US" dirty="0"/>
                    </a:p>
                  </a:txBody>
                  <a:tcPr/>
                </a:tc>
                <a:tc>
                  <a:txBody>
                    <a:bodyPr/>
                    <a:lstStyle/>
                    <a:p>
                      <a:r>
                        <a:rPr lang="en-US" altLang="zh-CN" dirty="0"/>
                        <a:t>10</a:t>
                      </a:r>
                      <a:endParaRPr lang="zh-CN" altLang="en-US" dirty="0"/>
                    </a:p>
                  </a:txBody>
                  <a:tcPr/>
                </a:tc>
                <a:tc>
                  <a:txBody>
                    <a:bodyPr/>
                    <a:lstStyle/>
                    <a:p>
                      <a:r>
                        <a:rPr lang="en-US" altLang="zh-CN" dirty="0"/>
                        <a:t>001</a:t>
                      </a:r>
                      <a:endParaRPr lang="zh-CN" altLang="en-US" dirty="0"/>
                    </a:p>
                  </a:txBody>
                  <a:tcPr/>
                </a:tc>
                <a:tc>
                  <a:txBody>
                    <a:bodyPr/>
                    <a:lstStyle/>
                    <a:p>
                      <a:r>
                        <a:rPr lang="en-US" altLang="zh-CN" dirty="0"/>
                        <a:t>0010</a:t>
                      </a:r>
                      <a:endParaRPr lang="zh-CN" altLang="en-US" dirty="0"/>
                    </a:p>
                  </a:txBody>
                  <a:tcPr/>
                </a:tc>
                <a:extLst>
                  <a:ext uri="{0D108BD9-81ED-4DB2-BD59-A6C34878D82A}">
                    <a16:rowId xmlns:a16="http://schemas.microsoft.com/office/drawing/2014/main" val="2813824872"/>
                  </a:ext>
                </a:extLst>
              </a:tr>
              <a:tr h="316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t>
                      </a:r>
                      <a:endParaRPr lang="zh-CN" altLang="en-US" dirty="0"/>
                    </a:p>
                  </a:txBody>
                  <a:tcPr/>
                </a:tc>
                <a:tc>
                  <a:txBody>
                    <a:bodyPr/>
                    <a:lstStyle/>
                    <a:p>
                      <a:r>
                        <a:rPr lang="en-US" altLang="zh-CN" dirty="0"/>
                        <a:t>01</a:t>
                      </a:r>
                      <a:endParaRPr lang="zh-CN" altLang="en-US" dirty="0"/>
                    </a:p>
                  </a:txBody>
                  <a:tcPr/>
                </a:tc>
                <a:tc>
                  <a:txBody>
                    <a:bodyPr/>
                    <a:lstStyle/>
                    <a:p>
                      <a:r>
                        <a:rPr lang="en-US" altLang="zh-CN" dirty="0"/>
                        <a:t>010</a:t>
                      </a:r>
                      <a:endParaRPr lang="zh-CN" altLang="en-US" dirty="0"/>
                    </a:p>
                  </a:txBody>
                  <a:tcPr/>
                </a:tc>
                <a:tc>
                  <a:txBody>
                    <a:bodyPr/>
                    <a:lstStyle/>
                    <a:p>
                      <a:r>
                        <a:rPr lang="en-US" altLang="zh-CN" dirty="0"/>
                        <a:t>0100</a:t>
                      </a:r>
                      <a:endParaRPr lang="zh-CN" altLang="en-US" dirty="0"/>
                    </a:p>
                  </a:txBody>
                  <a:tcPr/>
                </a:tc>
                <a:extLst>
                  <a:ext uri="{0D108BD9-81ED-4DB2-BD59-A6C34878D82A}">
                    <a16:rowId xmlns:a16="http://schemas.microsoft.com/office/drawing/2014/main" val="4160776861"/>
                  </a:ext>
                </a:extLst>
              </a:tr>
              <a:tr h="316657">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1000</a:t>
                      </a:r>
                      <a:endParaRPr lang="zh-CN" altLang="en-US" dirty="0"/>
                    </a:p>
                  </a:txBody>
                  <a:tcPr/>
                </a:tc>
                <a:extLst>
                  <a:ext uri="{0D108BD9-81ED-4DB2-BD59-A6C34878D82A}">
                    <a16:rowId xmlns:a16="http://schemas.microsoft.com/office/drawing/2014/main" val="1348031788"/>
                  </a:ext>
                </a:extLst>
              </a:tr>
            </a:tbl>
          </a:graphicData>
        </a:graphic>
      </p:graphicFrame>
      <p:graphicFrame>
        <p:nvGraphicFramePr>
          <p:cNvPr id="47" name="表格 47">
            <a:extLst>
              <a:ext uri="{FF2B5EF4-FFF2-40B4-BE49-F238E27FC236}">
                <a16:creationId xmlns:a16="http://schemas.microsoft.com/office/drawing/2014/main" id="{55AD768D-50E2-6494-6625-81DC21D93647}"/>
              </a:ext>
            </a:extLst>
          </p:cNvPr>
          <p:cNvGraphicFramePr>
            <a:graphicFrameLocks noGrp="1"/>
          </p:cNvGraphicFramePr>
          <p:nvPr/>
        </p:nvGraphicFramePr>
        <p:xfrm>
          <a:off x="6317119" y="4468136"/>
          <a:ext cx="3254515" cy="1849120"/>
        </p:xfrm>
        <a:graphic>
          <a:graphicData uri="http://schemas.openxmlformats.org/drawingml/2006/table">
            <a:tbl>
              <a:tblPr firstRow="1" bandRow="1">
                <a:tableStyleId>{5C22544A-7EE6-4342-B048-85BDC9FD1C3A}</a:tableStyleId>
              </a:tblPr>
              <a:tblGrid>
                <a:gridCol w="3254515">
                  <a:extLst>
                    <a:ext uri="{9D8B030D-6E8A-4147-A177-3AD203B41FA5}">
                      <a16:colId xmlns:a16="http://schemas.microsoft.com/office/drawing/2014/main" val="3977016500"/>
                    </a:ext>
                  </a:extLst>
                </a:gridCol>
              </a:tblGrid>
              <a:tr h="0">
                <a:tc>
                  <a:txBody>
                    <a:bodyPr/>
                    <a:lstStyle/>
                    <a:p>
                      <a:r>
                        <a:rPr lang="en-US" altLang="zh-CN" sz="1800" b="1" kern="1200" dirty="0">
                          <a:solidFill>
                            <a:schemeClr val="lt1"/>
                          </a:solidFill>
                          <a:effectLst/>
                          <a:latin typeface="+mn-lt"/>
                          <a:ea typeface="+mn-ea"/>
                          <a:cs typeface="+mn-cs"/>
                        </a:rPr>
                        <a:t>Feature vectors</a:t>
                      </a:r>
                      <a:endParaRPr lang="zh-CN" altLang="en-US" dirty="0"/>
                    </a:p>
                  </a:txBody>
                  <a:tcPr/>
                </a:tc>
                <a:extLst>
                  <a:ext uri="{0D108BD9-81ED-4DB2-BD59-A6C34878D82A}">
                    <a16:rowId xmlns:a16="http://schemas.microsoft.com/office/drawing/2014/main" val="1525734322"/>
                  </a:ext>
                </a:extLst>
              </a:tr>
              <a:tr h="370840">
                <a:tc>
                  <a:txBody>
                    <a:bodyPr/>
                    <a:lstStyle/>
                    <a:p>
                      <a:r>
                        <a:rPr lang="en-US" altLang="zh-CN" dirty="0"/>
                        <a:t>[0,1,0,0,1,0,0,0,1]</a:t>
                      </a:r>
                      <a:endParaRPr lang="zh-CN" altLang="en-US" dirty="0"/>
                    </a:p>
                  </a:txBody>
                  <a:tcPr/>
                </a:tc>
                <a:extLst>
                  <a:ext uri="{0D108BD9-81ED-4DB2-BD59-A6C34878D82A}">
                    <a16:rowId xmlns:a16="http://schemas.microsoft.com/office/drawing/2014/main" val="2107036224"/>
                  </a:ext>
                </a:extLst>
              </a:tr>
              <a:tr h="370840">
                <a:tc>
                  <a:txBody>
                    <a:bodyPr/>
                    <a:lstStyle/>
                    <a:p>
                      <a:r>
                        <a:rPr lang="en-US" altLang="zh-CN" dirty="0"/>
                        <a:t>[1,0,0,0,1,0,0,1,0]</a:t>
                      </a:r>
                      <a:endParaRPr lang="zh-CN" altLang="en-US" dirty="0"/>
                    </a:p>
                  </a:txBody>
                  <a:tcPr/>
                </a:tc>
                <a:extLst>
                  <a:ext uri="{0D108BD9-81ED-4DB2-BD59-A6C34878D82A}">
                    <a16:rowId xmlns:a16="http://schemas.microsoft.com/office/drawing/2014/main" val="3981436108"/>
                  </a:ext>
                </a:extLst>
              </a:tr>
              <a:tr h="370840">
                <a:tc>
                  <a:txBody>
                    <a:bodyPr/>
                    <a:lstStyle/>
                    <a:p>
                      <a:r>
                        <a:rPr lang="en-US" altLang="zh-CN" dirty="0"/>
                        <a:t>[0,1,0,1,0,0,1,0,0]</a:t>
                      </a:r>
                      <a:endParaRPr lang="zh-CN" altLang="en-US" dirty="0"/>
                    </a:p>
                  </a:txBody>
                  <a:tcPr/>
                </a:tc>
                <a:extLst>
                  <a:ext uri="{0D108BD9-81ED-4DB2-BD59-A6C34878D82A}">
                    <a16:rowId xmlns:a16="http://schemas.microsoft.com/office/drawing/2014/main" val="1698548575"/>
                  </a:ext>
                </a:extLst>
              </a:tr>
              <a:tr h="370840">
                <a:tc>
                  <a:txBody>
                    <a:bodyPr/>
                    <a:lstStyle/>
                    <a:p>
                      <a:r>
                        <a:rPr lang="en-US" altLang="zh-CN" dirty="0"/>
                        <a:t>[1,0,1,0,0,1,0,0,0]</a:t>
                      </a:r>
                      <a:endParaRPr lang="zh-CN" altLang="en-US" dirty="0"/>
                    </a:p>
                  </a:txBody>
                  <a:tcPr/>
                </a:tc>
                <a:extLst>
                  <a:ext uri="{0D108BD9-81ED-4DB2-BD59-A6C34878D82A}">
                    <a16:rowId xmlns:a16="http://schemas.microsoft.com/office/drawing/2014/main" val="2007146500"/>
                  </a:ext>
                </a:extLst>
              </a:tr>
            </a:tbl>
          </a:graphicData>
        </a:graphic>
      </p:graphicFrame>
    </p:spTree>
    <p:custDataLst>
      <p:tags r:id="rId1"/>
    </p:custDataLst>
    <p:extLst>
      <p:ext uri="{BB962C8B-B14F-4D97-AF65-F5344CB8AC3E}">
        <p14:creationId xmlns:p14="http://schemas.microsoft.com/office/powerpoint/2010/main" val="288395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37" grpId="0"/>
      <p:bldP spid="38" grpId="0"/>
      <p:bldP spid="39" grpId="0"/>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Feature extraction methods</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6D0A066F-0836-8288-8186-07DA4E767AD2}"/>
              </a:ext>
            </a:extLst>
          </p:cNvPr>
          <p:cNvSpPr txBox="1"/>
          <p:nvPr/>
        </p:nvSpPr>
        <p:spPr>
          <a:xfrm>
            <a:off x="981816" y="685311"/>
            <a:ext cx="3026766" cy="369332"/>
          </a:xfrm>
          <a:prstGeom prst="rect">
            <a:avLst/>
          </a:prstGeom>
          <a:noFill/>
        </p:spPr>
        <p:txBody>
          <a:bodyPr wrap="square" rtlCol="0">
            <a:spAutoFit/>
          </a:bodyPr>
          <a:lstStyle/>
          <a:p>
            <a:r>
              <a:rPr lang="en-US" altLang="zh-CN" b="1" dirty="0">
                <a:solidFill>
                  <a:srgbClr val="333333"/>
                </a:solidFill>
                <a:highlight>
                  <a:srgbClr val="FFFF00"/>
                </a:highlight>
                <a:latin typeface="PingFang SC"/>
              </a:rPr>
              <a:t>One-hot applications</a:t>
            </a:r>
            <a:r>
              <a:rPr lang="zh-CN" altLang="en-US" b="1" dirty="0">
                <a:solidFill>
                  <a:srgbClr val="333333"/>
                </a:solidFill>
                <a:highlight>
                  <a:srgbClr val="FFFF00"/>
                </a:highlight>
                <a:latin typeface="PingFang SC"/>
              </a:rPr>
              <a:t>：</a:t>
            </a:r>
            <a:endParaRPr lang="zh-CN" altLang="en-US" dirty="0">
              <a:highlight>
                <a:srgbClr val="FFFF00"/>
              </a:highlight>
            </a:endParaRPr>
          </a:p>
        </p:txBody>
      </p:sp>
      <p:sp>
        <p:nvSpPr>
          <p:cNvPr id="3" name="文本框 2">
            <a:extLst>
              <a:ext uri="{FF2B5EF4-FFF2-40B4-BE49-F238E27FC236}">
                <a16:creationId xmlns:a16="http://schemas.microsoft.com/office/drawing/2014/main" id="{BB6468E8-D6B2-9146-FFFF-4DEF06DB9252}"/>
              </a:ext>
            </a:extLst>
          </p:cNvPr>
          <p:cNvSpPr txBox="1"/>
          <p:nvPr/>
        </p:nvSpPr>
        <p:spPr>
          <a:xfrm>
            <a:off x="981816" y="1298311"/>
            <a:ext cx="9907857" cy="923330"/>
          </a:xfrm>
          <a:prstGeom prst="rect">
            <a:avLst/>
          </a:prstGeom>
          <a:noFill/>
        </p:spPr>
        <p:txBody>
          <a:bodyPr wrap="square" rtlCol="0">
            <a:spAutoFit/>
          </a:bodyPr>
          <a:lstStyle/>
          <a:p>
            <a:pPr marL="342900" indent="-342900">
              <a:buAutoNum type="arabicPeriod"/>
            </a:pPr>
            <a:r>
              <a:rPr lang="en-US" altLang="zh-CN" dirty="0"/>
              <a:t>Learning makes me happy</a:t>
            </a:r>
          </a:p>
          <a:p>
            <a:pPr marL="342900" indent="-342900">
              <a:buAutoNum type="arabicPeriod"/>
            </a:pPr>
            <a:r>
              <a:rPr lang="en-US" altLang="zh-CN" dirty="0"/>
              <a:t>Learning makes family happy</a:t>
            </a:r>
          </a:p>
          <a:p>
            <a:pPr marL="342900" indent="-342900">
              <a:buAutoNum type="arabicPeriod"/>
            </a:pPr>
            <a:r>
              <a:rPr lang="en-US" altLang="zh-CN" dirty="0"/>
              <a:t>Not studying makes me unhappy</a:t>
            </a:r>
            <a:endParaRPr lang="zh-CN" altLang="en-US" dirty="0"/>
          </a:p>
        </p:txBody>
      </p:sp>
      <p:sp>
        <p:nvSpPr>
          <p:cNvPr id="4" name="文本框 3">
            <a:extLst>
              <a:ext uri="{FF2B5EF4-FFF2-40B4-BE49-F238E27FC236}">
                <a16:creationId xmlns:a16="http://schemas.microsoft.com/office/drawing/2014/main" id="{C3EC2609-70E8-2738-B2C3-2ED15DED37E8}"/>
              </a:ext>
            </a:extLst>
          </p:cNvPr>
          <p:cNvSpPr txBox="1"/>
          <p:nvPr/>
        </p:nvSpPr>
        <p:spPr>
          <a:xfrm>
            <a:off x="981816" y="2466109"/>
            <a:ext cx="9778548" cy="923330"/>
          </a:xfrm>
          <a:prstGeom prst="rect">
            <a:avLst/>
          </a:prstGeom>
          <a:noFill/>
        </p:spPr>
        <p:txBody>
          <a:bodyPr wrap="square" rtlCol="0">
            <a:spAutoFit/>
          </a:bodyPr>
          <a:lstStyle/>
          <a:p>
            <a:r>
              <a:rPr lang="en-US" altLang="zh-CN" dirty="0">
                <a:solidFill>
                  <a:srgbClr val="333333"/>
                </a:solidFill>
                <a:latin typeface="PingFang SC"/>
              </a:rPr>
              <a:t>Separate the words and take all of them, then number each of them:</a:t>
            </a:r>
          </a:p>
          <a:p>
            <a:endParaRPr lang="en-US" altLang="zh-CN" dirty="0">
              <a:solidFill>
                <a:srgbClr val="333333"/>
              </a:solidFill>
              <a:latin typeface="PingFang SC"/>
            </a:endParaRPr>
          </a:p>
          <a:p>
            <a:r>
              <a:rPr lang="en-US" altLang="zh-CN" dirty="0">
                <a:solidFill>
                  <a:srgbClr val="333333"/>
                </a:solidFill>
                <a:latin typeface="PingFang SC"/>
              </a:rPr>
              <a:t>1.Learning	2.makes me	 3.makes family        4.not studying	5.unhappy          6.happy   </a:t>
            </a:r>
          </a:p>
        </p:txBody>
      </p:sp>
      <p:sp>
        <p:nvSpPr>
          <p:cNvPr id="5" name="文本框 4">
            <a:extLst>
              <a:ext uri="{FF2B5EF4-FFF2-40B4-BE49-F238E27FC236}">
                <a16:creationId xmlns:a16="http://schemas.microsoft.com/office/drawing/2014/main" id="{3C509B65-E299-D024-6216-0975BECCA893}"/>
              </a:ext>
            </a:extLst>
          </p:cNvPr>
          <p:cNvSpPr txBox="1"/>
          <p:nvPr/>
        </p:nvSpPr>
        <p:spPr>
          <a:xfrm>
            <a:off x="1108364" y="3567545"/>
            <a:ext cx="10092562" cy="923330"/>
          </a:xfrm>
          <a:prstGeom prst="rect">
            <a:avLst/>
          </a:prstGeom>
          <a:noFill/>
        </p:spPr>
        <p:txBody>
          <a:bodyPr wrap="square" rtlCol="0">
            <a:spAutoFit/>
          </a:bodyPr>
          <a:lstStyle/>
          <a:p>
            <a:pPr algn="just"/>
            <a:r>
              <a:rPr lang="en-US" altLang="zh-CN" kern="100" dirty="0">
                <a:solidFill>
                  <a:srgbClr val="333333"/>
                </a:solidFill>
                <a:latin typeface="等线" panose="02010600030101010101" pitchFamily="2" charset="-122"/>
                <a:cs typeface="Times New Roman" panose="02020603050405020304" pitchFamily="18" charset="0"/>
              </a:rPr>
              <a:t>Then use one hot to extract the feature vector for each paragraph</a:t>
            </a:r>
            <a:r>
              <a:rPr lang="zh-CN" altLang="zh-CN" sz="1800" kern="100" dirty="0">
                <a:solidFill>
                  <a:srgbClr val="333333"/>
                </a:solidFill>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solidFill>
                  <a:srgbClr val="333333"/>
                </a:solidFill>
                <a:effectLst/>
                <a:latin typeface="微软雅黑" panose="020B0503020204020204" pitchFamily="34"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6" name="文本框 5">
            <a:extLst>
              <a:ext uri="{FF2B5EF4-FFF2-40B4-BE49-F238E27FC236}">
                <a16:creationId xmlns:a16="http://schemas.microsoft.com/office/drawing/2014/main" id="{5F54994F-8838-3EAC-A35F-CCDF873CA2B7}"/>
              </a:ext>
            </a:extLst>
          </p:cNvPr>
          <p:cNvSpPr txBox="1"/>
          <p:nvPr/>
        </p:nvSpPr>
        <p:spPr>
          <a:xfrm>
            <a:off x="1108364" y="4136075"/>
            <a:ext cx="6705600" cy="923330"/>
          </a:xfrm>
          <a:prstGeom prst="rect">
            <a:avLst/>
          </a:prstGeom>
          <a:noFill/>
        </p:spPr>
        <p:txBody>
          <a:bodyPr wrap="square" rtlCol="0">
            <a:spAutoFit/>
          </a:bodyPr>
          <a:lstStyle/>
          <a:p>
            <a:r>
              <a:rPr lang="en-US" altLang="zh-CN" dirty="0"/>
              <a:t>Learning makes me happy             </a:t>
            </a:r>
            <a:r>
              <a:rPr lang="en-US" altLang="zh-CN" dirty="0">
                <a:sym typeface="Wingdings" panose="05000000000000000000" pitchFamily="2" charset="2"/>
              </a:rPr>
              <a:t>    1,1,0,0,0,1</a:t>
            </a:r>
            <a:endParaRPr lang="en-US" altLang="zh-CN" dirty="0"/>
          </a:p>
          <a:p>
            <a:r>
              <a:rPr lang="en-US" altLang="zh-CN" dirty="0"/>
              <a:t>Learning makes family happy        </a:t>
            </a:r>
            <a:r>
              <a:rPr lang="en-US" altLang="zh-CN" dirty="0">
                <a:sym typeface="Wingdings" panose="05000000000000000000" pitchFamily="2" charset="2"/>
              </a:rPr>
              <a:t>    1,0,1,0,0,1</a:t>
            </a:r>
            <a:endParaRPr lang="en-US" altLang="zh-CN" dirty="0"/>
          </a:p>
          <a:p>
            <a:r>
              <a:rPr lang="en-US" altLang="zh-CN" dirty="0"/>
              <a:t>Not studying makes me unhappy</a:t>
            </a:r>
            <a:r>
              <a:rPr lang="en-US" altLang="zh-CN" dirty="0">
                <a:sym typeface="Wingdings" panose="05000000000000000000" pitchFamily="2" charset="2"/>
              </a:rPr>
              <a:t>      0,1,0,1,1,0</a:t>
            </a:r>
            <a:endParaRPr lang="zh-CN" altLang="en-US" dirty="0"/>
          </a:p>
        </p:txBody>
      </p:sp>
    </p:spTree>
    <p:custDataLst>
      <p:tags r:id="rId1"/>
    </p:custDataLst>
    <p:extLst>
      <p:ext uri="{BB962C8B-B14F-4D97-AF65-F5344CB8AC3E}">
        <p14:creationId xmlns:p14="http://schemas.microsoft.com/office/powerpoint/2010/main" val="118530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Feature extraction methods</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6D0A066F-0836-8288-8186-07DA4E767AD2}"/>
              </a:ext>
            </a:extLst>
          </p:cNvPr>
          <p:cNvSpPr txBox="1"/>
          <p:nvPr/>
        </p:nvSpPr>
        <p:spPr>
          <a:xfrm>
            <a:off x="981815" y="685311"/>
            <a:ext cx="10333684" cy="3600986"/>
          </a:xfrm>
          <a:prstGeom prst="rect">
            <a:avLst/>
          </a:prstGeom>
          <a:noFill/>
        </p:spPr>
        <p:txBody>
          <a:bodyPr wrap="square" rtlCol="0">
            <a:spAutoFit/>
          </a:bodyPr>
          <a:lstStyle/>
          <a:p>
            <a:r>
              <a:rPr lang="en-US" altLang="zh-CN" b="1" dirty="0">
                <a:solidFill>
                  <a:srgbClr val="333333"/>
                </a:solidFill>
                <a:highlight>
                  <a:srgbClr val="FFFF00"/>
                </a:highlight>
                <a:latin typeface="PingFang SC"/>
              </a:rPr>
              <a:t>Analysis of advantages and disadvantages:</a:t>
            </a:r>
            <a:endParaRPr lang="zh-CN" altLang="en-US" b="1" i="0" dirty="0">
              <a:solidFill>
                <a:srgbClr val="333333"/>
              </a:solidFill>
              <a:effectLst/>
              <a:highlight>
                <a:srgbClr val="FFFF00"/>
              </a:highlight>
              <a:latin typeface="PingFang SC"/>
            </a:endParaRPr>
          </a:p>
          <a:p>
            <a:r>
              <a:rPr lang="en-US" altLang="zh-CN" sz="2400" b="0" i="0" dirty="0">
                <a:solidFill>
                  <a:srgbClr val="333333"/>
                </a:solidFill>
                <a:effectLst/>
                <a:latin typeface="PingFangSC-Medium"/>
              </a:rPr>
              <a:t>advantage</a:t>
            </a:r>
            <a:r>
              <a:rPr lang="en-US" altLang="zh-CN" b="0" i="0" dirty="0">
                <a:solidFill>
                  <a:srgbClr val="333333"/>
                </a:solidFill>
                <a:effectLst/>
                <a:latin typeface="PingFangSC-Medium"/>
              </a:rPr>
              <a:t> </a:t>
            </a:r>
            <a:r>
              <a:rPr lang="zh-CN" altLang="en-US" b="1" i="0" dirty="0">
                <a:solidFill>
                  <a:srgbClr val="333333"/>
                </a:solidFill>
                <a:effectLst/>
                <a:latin typeface="PingFang SC"/>
              </a:rPr>
              <a:t>：</a:t>
            </a:r>
            <a:r>
              <a:rPr lang="en-US" altLang="zh-CN" dirty="0">
                <a:solidFill>
                  <a:srgbClr val="333333"/>
                </a:solidFill>
                <a:latin typeface="PingFang SC"/>
              </a:rPr>
              <a:t>First, it solves the problem that the classifier is not good at handling discrete data</a:t>
            </a:r>
          </a:p>
          <a:p>
            <a:endParaRPr lang="en-US" altLang="zh-CN" b="0" i="0" dirty="0">
              <a:solidFill>
                <a:srgbClr val="333333"/>
              </a:solidFill>
              <a:effectLst/>
              <a:latin typeface="PingFang SC"/>
            </a:endParaRPr>
          </a:p>
          <a:p>
            <a:r>
              <a:rPr lang="en-US" altLang="zh-CN" dirty="0">
                <a:solidFill>
                  <a:srgbClr val="333333"/>
                </a:solidFill>
                <a:latin typeface="PingFang SC"/>
              </a:rPr>
              <a:t>                             Second, to a certain extent, it also plays a role in expanding the characteristics</a:t>
            </a:r>
          </a:p>
          <a:p>
            <a:pPr>
              <a:lnSpc>
                <a:spcPct val="150000"/>
              </a:lnSpc>
            </a:pPr>
            <a:endParaRPr lang="en-US" altLang="zh-CN" b="0" i="0" dirty="0">
              <a:solidFill>
                <a:srgbClr val="333333"/>
              </a:solidFill>
              <a:effectLst/>
              <a:latin typeface="PingFang SC"/>
            </a:endParaRPr>
          </a:p>
          <a:p>
            <a:pPr>
              <a:lnSpc>
                <a:spcPct val="150000"/>
              </a:lnSpc>
            </a:pPr>
            <a:endParaRPr lang="en-US" altLang="zh-CN" b="0" i="0" dirty="0">
              <a:solidFill>
                <a:srgbClr val="333333"/>
              </a:solidFill>
              <a:effectLst/>
              <a:latin typeface="PingFang SC"/>
            </a:endParaRPr>
          </a:p>
          <a:p>
            <a:r>
              <a:rPr lang="en-US" altLang="zh-CN" sz="2400" dirty="0">
                <a:solidFill>
                  <a:srgbClr val="333333"/>
                </a:solidFill>
                <a:latin typeface="PingFangSC-Medium"/>
              </a:rPr>
              <a:t>dis</a:t>
            </a:r>
            <a:r>
              <a:rPr lang="en-US" altLang="zh-CN" sz="2400" b="0" i="0" dirty="0">
                <a:solidFill>
                  <a:srgbClr val="333333"/>
                </a:solidFill>
                <a:effectLst/>
                <a:latin typeface="PingFangSC-Medium"/>
              </a:rPr>
              <a:t>advantage</a:t>
            </a:r>
            <a:r>
              <a:rPr lang="en-US" altLang="zh-CN" b="0" i="0" dirty="0">
                <a:solidFill>
                  <a:srgbClr val="333333"/>
                </a:solidFill>
                <a:effectLst/>
                <a:latin typeface="PingFangSC-Medium"/>
              </a:rPr>
              <a:t> </a:t>
            </a:r>
            <a:r>
              <a:rPr lang="zh-CN" altLang="en-US" b="1" i="0" dirty="0">
                <a:solidFill>
                  <a:srgbClr val="333333"/>
                </a:solidFill>
                <a:effectLst/>
                <a:latin typeface="PingFang SC"/>
              </a:rPr>
              <a:t>：</a:t>
            </a:r>
            <a:r>
              <a:rPr lang="en-US" altLang="zh-CN" dirty="0">
                <a:solidFill>
                  <a:srgbClr val="333333"/>
                </a:solidFill>
                <a:latin typeface="PingFang SC"/>
              </a:rPr>
              <a:t>First, it isa  bag-of-words model that does not consider the order between word</a:t>
            </a:r>
          </a:p>
          <a:p>
            <a:endParaRPr lang="en-US" altLang="zh-CN" dirty="0">
              <a:solidFill>
                <a:srgbClr val="333333"/>
              </a:solidFill>
              <a:latin typeface="PingFang SC"/>
            </a:endParaRPr>
          </a:p>
          <a:p>
            <a:r>
              <a:rPr lang="zh-CN" altLang="en-US" b="0" i="0" dirty="0">
                <a:solidFill>
                  <a:srgbClr val="333333"/>
                </a:solidFill>
                <a:effectLst/>
                <a:latin typeface="PingFang SC"/>
              </a:rPr>
              <a:t>                                    </a:t>
            </a:r>
            <a:r>
              <a:rPr lang="en-US" altLang="zh-CN" dirty="0">
                <a:solidFill>
                  <a:srgbClr val="333333"/>
                </a:solidFill>
                <a:latin typeface="PingFang SC"/>
              </a:rPr>
              <a:t>Second, it assumes that words are independent of each other;</a:t>
            </a:r>
          </a:p>
          <a:p>
            <a:endParaRPr lang="en-US" altLang="zh-CN" b="0" i="0" dirty="0">
              <a:solidFill>
                <a:srgbClr val="333333"/>
              </a:solidFill>
              <a:effectLst/>
              <a:latin typeface="PingFang SC"/>
            </a:endParaRPr>
          </a:p>
          <a:p>
            <a:r>
              <a:rPr lang="zh-CN" altLang="en-US" b="0" i="0" dirty="0">
                <a:solidFill>
                  <a:srgbClr val="333333"/>
                </a:solidFill>
                <a:effectLst/>
                <a:latin typeface="PingFang SC"/>
              </a:rPr>
              <a:t>                                    </a:t>
            </a:r>
            <a:r>
              <a:rPr lang="en-US" altLang="zh-CN" dirty="0">
                <a:solidFill>
                  <a:srgbClr val="333333"/>
                </a:solidFill>
                <a:latin typeface="PingFang SC"/>
              </a:rPr>
              <a:t>Finally, the features it obtains are discrete and sparse.</a:t>
            </a:r>
            <a:endParaRPr lang="zh-CN" altLang="en-US" dirty="0">
              <a:highlight>
                <a:srgbClr val="FFFF00"/>
              </a:highlight>
            </a:endParaRPr>
          </a:p>
        </p:txBody>
      </p:sp>
      <p:sp>
        <p:nvSpPr>
          <p:cNvPr id="3" name="文本框 2">
            <a:extLst>
              <a:ext uri="{FF2B5EF4-FFF2-40B4-BE49-F238E27FC236}">
                <a16:creationId xmlns:a16="http://schemas.microsoft.com/office/drawing/2014/main" id="{472024AE-853E-3DB0-4656-3DDE456D21FA}"/>
              </a:ext>
            </a:extLst>
          </p:cNvPr>
          <p:cNvSpPr txBox="1"/>
          <p:nvPr/>
        </p:nvSpPr>
        <p:spPr>
          <a:xfrm>
            <a:off x="3994841" y="4695850"/>
            <a:ext cx="3877733" cy="1384995"/>
          </a:xfrm>
          <a:prstGeom prst="rect">
            <a:avLst/>
          </a:prstGeom>
          <a:noFill/>
        </p:spPr>
        <p:txBody>
          <a:bodyPr wrap="square" rtlCol="0">
            <a:spAutoFit/>
          </a:bodyPr>
          <a:lstStyle/>
          <a:p>
            <a:r>
              <a:rPr lang="en-US" altLang="zh-CN" sz="1400" dirty="0"/>
              <a:t>from sklearn import preprocessing  </a:t>
            </a:r>
          </a:p>
          <a:p>
            <a:r>
              <a:rPr lang="en-US" altLang="zh-CN" sz="1400" dirty="0"/>
              <a:t>      </a:t>
            </a:r>
          </a:p>
          <a:p>
            <a:r>
              <a:rPr lang="en-US" altLang="zh-CN" sz="1400" dirty="0"/>
              <a:t>enc = preprocessing.OneHotEncoder()  # </a:t>
            </a:r>
            <a:r>
              <a:rPr lang="zh-CN" altLang="en-US" sz="1400" dirty="0"/>
              <a:t>创建对象</a:t>
            </a:r>
          </a:p>
          <a:p>
            <a:r>
              <a:rPr lang="en-US" altLang="zh-CN" sz="1400" dirty="0"/>
              <a:t>enc.fit([[0,0,3],[1,1,0],[0,2,1],[1,0,2]])   # </a:t>
            </a:r>
            <a:r>
              <a:rPr lang="zh-CN" altLang="en-US" sz="1400" dirty="0"/>
              <a:t>拟合</a:t>
            </a:r>
          </a:p>
          <a:p>
            <a:r>
              <a:rPr lang="en-US" altLang="zh-CN" sz="1400" dirty="0"/>
              <a:t>array = enc.transform([[0,1,3]]).toarray()  # </a:t>
            </a:r>
            <a:r>
              <a:rPr lang="zh-CN" altLang="en-US" sz="1400" dirty="0"/>
              <a:t>转化</a:t>
            </a:r>
          </a:p>
          <a:p>
            <a:r>
              <a:rPr lang="en-US" altLang="zh-CN" sz="1400" dirty="0"/>
              <a:t>print(array)</a:t>
            </a:r>
            <a:endParaRPr lang="zh-CN" altLang="en-US" sz="1400" dirty="0"/>
          </a:p>
        </p:txBody>
      </p:sp>
    </p:spTree>
    <p:custDataLst>
      <p:tags r:id="rId1"/>
    </p:custDataLst>
    <p:extLst>
      <p:ext uri="{BB962C8B-B14F-4D97-AF65-F5344CB8AC3E}">
        <p14:creationId xmlns:p14="http://schemas.microsoft.com/office/powerpoint/2010/main" val="61204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Feature extraction methods</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6D0A066F-0836-8288-8186-07DA4E767AD2}"/>
              </a:ext>
            </a:extLst>
          </p:cNvPr>
          <p:cNvSpPr txBox="1"/>
          <p:nvPr/>
        </p:nvSpPr>
        <p:spPr>
          <a:xfrm>
            <a:off x="981815" y="685311"/>
            <a:ext cx="10333684" cy="2229456"/>
          </a:xfrm>
          <a:prstGeom prst="rect">
            <a:avLst/>
          </a:prstGeom>
          <a:noFill/>
        </p:spPr>
        <p:txBody>
          <a:bodyPr wrap="square" rtlCol="0">
            <a:spAutoFit/>
          </a:bodyPr>
          <a:lstStyle/>
          <a:p>
            <a:r>
              <a:rPr lang="en-US" altLang="zh-CN" sz="1800" dirty="0">
                <a:solidFill>
                  <a:srgbClr val="333333"/>
                </a:solidFill>
                <a:effectLst/>
                <a:highlight>
                  <a:srgbClr val="FFFF00"/>
                </a:highlight>
                <a:latin typeface="微软雅黑" panose="020B0503020204020204" pitchFamily="34" charset="-122"/>
                <a:cs typeface="Times New Roman" panose="02020603050405020304" pitchFamily="18" charset="0"/>
              </a:rPr>
              <a:t>IF-IDF</a:t>
            </a:r>
            <a:r>
              <a:rPr lang="en-US" altLang="zh-CN" b="1" dirty="0">
                <a:solidFill>
                  <a:srgbClr val="333333"/>
                </a:solidFill>
                <a:highlight>
                  <a:srgbClr val="FFFF00"/>
                </a:highlight>
                <a:latin typeface="PingFang SC"/>
              </a:rPr>
              <a:t>:</a:t>
            </a:r>
          </a:p>
          <a:p>
            <a:endParaRPr lang="zh-CN" altLang="en-US" b="1" i="0" dirty="0">
              <a:solidFill>
                <a:srgbClr val="333333"/>
              </a:solidFill>
              <a:effectLst/>
              <a:highlight>
                <a:srgbClr val="FFFF00"/>
              </a:highlight>
              <a:latin typeface="PingFang SC"/>
            </a:endParaRPr>
          </a:p>
          <a:p>
            <a:pPr>
              <a:lnSpc>
                <a:spcPct val="200000"/>
              </a:lnSpc>
            </a:pPr>
            <a:r>
              <a:rPr lang="en-US" altLang="zh-CN" dirty="0">
                <a:solidFill>
                  <a:srgbClr val="333333"/>
                </a:solidFill>
                <a:latin typeface="微软雅黑" panose="020B0503020204020204" pitchFamily="34" charset="-122"/>
                <a:cs typeface="Times New Roman" panose="02020603050405020304" pitchFamily="18" charset="0"/>
              </a:rPr>
              <a:t>IF-IDF is one of the most commonly used text notations in information retrieval (IR). The idea of the algorithm is also very simple, that is, to count the word frequency (TF) of each word, and then attach a weight parameter (IDF) to it.</a:t>
            </a:r>
            <a:endParaRPr lang="zh-CN" altLang="en-US" dirty="0">
              <a:highlight>
                <a:srgbClr val="FFFF00"/>
              </a:highlight>
            </a:endParaRPr>
          </a:p>
        </p:txBody>
      </p:sp>
      <p:pic>
        <p:nvPicPr>
          <p:cNvPr id="4" name="图片 3" descr="手机屏幕截图&#10;&#10;描述已自动生成">
            <a:extLst>
              <a:ext uri="{FF2B5EF4-FFF2-40B4-BE49-F238E27FC236}">
                <a16:creationId xmlns:a16="http://schemas.microsoft.com/office/drawing/2014/main" id="{9EE389E7-1CA0-DF1B-22E3-3648CBADE19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94904" y="4162741"/>
            <a:ext cx="8219079" cy="1019993"/>
          </a:xfrm>
          <a:prstGeom prst="rect">
            <a:avLst/>
          </a:prstGeom>
        </p:spPr>
      </p:pic>
      <p:pic>
        <p:nvPicPr>
          <p:cNvPr id="6" name="图片 5" descr="文本&#10;&#10;中度可信度描述已自动生成">
            <a:extLst>
              <a:ext uri="{FF2B5EF4-FFF2-40B4-BE49-F238E27FC236}">
                <a16:creationId xmlns:a16="http://schemas.microsoft.com/office/drawing/2014/main" id="{CDA84419-C202-1301-DF89-841C3FC75A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99729" y="3101538"/>
            <a:ext cx="5897856" cy="774604"/>
          </a:xfrm>
          <a:prstGeom prst="rect">
            <a:avLst/>
          </a:prstGeom>
        </p:spPr>
      </p:pic>
    </p:spTree>
    <p:custDataLst>
      <p:tags r:id="rId1"/>
    </p:custDataLst>
    <p:extLst>
      <p:ext uri="{BB962C8B-B14F-4D97-AF65-F5344CB8AC3E}">
        <p14:creationId xmlns:p14="http://schemas.microsoft.com/office/powerpoint/2010/main" val="181606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Feature extraction methods</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6D0A066F-0836-8288-8186-07DA4E767AD2}"/>
              </a:ext>
            </a:extLst>
          </p:cNvPr>
          <p:cNvSpPr txBox="1"/>
          <p:nvPr/>
        </p:nvSpPr>
        <p:spPr>
          <a:xfrm>
            <a:off x="981815" y="685311"/>
            <a:ext cx="10333684" cy="3312895"/>
          </a:xfrm>
          <a:prstGeom prst="rect">
            <a:avLst/>
          </a:prstGeom>
          <a:noFill/>
        </p:spPr>
        <p:txBody>
          <a:bodyPr wrap="square" rtlCol="0">
            <a:spAutoFit/>
          </a:bodyPr>
          <a:lstStyle/>
          <a:p>
            <a:r>
              <a:rPr lang="en-US" altLang="zh-CN" dirty="0">
                <a:solidFill>
                  <a:srgbClr val="333333"/>
                </a:solidFill>
                <a:highlight>
                  <a:srgbClr val="FFFF00"/>
                </a:highlight>
                <a:latin typeface="微软雅黑" panose="020B0503020204020204" pitchFamily="34" charset="-122"/>
                <a:cs typeface="Times New Roman" panose="02020603050405020304" pitchFamily="18" charset="0"/>
              </a:rPr>
              <a:t>Advantages and disadvantages of IF-IDF</a:t>
            </a:r>
            <a:r>
              <a:rPr lang="en-US" altLang="zh-CN" b="1" dirty="0">
                <a:solidFill>
                  <a:srgbClr val="333333"/>
                </a:solidFill>
                <a:highlight>
                  <a:srgbClr val="FFFF00"/>
                </a:highlight>
                <a:latin typeface="PingFang SC"/>
              </a:rPr>
              <a:t>:</a:t>
            </a:r>
          </a:p>
          <a:p>
            <a:endParaRPr lang="zh-CN" altLang="en-US" b="1" i="0" dirty="0">
              <a:solidFill>
                <a:srgbClr val="333333"/>
              </a:solidFill>
              <a:effectLst/>
              <a:highlight>
                <a:srgbClr val="FFFF00"/>
              </a:highlight>
              <a:latin typeface="PingFang SC"/>
            </a:endParaRPr>
          </a:p>
          <a:p>
            <a:pPr lvl="1">
              <a:lnSpc>
                <a:spcPct val="200000"/>
              </a:lnSpc>
            </a:pPr>
            <a:r>
              <a:rPr lang="en-US" altLang="zh-CN" sz="2400" dirty="0"/>
              <a:t>Advantages: simple and fast, the results are more realistic</a:t>
            </a:r>
            <a:r>
              <a:rPr lang="en-US" altLang="zh-CN" dirty="0"/>
              <a:t>
</a:t>
            </a:r>
            <a:r>
              <a:rPr lang="en-US" altLang="zh-CN" sz="2400" dirty="0"/>
              <a:t>Disadvantages: Purely considering word frequency, ignoring the position information between words and the interrelationship between words.</a:t>
            </a:r>
            <a:endParaRPr lang="zh-CN" altLang="zh-CN" dirty="0"/>
          </a:p>
        </p:txBody>
      </p:sp>
    </p:spTree>
    <p:custDataLst>
      <p:tags r:id="rId1"/>
    </p:custDataLst>
    <p:extLst>
      <p:ext uri="{BB962C8B-B14F-4D97-AF65-F5344CB8AC3E}">
        <p14:creationId xmlns:p14="http://schemas.microsoft.com/office/powerpoint/2010/main" val="26948298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Contrast</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861743" y="1472086"/>
            <a:ext cx="9538402" cy="3913828"/>
          </a:xfrm>
          <a:prstGeom prst="rect">
            <a:avLst/>
          </a:prstGeom>
          <a:noFill/>
        </p:spPr>
        <p:txBody>
          <a:bodyPr wrap="square" rtlCol="0">
            <a:spAutoFit/>
          </a:bodyPr>
          <a:lstStyle/>
          <a:p>
            <a:pPr>
              <a:lnSpc>
                <a:spcPct val="150000"/>
              </a:lnSpc>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In fact, the gradient ascending algorithm is similar to the descent algorithm, the main difference is the </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maximization</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or </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minimization</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of the objective function and the direction of parameter update. Parameters are updated in the </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positive direction </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of the gradient during gradient ascending iteration to maximize the objective function; Parameters are updated in the </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negative direction </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of the gradient during gradient descent iteration to minimize the objective function.</a:t>
            </a:r>
            <a:endParaRPr lang="zh-CN" altLang="en-US" sz="2400" dirty="0"/>
          </a:p>
        </p:txBody>
      </p:sp>
      <p:sp>
        <p:nvSpPr>
          <p:cNvPr id="2" name="文本框 1">
            <a:extLst>
              <a:ext uri="{FF2B5EF4-FFF2-40B4-BE49-F238E27FC236}">
                <a16:creationId xmlns:a16="http://schemas.microsoft.com/office/drawing/2014/main" id="{0FF9917C-0EFD-681D-0AEF-D0D1EB74E545}"/>
              </a:ext>
            </a:extLst>
          </p:cNvPr>
          <p:cNvSpPr txBox="1"/>
          <p:nvPr/>
        </p:nvSpPr>
        <p:spPr>
          <a:xfrm>
            <a:off x="1000664" y="766123"/>
            <a:ext cx="7772400" cy="461665"/>
          </a:xfrm>
          <a:prstGeom prst="rect">
            <a:avLst/>
          </a:prstGeom>
          <a:noFill/>
        </p:spPr>
        <p:txBody>
          <a:bodyPr wrap="square" rtlCol="0">
            <a:spAutoFit/>
          </a:bodyPr>
          <a:lstStyle/>
          <a:p>
            <a:r>
              <a:rPr lang="en-US" altLang="zh-CN" sz="2400" dirty="0">
                <a:highlight>
                  <a:srgbClr val="FFFF00"/>
                </a:highlight>
              </a:rPr>
              <a:t>Ascend and fall</a:t>
            </a:r>
            <a:r>
              <a:rPr lang="zh-CN" altLang="en-US" sz="2400" dirty="0">
                <a:highlight>
                  <a:srgbClr val="FFFF00"/>
                </a:highlight>
              </a:rPr>
              <a:t>：</a:t>
            </a:r>
          </a:p>
        </p:txBody>
      </p:sp>
    </p:spTree>
    <p:custDataLst>
      <p:tags r:id="rId1"/>
    </p:custDataLst>
    <p:extLst>
      <p:ext uri="{BB962C8B-B14F-4D97-AF65-F5344CB8AC3E}">
        <p14:creationId xmlns:p14="http://schemas.microsoft.com/office/powerpoint/2010/main" val="417231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5A09DEA5-1B5B-123B-FECC-F33C3F419478}"/>
              </a:ext>
            </a:extLst>
          </p:cNvPr>
          <p:cNvSpPr txBox="1"/>
          <p:nvPr/>
        </p:nvSpPr>
        <p:spPr>
          <a:xfrm>
            <a:off x="1191011" y="685310"/>
            <a:ext cx="2532577" cy="461665"/>
          </a:xfrm>
          <a:prstGeom prst="rect">
            <a:avLst/>
          </a:prstGeom>
          <a:noFill/>
        </p:spPr>
        <p:txBody>
          <a:bodyPr wrap="square" rtlCol="0">
            <a:spAutoFit/>
          </a:bodyPr>
          <a:lstStyle/>
          <a:p>
            <a:r>
              <a:rPr lang="en-US" altLang="zh-CN" sz="2400" dirty="0">
                <a:highlight>
                  <a:srgbClr val="FFFF00"/>
                </a:highlight>
              </a:rPr>
              <a:t>For example:</a:t>
            </a:r>
            <a:endParaRPr lang="zh-CN" altLang="en-US" sz="2400" dirty="0">
              <a:highlight>
                <a:srgbClr val="FFFF00"/>
              </a:highlight>
            </a:endParaRPr>
          </a:p>
        </p:txBody>
      </p:sp>
      <p:pic>
        <p:nvPicPr>
          <p:cNvPr id="5" name="图片 4">
            <a:extLst>
              <a:ext uri="{FF2B5EF4-FFF2-40B4-BE49-F238E27FC236}">
                <a16:creationId xmlns:a16="http://schemas.microsoft.com/office/drawing/2014/main" id="{A66486E3-D125-AE00-2862-BF1A74D5998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6198" y="1714825"/>
            <a:ext cx="5509167" cy="3326869"/>
          </a:xfrm>
          <a:prstGeom prst="rect">
            <a:avLst/>
          </a:prstGeom>
        </p:spPr>
      </p:pic>
      <p:sp>
        <p:nvSpPr>
          <p:cNvPr id="6" name="文本框 5">
            <a:extLst>
              <a:ext uri="{FF2B5EF4-FFF2-40B4-BE49-F238E27FC236}">
                <a16:creationId xmlns:a16="http://schemas.microsoft.com/office/drawing/2014/main" id="{1242B829-FA44-B445-2CA9-E58E87DE8DAB}"/>
              </a:ext>
            </a:extLst>
          </p:cNvPr>
          <p:cNvSpPr txBox="1"/>
          <p:nvPr/>
        </p:nvSpPr>
        <p:spPr>
          <a:xfrm>
            <a:off x="7412295" y="1727090"/>
            <a:ext cx="4241716" cy="3139321"/>
          </a:xfrm>
          <a:prstGeom prst="rect">
            <a:avLst/>
          </a:prstGeom>
          <a:noFill/>
        </p:spPr>
        <p:txBody>
          <a:bodyPr wrap="square" rtlCol="0">
            <a:spAutoFit/>
          </a:bodyPr>
          <a:lstStyle/>
          <a:p>
            <a:r>
              <a:rPr lang="en-US" altLang="zh-CN" kern="100" dirty="0">
                <a:latin typeface="等线" panose="02010600030101010101" pitchFamily="2" charset="-122"/>
                <a:ea typeface="等线" panose="02010600030101010101" pitchFamily="2" charset="-122"/>
                <a:cs typeface="Times New Roman" panose="02020603050405020304" pitchFamily="18" charset="0"/>
              </a:rPr>
              <a:t>Now, map this scenario to a mathematical problem. Let's say you have a function, which we call the objective function, and it's like that mountain. Your goal is to find the lowest point of this function, which is the bottom of the valley. The input parameters of the function are like your position on the hillside, and the function value indicates your altitude at this location.</a:t>
            </a:r>
            <a:endParaRPr lang="zh-CN" altLang="en-US" dirty="0"/>
          </a:p>
        </p:txBody>
      </p:sp>
    </p:spTree>
    <p:custDataLst>
      <p:tags r:id="rId1"/>
    </p:custDataLst>
    <p:extLst>
      <p:ext uri="{BB962C8B-B14F-4D97-AF65-F5344CB8AC3E}">
        <p14:creationId xmlns:p14="http://schemas.microsoft.com/office/powerpoint/2010/main" val="335304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4" name="文本框 3">
            <a:extLst>
              <a:ext uri="{FF2B5EF4-FFF2-40B4-BE49-F238E27FC236}">
                <a16:creationId xmlns:a16="http://schemas.microsoft.com/office/drawing/2014/main" id="{E50D086F-6539-6B88-6876-E114F9BC7A00}"/>
              </a:ext>
            </a:extLst>
          </p:cNvPr>
          <p:cNvSpPr txBox="1"/>
          <p:nvPr/>
        </p:nvSpPr>
        <p:spPr>
          <a:xfrm>
            <a:off x="1034473" y="923636"/>
            <a:ext cx="10166453" cy="1477328"/>
          </a:xfrm>
          <a:prstGeom prst="rect">
            <a:avLst/>
          </a:prstGeom>
          <a:noFill/>
        </p:spPr>
        <p:txBody>
          <a:bodyPr wrap="square" rtlCol="0">
            <a:spAutoFit/>
          </a:bodyPr>
          <a:lstStyle/>
          <a:p>
            <a:r>
              <a:rPr lang="en-US" altLang="zh-CN" kern="100" dirty="0">
                <a:latin typeface="等线" panose="02010600030101010101" pitchFamily="2" charset="-122"/>
                <a:ea typeface="等线" panose="02010600030101010101" pitchFamily="2" charset="-122"/>
                <a:cs typeface="Times New Roman" panose="02020603050405020304" pitchFamily="18" charset="0"/>
              </a:rPr>
              <a:t>The stochastic gradient descent algorithm is like "going downhill" on this function. But it has a small difference: instead of taking a step in the direction of the steepest descent every time, it chooses a random direction. It's like when you go down a mountain, instead of always going in the steepest direction, you choose a random direction, sometimes left, sometimes right, sometimes forward, sometimes backward.</a:t>
            </a:r>
            <a:endParaRPr lang="zh-CN" altLang="en-US" dirty="0"/>
          </a:p>
        </p:txBody>
      </p:sp>
      <p:pic>
        <p:nvPicPr>
          <p:cNvPr id="36" name="图片 35">
            <a:extLst>
              <a:ext uri="{FF2B5EF4-FFF2-40B4-BE49-F238E27FC236}">
                <a16:creationId xmlns:a16="http://schemas.microsoft.com/office/drawing/2014/main" id="{CBACAE11-B4AC-932F-9CDE-4166C7371B5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16479" y="2678076"/>
            <a:ext cx="2730486" cy="1626069"/>
          </a:xfrm>
          <a:prstGeom prst="rect">
            <a:avLst/>
          </a:prstGeom>
        </p:spPr>
      </p:pic>
      <p:cxnSp>
        <p:nvCxnSpPr>
          <p:cNvPr id="38" name="直接箭头连接符 37">
            <a:extLst>
              <a:ext uri="{FF2B5EF4-FFF2-40B4-BE49-F238E27FC236}">
                <a16:creationId xmlns:a16="http://schemas.microsoft.com/office/drawing/2014/main" id="{6DF98B12-3471-B04D-637C-1682440DB5C1}"/>
              </a:ext>
            </a:extLst>
          </p:cNvPr>
          <p:cNvCxnSpPr>
            <a:cxnSpLocks/>
          </p:cNvCxnSpPr>
          <p:nvPr/>
        </p:nvCxnSpPr>
        <p:spPr>
          <a:xfrm>
            <a:off x="3731492" y="3429000"/>
            <a:ext cx="674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D4E37C16-B5C3-A857-414B-C922DB4152F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90273" y="2719221"/>
            <a:ext cx="2822091" cy="1584923"/>
          </a:xfrm>
          <a:prstGeom prst="rect">
            <a:avLst/>
          </a:prstGeom>
        </p:spPr>
      </p:pic>
      <p:pic>
        <p:nvPicPr>
          <p:cNvPr id="43" name="图片 42">
            <a:extLst>
              <a:ext uri="{FF2B5EF4-FFF2-40B4-BE49-F238E27FC236}">
                <a16:creationId xmlns:a16="http://schemas.microsoft.com/office/drawing/2014/main" id="{036157DA-E8C3-9A46-A767-5B1DF3F645A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286781" y="2763898"/>
            <a:ext cx="2822091" cy="1624706"/>
          </a:xfrm>
          <a:prstGeom prst="rect">
            <a:avLst/>
          </a:prstGeom>
        </p:spPr>
      </p:pic>
      <p:cxnSp>
        <p:nvCxnSpPr>
          <p:cNvPr id="46" name="直接箭头连接符 45">
            <a:extLst>
              <a:ext uri="{FF2B5EF4-FFF2-40B4-BE49-F238E27FC236}">
                <a16:creationId xmlns:a16="http://schemas.microsoft.com/office/drawing/2014/main" id="{10BE0CCE-812B-94D1-BFDB-6AF745958B3F}"/>
              </a:ext>
            </a:extLst>
          </p:cNvPr>
          <p:cNvCxnSpPr>
            <a:cxnSpLocks/>
          </p:cNvCxnSpPr>
          <p:nvPr/>
        </p:nvCxnSpPr>
        <p:spPr>
          <a:xfrm>
            <a:off x="8237693" y="3511682"/>
            <a:ext cx="674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28E20094-76E1-CB83-8BE0-06EF9B075E1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997110" y="4527528"/>
            <a:ext cx="2790528" cy="1667156"/>
          </a:xfrm>
          <a:prstGeom prst="rect">
            <a:avLst/>
          </a:prstGeom>
        </p:spPr>
      </p:pic>
      <p:cxnSp>
        <p:nvCxnSpPr>
          <p:cNvPr id="53" name="直接连接符 52">
            <a:extLst>
              <a:ext uri="{FF2B5EF4-FFF2-40B4-BE49-F238E27FC236}">
                <a16:creationId xmlns:a16="http://schemas.microsoft.com/office/drawing/2014/main" id="{4B111B99-BABE-6421-47A8-7E65AEB4DB2B}"/>
              </a:ext>
            </a:extLst>
          </p:cNvPr>
          <p:cNvCxnSpPr/>
          <p:nvPr/>
        </p:nvCxnSpPr>
        <p:spPr>
          <a:xfrm>
            <a:off x="10884240" y="4608945"/>
            <a:ext cx="0" cy="526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90C47CDF-181A-0A76-85F9-CAE154445E6F}"/>
              </a:ext>
            </a:extLst>
          </p:cNvPr>
          <p:cNvCxnSpPr/>
          <p:nvPr/>
        </p:nvCxnSpPr>
        <p:spPr>
          <a:xfrm flipH="1">
            <a:off x="10123055" y="5144655"/>
            <a:ext cx="7611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5939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pic>
        <p:nvPicPr>
          <p:cNvPr id="5" name="图片 4" descr="图表, 表面图&#10;&#10;描述已自动生成">
            <a:extLst>
              <a:ext uri="{FF2B5EF4-FFF2-40B4-BE49-F238E27FC236}">
                <a16:creationId xmlns:a16="http://schemas.microsoft.com/office/drawing/2014/main" id="{63A21094-6AD0-546B-C1FC-A824A4F5083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18820" y="2043112"/>
            <a:ext cx="3850856" cy="2140961"/>
          </a:xfrm>
          <a:prstGeom prst="rect">
            <a:avLst/>
          </a:prstGeom>
        </p:spPr>
      </p:pic>
      <p:cxnSp>
        <p:nvCxnSpPr>
          <p:cNvPr id="8" name="直接箭头连接符 7">
            <a:extLst>
              <a:ext uri="{FF2B5EF4-FFF2-40B4-BE49-F238E27FC236}">
                <a16:creationId xmlns:a16="http://schemas.microsoft.com/office/drawing/2014/main" id="{85659BCD-C798-06DD-9B57-3DFDA34B4FD5}"/>
              </a:ext>
            </a:extLst>
          </p:cNvPr>
          <p:cNvCxnSpPr>
            <a:cxnSpLocks/>
          </p:cNvCxnSpPr>
          <p:nvPr/>
        </p:nvCxnSpPr>
        <p:spPr>
          <a:xfrm>
            <a:off x="5173676" y="3193902"/>
            <a:ext cx="1884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descr="图表, 表面图&#10;&#10;描述已自动生成">
            <a:extLst>
              <a:ext uri="{FF2B5EF4-FFF2-40B4-BE49-F238E27FC236}">
                <a16:creationId xmlns:a16="http://schemas.microsoft.com/office/drawing/2014/main" id="{E09D1666-B992-2E68-90A4-EF4F7A79AC0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61895" y="1967081"/>
            <a:ext cx="3850856" cy="2216992"/>
          </a:xfrm>
          <a:prstGeom prst="rect">
            <a:avLst/>
          </a:prstGeom>
        </p:spPr>
      </p:pic>
    </p:spTree>
    <p:custDataLst>
      <p:tags r:id="rId1"/>
    </p:custDataLst>
    <p:extLst>
      <p:ext uri="{BB962C8B-B14F-4D97-AF65-F5344CB8AC3E}">
        <p14:creationId xmlns:p14="http://schemas.microsoft.com/office/powerpoint/2010/main" val="213675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541020"/>
            <a:ext cx="10793730" cy="761365"/>
          </a:xfrm>
          <a:prstGeom prst="rect">
            <a:avLst/>
          </a:prstGeom>
          <a:noFill/>
        </p:spPr>
        <p:txBody>
          <a:bodyPr wrap="square" rtlCol="0">
            <a:noAutofit/>
          </a:bodyPr>
          <a:lstStyle/>
          <a:p>
            <a:pPr lvl="0" defTabSz="457200">
              <a:lnSpc>
                <a:spcPct val="120000"/>
              </a:lnSpc>
            </a:pPr>
            <a:r>
              <a:rPr kumimoji="1" lang="zh-CN" altLang="en-US" sz="28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Difference between classification and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p:cNvPicPr>
            <a:picLocks noChangeAspect="1"/>
          </p:cNvPicPr>
          <p:nvPr/>
        </p:nvPicPr>
        <p:blipFill>
          <a:blip r:embed="rId21"/>
          <a:stretch>
            <a:fillRect/>
          </a:stretch>
        </p:blipFill>
        <p:spPr>
          <a:xfrm>
            <a:off x="464185" y="1853565"/>
            <a:ext cx="5920105" cy="3342005"/>
          </a:xfrm>
          <a:prstGeom prst="rect">
            <a:avLst/>
          </a:prstGeom>
        </p:spPr>
      </p:pic>
      <p:pic>
        <p:nvPicPr>
          <p:cNvPr id="5" name="图片 4"/>
          <p:cNvPicPr>
            <a:picLocks noChangeAspect="1"/>
          </p:cNvPicPr>
          <p:nvPr/>
        </p:nvPicPr>
        <p:blipFill>
          <a:blip r:embed="rId22"/>
          <a:stretch>
            <a:fillRect/>
          </a:stretch>
        </p:blipFill>
        <p:spPr>
          <a:xfrm>
            <a:off x="6384925" y="1853565"/>
            <a:ext cx="5086985" cy="38925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0"/>
                                        <p:tgtEl>
                                          <p:spTgt spid="5"/>
                                        </p:tgtEl>
                                      </p:cBhvr>
                                    </p:animEffect>
                                    <p:anim calcmode="lin" valueType="num">
                                      <p:cBhvr>
                                        <p:cTn id="16" dur="2000" fill="hold"/>
                                        <p:tgtEl>
                                          <p:spTgt spid="5"/>
                                        </p:tgtEl>
                                        <p:attrNameLst>
                                          <p:attrName>ppt_w</p:attrName>
                                        </p:attrNameLst>
                                      </p:cBhvr>
                                      <p:tavLst>
                                        <p:tav tm="0" fmla="#ppt_w*sin(2.5*pi*$)">
                                          <p:val>
                                            <p:fltVal val="0"/>
                                          </p:val>
                                        </p:tav>
                                        <p:tav tm="100000">
                                          <p:val>
                                            <p:fltVal val="1"/>
                                          </p:val>
                                        </p:tav>
                                      </p:tavLst>
                                    </p:anim>
                                    <p:anim calcmode="lin" valueType="num">
                                      <p:cBhvr>
                                        <p:cTn id="17"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718820" y="788075"/>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The main steps of the stochastic gradient descent algorithm:</a:t>
            </a:r>
            <a:endParaRPr lang="zh-CN" altLang="en-US" dirty="0">
              <a:highlight>
                <a:srgbClr val="FFFF00"/>
              </a:highlight>
            </a:endParaRPr>
          </a:p>
        </p:txBody>
      </p:sp>
      <p:sp>
        <p:nvSpPr>
          <p:cNvPr id="4" name="文本框 3">
            <a:extLst>
              <a:ext uri="{FF2B5EF4-FFF2-40B4-BE49-F238E27FC236}">
                <a16:creationId xmlns:a16="http://schemas.microsoft.com/office/drawing/2014/main" id="{061819AB-D484-3F00-86F5-EC7CD7E1D6F0}"/>
              </a:ext>
            </a:extLst>
          </p:cNvPr>
          <p:cNvSpPr txBox="1"/>
          <p:nvPr/>
        </p:nvSpPr>
        <p:spPr>
          <a:xfrm>
            <a:off x="900921" y="1654308"/>
            <a:ext cx="10753090" cy="3139321"/>
          </a:xfrm>
          <a:prstGeom prst="rect">
            <a:avLst/>
          </a:prstGeom>
          <a:noFill/>
        </p:spPr>
        <p:txBody>
          <a:bodyPr wrap="square" rtlCol="0">
            <a:spAutoFit/>
          </a:bodyPr>
          <a:lstStyle/>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1.Initialization parameters: Select random initial model parameters.
2.Select Learning Rate: Determines the step size each time the parameter is updated.
3.Traverse the dataset: Perform the following steps for each training sample:
                      Calculate losses.
                      Calculate gradients.
                      Update parameters.</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4.Repeat iterations: Repeat step 3 until a predetermined number of iterations is reached or the loss function        is sufficient to converge.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046875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894781"/>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Give an example:</a:t>
            </a:r>
            <a:endParaRPr lang="zh-CN" altLang="en-US" dirty="0">
              <a:highlight>
                <a:srgbClr val="FFFF00"/>
              </a:highlight>
            </a:endParaRPr>
          </a:p>
        </p:txBody>
      </p:sp>
      <p:sp>
        <p:nvSpPr>
          <p:cNvPr id="4" name="文本框 3">
            <a:extLst>
              <a:ext uri="{FF2B5EF4-FFF2-40B4-BE49-F238E27FC236}">
                <a16:creationId xmlns:a16="http://schemas.microsoft.com/office/drawing/2014/main" id="{061819AB-D484-3F00-86F5-EC7CD7E1D6F0}"/>
              </a:ext>
            </a:extLst>
          </p:cNvPr>
          <p:cNvSpPr txBox="1"/>
          <p:nvPr/>
        </p:nvSpPr>
        <p:spPr>
          <a:xfrm>
            <a:off x="861743" y="1925084"/>
            <a:ext cx="10753090" cy="2585323"/>
          </a:xfrm>
          <a:prstGeom prst="rect">
            <a:avLst/>
          </a:prstGeom>
          <a:noFill/>
        </p:spPr>
        <p:txBody>
          <a:bodyPr wrap="square" rtlCol="0">
            <a:spAutoFit/>
          </a:bodyPr>
          <a:lstStyle/>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Suppose we have a simple linear regression problem where we want to fit a straight line by stochastic gradient descent so that it minimizes the mean squared error. Our goal is to find a straight line that best fits the following data points:
X = [1, 2, 3, 4, 5]
y = [2, 3, 4, 5, 6]
When using the stochastic gradient descent (SGD) algorithm, we want to fit the data and reduce the loss function by iteratively updating the parameters.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96932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517310"/>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Code for Python:</a:t>
            </a:r>
            <a:endParaRPr lang="zh-CN" altLang="en-US" dirty="0">
              <a:highlight>
                <a:srgbClr val="FFFF00"/>
              </a:highlight>
            </a:endParaRPr>
          </a:p>
        </p:txBody>
      </p:sp>
      <p:sp>
        <p:nvSpPr>
          <p:cNvPr id="4" name="文本框 3">
            <a:extLst>
              <a:ext uri="{FF2B5EF4-FFF2-40B4-BE49-F238E27FC236}">
                <a16:creationId xmlns:a16="http://schemas.microsoft.com/office/drawing/2014/main" id="{D7E76DFE-8DF6-8380-8BC7-4EE2361A393D}"/>
              </a:ext>
            </a:extLst>
          </p:cNvPr>
          <p:cNvSpPr txBox="1"/>
          <p:nvPr/>
        </p:nvSpPr>
        <p:spPr>
          <a:xfrm>
            <a:off x="-43967" y="711400"/>
            <a:ext cx="6139967" cy="6740307"/>
          </a:xfrm>
          <a:prstGeom prst="rect">
            <a:avLst/>
          </a:prstGeom>
          <a:noFill/>
        </p:spPr>
        <p:txBody>
          <a:bodyPr wrap="square" rtlCol="0">
            <a:spAutoFit/>
          </a:bodyPr>
          <a:lstStyle/>
          <a:p>
            <a:r>
              <a:rPr lang="en-US" altLang="zh-CN" dirty="0"/>
              <a:t>import numpy as np</a:t>
            </a:r>
          </a:p>
          <a:p>
            <a:r>
              <a:rPr lang="en-US" altLang="zh-CN" dirty="0"/>
              <a:t>import matplotlib.pyplot as plt</a:t>
            </a:r>
          </a:p>
          <a:p>
            <a:r>
              <a:rPr lang="en-US" altLang="zh-CN" dirty="0"/>
              <a:t>def stochastic_gradient_descent(X, y, learning_rate=0.01, num_epochs=100, batch_size=1):</a:t>
            </a:r>
          </a:p>
          <a:p>
            <a:r>
              <a:rPr lang="en-US" altLang="zh-CN" dirty="0"/>
              <a:t>    num_samples, num_features = X.shape</a:t>
            </a:r>
          </a:p>
          <a:p>
            <a:r>
              <a:rPr lang="en-US" altLang="zh-CN" dirty="0"/>
              <a:t>    theta = np.zeros(num_features) # </a:t>
            </a:r>
            <a:r>
              <a:rPr lang="zh-CN" altLang="en-US" dirty="0"/>
              <a:t>初始化参数向量</a:t>
            </a:r>
          </a:p>
          <a:p>
            <a:r>
              <a:rPr lang="zh-CN" altLang="en-US" dirty="0"/>
              <a:t>    </a:t>
            </a:r>
            <a:r>
              <a:rPr lang="en-US" altLang="zh-CN" dirty="0"/>
              <a:t>mse_history = []# </a:t>
            </a:r>
            <a:r>
              <a:rPr lang="zh-CN" altLang="en-US" dirty="0"/>
              <a:t>用于保存均方误差随迭代次数的变化</a:t>
            </a:r>
          </a:p>
          <a:p>
            <a:endParaRPr lang="zh-CN" altLang="en-US" dirty="0"/>
          </a:p>
          <a:p>
            <a:r>
              <a:rPr lang="zh-CN" altLang="en-US" dirty="0"/>
              <a:t>    </a:t>
            </a:r>
            <a:r>
              <a:rPr lang="en-US" altLang="zh-CN" dirty="0"/>
              <a:t>for epoch in range(num_epochs):</a:t>
            </a:r>
          </a:p>
          <a:p>
            <a:r>
              <a:rPr lang="en-US" altLang="zh-CN" dirty="0"/>
              <a:t>        permutation = np.random.permutation(num_samples)</a:t>
            </a:r>
          </a:p>
          <a:p>
            <a:r>
              <a:rPr lang="en-US" altLang="zh-CN" dirty="0"/>
              <a:t>        X_shuffled = X[permutation]</a:t>
            </a:r>
          </a:p>
          <a:p>
            <a:r>
              <a:rPr lang="en-US" altLang="zh-CN" dirty="0"/>
              <a:t>        y_shuffled = y[permutation]</a:t>
            </a:r>
          </a:p>
          <a:p>
            <a:endParaRPr lang="en-US" altLang="zh-CN" dirty="0"/>
          </a:p>
          <a:p>
            <a:r>
              <a:rPr lang="en-US" altLang="zh-CN" dirty="0"/>
              <a:t>        for i in range(0, num_samples, batch_size):</a:t>
            </a:r>
          </a:p>
          <a:p>
            <a:r>
              <a:rPr lang="en-US" altLang="zh-CN" dirty="0"/>
              <a:t>            X_batch = X_shuffled[i:i + batch_size]</a:t>
            </a:r>
          </a:p>
          <a:p>
            <a:r>
              <a:rPr lang="en-US" altLang="zh-CN" dirty="0"/>
              <a:t>            y_batch = y_shuffled[i:i + batch_size]</a:t>
            </a:r>
          </a:p>
          <a:p>
            <a:endParaRPr lang="en-US" altLang="zh-CN" dirty="0"/>
          </a:p>
          <a:p>
            <a:r>
              <a:rPr lang="en-US" altLang="zh-CN" dirty="0"/>
              <a:t>            gradient = compute_gradient(X_batch, y_batch, theta)</a:t>
            </a:r>
          </a:p>
          <a:p>
            <a:r>
              <a:rPr lang="en-US" altLang="zh-CN" dirty="0"/>
              <a:t>            theta -= learning_rate * gradient #</a:t>
            </a:r>
            <a:r>
              <a:rPr lang="zh-CN" altLang="en-US" dirty="0"/>
              <a:t>更新参数</a:t>
            </a:r>
          </a:p>
          <a:p>
            <a:endParaRPr lang="zh-CN" altLang="en-US" dirty="0"/>
          </a:p>
          <a:p>
            <a:r>
              <a:rPr lang="zh-CN" altLang="en-US" dirty="0"/>
              <a:t>        </a:t>
            </a:r>
            <a:r>
              <a:rPr lang="en-US" altLang="zh-CN" dirty="0" err="1"/>
              <a:t>mse</a:t>
            </a:r>
            <a:r>
              <a:rPr lang="en-US" altLang="zh-CN" dirty="0"/>
              <a:t> = </a:t>
            </a:r>
            <a:r>
              <a:rPr lang="en-US" altLang="zh-CN" dirty="0" err="1"/>
              <a:t>np.mean</a:t>
            </a:r>
            <a:r>
              <a:rPr lang="en-US" altLang="zh-CN" dirty="0"/>
              <a:t>((np.dot(X, theta) - y) ** 2) # </a:t>
            </a:r>
            <a:r>
              <a:rPr lang="zh-CN" altLang="en-US" dirty="0"/>
              <a:t>计算均方误差</a:t>
            </a:r>
          </a:p>
          <a:p>
            <a:r>
              <a:rPr lang="zh-CN" altLang="en-US" dirty="0"/>
              <a:t>        </a:t>
            </a:r>
            <a:r>
              <a:rPr lang="en-US" altLang="zh-CN" dirty="0" err="1"/>
              <a:t>mse_history.append</a:t>
            </a:r>
            <a:r>
              <a:rPr lang="en-US" altLang="zh-CN" dirty="0"/>
              <a:t>(</a:t>
            </a:r>
            <a:r>
              <a:rPr lang="en-US" altLang="zh-CN" dirty="0" err="1"/>
              <a:t>mse</a:t>
            </a:r>
            <a:r>
              <a:rPr lang="en-US" altLang="zh-CN" dirty="0"/>
              <a:t>)</a:t>
            </a:r>
          </a:p>
          <a:p>
            <a:endParaRPr lang="en-US" altLang="zh-CN" dirty="0"/>
          </a:p>
          <a:p>
            <a:r>
              <a:rPr lang="en-US" altLang="zh-CN" dirty="0"/>
              <a:t>    return theta, </a:t>
            </a:r>
            <a:r>
              <a:rPr lang="en-US" altLang="zh-CN" dirty="0" err="1"/>
              <a:t>mse_history</a:t>
            </a:r>
            <a:endParaRPr lang="zh-CN" altLang="en-US" dirty="0"/>
          </a:p>
        </p:txBody>
      </p:sp>
      <p:sp>
        <p:nvSpPr>
          <p:cNvPr id="6" name="文本框 5">
            <a:extLst>
              <a:ext uri="{FF2B5EF4-FFF2-40B4-BE49-F238E27FC236}">
                <a16:creationId xmlns:a16="http://schemas.microsoft.com/office/drawing/2014/main" id="{3283E0C3-2960-FF76-31D8-817916F74DE7}"/>
              </a:ext>
            </a:extLst>
          </p:cNvPr>
          <p:cNvSpPr txBox="1"/>
          <p:nvPr/>
        </p:nvSpPr>
        <p:spPr>
          <a:xfrm>
            <a:off x="5922478" y="4014"/>
            <a:ext cx="3788305" cy="6186309"/>
          </a:xfrm>
          <a:prstGeom prst="rect">
            <a:avLst/>
          </a:prstGeom>
          <a:noFill/>
        </p:spPr>
        <p:txBody>
          <a:bodyPr wrap="square" rtlCol="0">
            <a:spAutoFit/>
          </a:bodyPr>
          <a:lstStyle/>
          <a:p>
            <a:r>
              <a:rPr lang="en-US" altLang="zh-CN" dirty="0"/>
              <a:t>def compute_gradient(X_batch, y_batch, theta):</a:t>
            </a:r>
          </a:p>
          <a:p>
            <a:r>
              <a:rPr lang="en-US" altLang="zh-CN" dirty="0"/>
              <a:t>    num_samples, _ = X_batch.shape</a:t>
            </a:r>
          </a:p>
          <a:p>
            <a:r>
              <a:rPr lang="en-US" altLang="zh-CN" dirty="0"/>
              <a:t>    gradient = np.zeros(theta.shape)</a:t>
            </a:r>
          </a:p>
          <a:p>
            <a:endParaRPr lang="en-US" altLang="zh-CN" dirty="0"/>
          </a:p>
          <a:p>
            <a:r>
              <a:rPr lang="en-US" altLang="zh-CN" dirty="0"/>
              <a:t>    for i in range(num_samples):</a:t>
            </a:r>
          </a:p>
          <a:p>
            <a:r>
              <a:rPr lang="en-US" altLang="zh-CN" dirty="0"/>
              <a:t>        x_i = X_batch[i]</a:t>
            </a:r>
          </a:p>
          <a:p>
            <a:r>
              <a:rPr lang="en-US" altLang="zh-CN" dirty="0"/>
              <a:t>        y_i = y_batch[i]</a:t>
            </a:r>
          </a:p>
          <a:p>
            <a:r>
              <a:rPr lang="en-US" altLang="zh-CN" dirty="0"/>
              <a:t>        prediction = np.dot(theta, x_i)</a:t>
            </a:r>
          </a:p>
          <a:p>
            <a:r>
              <a:rPr lang="en-US" altLang="zh-CN" dirty="0"/>
              <a:t>        error = prediction - y_i</a:t>
            </a:r>
          </a:p>
          <a:p>
            <a:r>
              <a:rPr lang="en-US" altLang="zh-CN" dirty="0"/>
              <a:t>        gradient += 2 * error * x_i</a:t>
            </a:r>
          </a:p>
          <a:p>
            <a:endParaRPr lang="en-US" altLang="zh-CN" dirty="0"/>
          </a:p>
          <a:p>
            <a:r>
              <a:rPr lang="en-US" altLang="zh-CN" dirty="0"/>
              <a:t>    return gradient / num_samples</a:t>
            </a:r>
          </a:p>
          <a:p>
            <a:r>
              <a:rPr lang="en-US" altLang="zh-CN" dirty="0"/>
              <a:t># </a:t>
            </a:r>
            <a:r>
              <a:rPr lang="zh-CN" altLang="en-US" dirty="0"/>
              <a:t>数据</a:t>
            </a:r>
          </a:p>
          <a:p>
            <a:r>
              <a:rPr lang="en-US" altLang="zh-CN" dirty="0"/>
              <a:t>X = np.array([[1, 1], [1, 2], [1, 3], [1, 4], [1, 5]])</a:t>
            </a:r>
          </a:p>
          <a:p>
            <a:r>
              <a:rPr lang="en-US" altLang="zh-CN" dirty="0"/>
              <a:t>y = np.array([2, 3, 4, 5, 6])</a:t>
            </a:r>
          </a:p>
          <a:p>
            <a:r>
              <a:rPr lang="en-US" altLang="zh-CN" dirty="0"/>
              <a:t># </a:t>
            </a:r>
            <a:r>
              <a:rPr lang="zh-CN" altLang="en-US" dirty="0"/>
              <a:t>训练模型</a:t>
            </a:r>
          </a:p>
          <a:p>
            <a:r>
              <a:rPr lang="en-US" altLang="zh-CN" dirty="0"/>
              <a:t>learned_theta, mse_history = stochastic_gradient_descent(X, y, learning_rate=0.01, num_epochs=100, batch_size=1)</a:t>
            </a:r>
            <a:endParaRPr lang="zh-CN" altLang="en-US" dirty="0"/>
          </a:p>
        </p:txBody>
      </p:sp>
      <p:sp>
        <p:nvSpPr>
          <p:cNvPr id="15" name="文本框 14">
            <a:extLst>
              <a:ext uri="{FF2B5EF4-FFF2-40B4-BE49-F238E27FC236}">
                <a16:creationId xmlns:a16="http://schemas.microsoft.com/office/drawing/2014/main" id="{9FD5009B-B98A-F69F-2709-DE4DD53DBB6D}"/>
              </a:ext>
            </a:extLst>
          </p:cNvPr>
          <p:cNvSpPr txBox="1"/>
          <p:nvPr/>
        </p:nvSpPr>
        <p:spPr>
          <a:xfrm>
            <a:off x="9598412" y="-3289"/>
            <a:ext cx="2506134" cy="6740307"/>
          </a:xfrm>
          <a:prstGeom prst="rect">
            <a:avLst/>
          </a:prstGeom>
          <a:noFill/>
        </p:spPr>
        <p:txBody>
          <a:bodyPr wrap="square" rtlCol="0">
            <a:spAutoFit/>
          </a:bodyPr>
          <a:lstStyle/>
          <a:p>
            <a:r>
              <a:rPr lang="en-US" altLang="zh-CN" dirty="0"/>
              <a:t># </a:t>
            </a:r>
            <a:r>
              <a:rPr lang="zh-CN" altLang="en-US" dirty="0"/>
              <a:t>绘制拟合曲线</a:t>
            </a:r>
          </a:p>
          <a:p>
            <a:r>
              <a:rPr lang="en-US" altLang="zh-CN" dirty="0"/>
              <a:t>plt.scatter(X[:, 1], y, label='Data')</a:t>
            </a:r>
          </a:p>
          <a:p>
            <a:r>
              <a:rPr lang="en-US" altLang="zh-CN" dirty="0"/>
              <a:t>plt.plot(X[:, 1], np.dot(X, learned_theta), color='red', label='Fitted Line')</a:t>
            </a:r>
          </a:p>
          <a:p>
            <a:r>
              <a:rPr lang="en-US" altLang="zh-CN" dirty="0"/>
              <a:t>plt.xlabel('X')</a:t>
            </a:r>
          </a:p>
          <a:p>
            <a:r>
              <a:rPr lang="en-US" altLang="zh-CN" dirty="0"/>
              <a:t>plt.ylabel('y')</a:t>
            </a:r>
          </a:p>
          <a:p>
            <a:r>
              <a:rPr lang="en-US" altLang="zh-CN" dirty="0"/>
              <a:t>plt.title('Linear Regression with SGD')</a:t>
            </a:r>
          </a:p>
          <a:p>
            <a:r>
              <a:rPr lang="en-US" altLang="zh-CN" dirty="0"/>
              <a:t>plt.legend()</a:t>
            </a:r>
          </a:p>
          <a:p>
            <a:r>
              <a:rPr lang="en-US" altLang="zh-CN" dirty="0"/>
              <a:t>plt.show()</a:t>
            </a:r>
          </a:p>
          <a:p>
            <a:endParaRPr lang="en-US" altLang="zh-CN" dirty="0"/>
          </a:p>
          <a:p>
            <a:r>
              <a:rPr lang="en-US" altLang="zh-CN" dirty="0"/>
              <a:t># </a:t>
            </a:r>
            <a:r>
              <a:rPr lang="zh-CN" altLang="en-US" dirty="0"/>
              <a:t>绘制均方误差随迭代次数的变化</a:t>
            </a:r>
          </a:p>
          <a:p>
            <a:r>
              <a:rPr lang="en-US" altLang="zh-CN" dirty="0"/>
              <a:t>plt.plot(range(1, 101), mse_history)</a:t>
            </a:r>
          </a:p>
          <a:p>
            <a:r>
              <a:rPr lang="en-US" altLang="zh-CN" dirty="0"/>
              <a:t>plt.xlabel('Epoch')</a:t>
            </a:r>
          </a:p>
          <a:p>
            <a:r>
              <a:rPr lang="en-US" altLang="zh-CN" dirty="0"/>
              <a:t>plt.ylabel('Mean Squared Error')</a:t>
            </a:r>
          </a:p>
          <a:p>
            <a:r>
              <a:rPr lang="en-US" altLang="zh-CN" dirty="0"/>
              <a:t>plt.title('MSE Reduction with SGD')</a:t>
            </a:r>
          </a:p>
          <a:p>
            <a:r>
              <a:rPr lang="en-US" altLang="zh-CN" dirty="0"/>
              <a:t>plt.show()</a:t>
            </a:r>
            <a:endParaRPr lang="zh-CN" altLang="en-US" dirty="0"/>
          </a:p>
        </p:txBody>
      </p:sp>
    </p:spTree>
    <p:custDataLst>
      <p:tags r:id="rId1"/>
    </p:custDataLst>
    <p:extLst>
      <p:ext uri="{BB962C8B-B14F-4D97-AF65-F5344CB8AC3E}">
        <p14:creationId xmlns:p14="http://schemas.microsoft.com/office/powerpoint/2010/main" val="33955365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621513"/>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Simple mathematical example:</a:t>
            </a:r>
            <a:endParaRPr lang="zh-CN" altLang="en-US" dirty="0">
              <a:highlight>
                <a:srgbClr val="FFFF00"/>
              </a:highlight>
            </a:endParaRPr>
          </a:p>
        </p:txBody>
      </p:sp>
      <p:sp>
        <p:nvSpPr>
          <p:cNvPr id="4" name="文本框 3">
            <a:extLst>
              <a:ext uri="{FF2B5EF4-FFF2-40B4-BE49-F238E27FC236}">
                <a16:creationId xmlns:a16="http://schemas.microsoft.com/office/drawing/2014/main" id="{1E9DE5B7-0163-0105-92A4-EECBDA61F292}"/>
              </a:ext>
            </a:extLst>
          </p:cNvPr>
          <p:cNvSpPr txBox="1"/>
          <p:nvPr/>
        </p:nvSpPr>
        <p:spPr>
          <a:xfrm>
            <a:off x="3350888" y="1041809"/>
            <a:ext cx="5546379" cy="461665"/>
          </a:xfrm>
          <a:prstGeom prst="rect">
            <a:avLst/>
          </a:prstGeom>
          <a:noFill/>
        </p:spPr>
        <p:txBody>
          <a:bodyPr wrap="square" rtlCol="0">
            <a:spAutoFit/>
          </a:bodyPr>
          <a:lstStyle/>
          <a:p>
            <a:r>
              <a:rPr lang="en-US" altLang="zh-CN" sz="2400" dirty="0">
                <a:effectLst/>
                <a:latin typeface="等线" panose="02010600030101010101" pitchFamily="2" charset="-122"/>
                <a:cs typeface="Times New Roman" panose="02020603050405020304" pitchFamily="18" charset="0"/>
              </a:rPr>
              <a:t>f(x1, x2) = 0.1 * x1^2 + x2^2</a:t>
            </a:r>
            <a:endParaRPr lang="zh-CN" altLang="en-US" sz="2400" dirty="0"/>
          </a:p>
        </p:txBody>
      </p:sp>
      <p:pic>
        <p:nvPicPr>
          <p:cNvPr id="8" name="图片 7" descr="图表&#10;&#10;描述已自动生成">
            <a:extLst>
              <a:ext uri="{FF2B5EF4-FFF2-40B4-BE49-F238E27FC236}">
                <a16:creationId xmlns:a16="http://schemas.microsoft.com/office/drawing/2014/main" id="{D26B40C4-C5DE-8760-C6F8-F4613B5C9E6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71512" y="1605315"/>
            <a:ext cx="5491958" cy="4691622"/>
          </a:xfrm>
          <a:prstGeom prst="rect">
            <a:avLst/>
          </a:prstGeom>
        </p:spPr>
      </p:pic>
      <p:pic>
        <p:nvPicPr>
          <p:cNvPr id="10" name="图片 9">
            <a:extLst>
              <a:ext uri="{FF2B5EF4-FFF2-40B4-BE49-F238E27FC236}">
                <a16:creationId xmlns:a16="http://schemas.microsoft.com/office/drawing/2014/main" id="{12979D75-1151-A312-1C3B-2F4DDF4C8D0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61496" y="1541674"/>
            <a:ext cx="4087865" cy="4308168"/>
          </a:xfrm>
          <a:prstGeom prst="rect">
            <a:avLst/>
          </a:prstGeom>
        </p:spPr>
      </p:pic>
    </p:spTree>
    <p:custDataLst>
      <p:tags r:id="rId1"/>
    </p:custDataLst>
    <p:extLst>
      <p:ext uri="{BB962C8B-B14F-4D97-AF65-F5344CB8AC3E}">
        <p14:creationId xmlns:p14="http://schemas.microsoft.com/office/powerpoint/2010/main" val="3740194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621513"/>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Different learning rates:</a:t>
            </a:r>
            <a:endParaRPr lang="zh-CN" altLang="en-US" dirty="0">
              <a:highlight>
                <a:srgbClr val="FFFF00"/>
              </a:highlight>
            </a:endParaRPr>
          </a:p>
        </p:txBody>
      </p:sp>
      <p:pic>
        <p:nvPicPr>
          <p:cNvPr id="4" name="学习率0.5——使用Clipchamp制作">
            <a:hlinkClick r:id="" action="ppaction://media"/>
            <a:extLst>
              <a:ext uri="{FF2B5EF4-FFF2-40B4-BE49-F238E27FC236}">
                <a16:creationId xmlns:a16="http://schemas.microsoft.com/office/drawing/2014/main" id="{8CE9B8E9-C1A6-FF95-76B1-79EB7305BFE2}"/>
              </a:ext>
            </a:extLst>
          </p:cNvPr>
          <p:cNvPicPr>
            <a:picLocks noChangeAspect="1"/>
          </p:cNvPicPr>
          <p:nvPr>
            <a:videoFile r:link="rId17"/>
            <p:extLst>
              <p:ext uri="{DAA4B4D4-6D71-4841-9C94-3DE7FCFB9230}">
                <p14:media xmlns:p14="http://schemas.microsoft.com/office/powerpoint/2010/main" r:embed="rId16"/>
              </p:ext>
            </p:extLst>
          </p:nvPr>
        </p:nvPicPr>
        <p:blipFill>
          <a:blip r:embed="rId23"/>
          <a:stretch>
            <a:fillRect/>
          </a:stretch>
        </p:blipFill>
        <p:spPr>
          <a:xfrm>
            <a:off x="1267073" y="1010696"/>
            <a:ext cx="9656584" cy="5431829"/>
          </a:xfrm>
          <a:prstGeom prst="rect">
            <a:avLst/>
          </a:prstGeom>
        </p:spPr>
      </p:pic>
    </p:spTree>
    <p:custDataLst>
      <p:tags r:id="rId1"/>
    </p:custDataLst>
    <p:extLst>
      <p:ext uri="{BB962C8B-B14F-4D97-AF65-F5344CB8AC3E}">
        <p14:creationId xmlns:p14="http://schemas.microsoft.com/office/powerpoint/2010/main" val="242943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学习率0.9">
            <a:hlinkClick r:id="" action="ppaction://media"/>
            <a:extLst>
              <a:ext uri="{FF2B5EF4-FFF2-40B4-BE49-F238E27FC236}">
                <a16:creationId xmlns:a16="http://schemas.microsoft.com/office/drawing/2014/main" id="{031039D3-F0FD-90B8-EF86-5304410AF1EE}"/>
              </a:ext>
            </a:extLst>
          </p:cNvPr>
          <p:cNvPicPr>
            <a:picLocks noChangeAspect="1"/>
          </p:cNvPicPr>
          <p:nvPr>
            <a:videoFile r:link="rId3"/>
            <p:extLst>
              <p:ext uri="{DAA4B4D4-6D71-4841-9C94-3DE7FCFB9230}">
                <p14:media xmlns:p14="http://schemas.microsoft.com/office/powerpoint/2010/main" r:embed="rId2"/>
              </p:ext>
            </p:extLst>
          </p:nvPr>
        </p:nvPicPr>
        <p:blipFill>
          <a:blip r:embed="rId19"/>
          <a:stretch>
            <a:fillRect/>
          </a:stretch>
        </p:blipFill>
        <p:spPr>
          <a:xfrm>
            <a:off x="596451" y="997932"/>
            <a:ext cx="10245065" cy="5762849"/>
          </a:xfrm>
          <a:prstGeom prst="rect">
            <a:avLst/>
          </a:prstGeom>
        </p:spPr>
      </p:pic>
      <p:pic>
        <p:nvPicPr>
          <p:cNvPr id="28" name="图片 27"/>
          <p:cNvPicPr/>
          <p:nvPr>
            <p:custDataLst>
              <p:tags r:id="rId4"/>
            </p:custDataLst>
          </p:nvPr>
        </p:nvPicPr>
        <p:blipFill>
          <a:blip r:embed="rId20" r:link="rId21" cstate="email"/>
          <a:stretch>
            <a:fillRect/>
          </a:stretch>
        </p:blipFill>
        <p:spPr>
          <a:xfrm>
            <a:off x="0" y="0"/>
            <a:ext cx="720090" cy="657225"/>
          </a:xfrm>
          <a:prstGeom prst="rect">
            <a:avLst/>
          </a:prstGeom>
        </p:spPr>
      </p:pic>
      <p:pic>
        <p:nvPicPr>
          <p:cNvPr id="29" name="图片 28"/>
          <p:cNvPicPr/>
          <p:nvPr>
            <p:custDataLst>
              <p:tags r:id="rId5"/>
            </p:custDataLst>
          </p:nvPr>
        </p:nvPicPr>
        <p:blipFill>
          <a:blip r:embed="rId22" r:link="rId23" cstate="email"/>
          <a:stretch>
            <a:fillRect/>
          </a:stretch>
        </p:blipFill>
        <p:spPr>
          <a:xfrm>
            <a:off x="11471910" y="0"/>
            <a:ext cx="720090" cy="657225"/>
          </a:xfrm>
          <a:prstGeom prst="rect">
            <a:avLst/>
          </a:prstGeom>
        </p:spPr>
      </p:pic>
      <p:sp>
        <p:nvSpPr>
          <p:cNvPr id="7" name="文本框 6"/>
          <p:cNvSpPr txBox="1"/>
          <p:nvPr>
            <p:custDataLst>
              <p:tags r:id="rId6"/>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7"/>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8"/>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9"/>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10"/>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1"/>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2"/>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3"/>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4"/>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5"/>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6"/>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7"/>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621513"/>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Different learning rates:</a:t>
            </a:r>
            <a:endParaRPr lang="zh-CN" altLang="en-US" dirty="0">
              <a:highlight>
                <a:srgbClr val="FFFF00"/>
              </a:highlight>
            </a:endParaRPr>
          </a:p>
        </p:txBody>
      </p:sp>
    </p:spTree>
    <p:custDataLst>
      <p:tags r:id="rId1"/>
    </p:custDataLst>
    <p:extLst>
      <p:ext uri="{BB962C8B-B14F-4D97-AF65-F5344CB8AC3E}">
        <p14:creationId xmlns:p14="http://schemas.microsoft.com/office/powerpoint/2010/main" val="186869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621513"/>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Different learning rates:</a:t>
            </a:r>
            <a:endParaRPr lang="zh-CN" altLang="en-US" dirty="0">
              <a:highlight>
                <a:srgbClr val="FFFF00"/>
              </a:highlight>
            </a:endParaRPr>
          </a:p>
        </p:txBody>
      </p:sp>
      <p:pic>
        <p:nvPicPr>
          <p:cNvPr id="4" name="学习率1.0——使用Clipchamp制作">
            <a:hlinkClick r:id="" action="ppaction://media"/>
            <a:extLst>
              <a:ext uri="{FF2B5EF4-FFF2-40B4-BE49-F238E27FC236}">
                <a16:creationId xmlns:a16="http://schemas.microsoft.com/office/drawing/2014/main" id="{FBAAEBC7-E506-FB9E-6985-44410C264420}"/>
              </a:ext>
            </a:extLst>
          </p:cNvPr>
          <p:cNvPicPr>
            <a:picLocks noChangeAspect="1"/>
          </p:cNvPicPr>
          <p:nvPr>
            <a:videoFile r:link="rId17"/>
            <p:extLst>
              <p:ext uri="{DAA4B4D4-6D71-4841-9C94-3DE7FCFB9230}">
                <p14:media xmlns:p14="http://schemas.microsoft.com/office/powerpoint/2010/main" r:embed="rId16"/>
              </p:ext>
            </p:extLst>
          </p:nvPr>
        </p:nvPicPr>
        <p:blipFill>
          <a:blip r:embed="rId23"/>
          <a:stretch>
            <a:fillRect/>
          </a:stretch>
        </p:blipFill>
        <p:spPr>
          <a:xfrm>
            <a:off x="912087" y="1095048"/>
            <a:ext cx="10094031" cy="5677893"/>
          </a:xfrm>
          <a:prstGeom prst="rect">
            <a:avLst/>
          </a:prstGeom>
        </p:spPr>
      </p:pic>
    </p:spTree>
    <p:custDataLst>
      <p:tags r:id="rId1"/>
    </p:custDataLst>
    <p:extLst>
      <p:ext uri="{BB962C8B-B14F-4D97-AF65-F5344CB8AC3E}">
        <p14:creationId xmlns:p14="http://schemas.microsoft.com/office/powerpoint/2010/main" val="43274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621513"/>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optimize:</a:t>
            </a:r>
            <a:endParaRPr lang="zh-CN" altLang="en-US" dirty="0">
              <a:highlight>
                <a:srgbClr val="FFFF00"/>
              </a:highlight>
            </a:endParaRPr>
          </a:p>
        </p:txBody>
      </p:sp>
      <p:sp>
        <p:nvSpPr>
          <p:cNvPr id="5" name="文本框 4">
            <a:extLst>
              <a:ext uri="{FF2B5EF4-FFF2-40B4-BE49-F238E27FC236}">
                <a16:creationId xmlns:a16="http://schemas.microsoft.com/office/drawing/2014/main" id="{141B2FED-713C-722A-EA6E-F7E240AEB8C8}"/>
              </a:ext>
            </a:extLst>
          </p:cNvPr>
          <p:cNvSpPr txBox="1"/>
          <p:nvPr/>
        </p:nvSpPr>
        <p:spPr>
          <a:xfrm>
            <a:off x="1332159" y="1245853"/>
            <a:ext cx="9304678" cy="4278094"/>
          </a:xfrm>
          <a:prstGeom prst="rect">
            <a:avLst/>
          </a:prstGeom>
          <a:noFill/>
        </p:spPr>
        <p:txBody>
          <a:bodyPr wrap="square" rtlCol="0">
            <a:spAutoFit/>
          </a:bodyPr>
          <a:lstStyle/>
          <a:p>
            <a:pPr algn="just"/>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Here is a more common method: learning rate scheduling</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Some common learning rate scheduling strategies are:</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Step Decay:</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Exponential Decay :</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Cosine Annealing </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ReduceOnPlateau:</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Cyclical Learning Rates:</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Warmup:</a:t>
            </a:r>
            <a:endParaRPr lang="zh-CN" altLang="en-US" dirty="0"/>
          </a:p>
        </p:txBody>
      </p:sp>
    </p:spTree>
    <p:custDataLst>
      <p:tags r:id="rId1"/>
    </p:custDataLst>
    <p:extLst>
      <p:ext uri="{BB962C8B-B14F-4D97-AF65-F5344CB8AC3E}">
        <p14:creationId xmlns:p14="http://schemas.microsoft.com/office/powerpoint/2010/main" val="100211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621513"/>
            <a:ext cx="6370782" cy="369332"/>
          </a:xfrm>
          <a:prstGeom prst="rect">
            <a:avLst/>
          </a:prstGeom>
          <a:noFill/>
        </p:spPr>
        <p:txBody>
          <a:bodyPr wrap="square" rtlCol="0">
            <a:spAutoFit/>
          </a:bodyPr>
          <a:lstStyle/>
          <a:p>
            <a:r>
              <a:rPr lang="en-US" altLang="zh-CN" sz="1800" dirty="0">
                <a:effectLst/>
                <a:highlight>
                  <a:srgbClr val="FFFF00"/>
                </a:highlight>
                <a:latin typeface="等线" panose="02010600030101010101" pitchFamily="2" charset="-122"/>
                <a:cs typeface="Times New Roman" panose="02020603050405020304" pitchFamily="18" charset="0"/>
              </a:rPr>
              <a:t>Step Decay </a:t>
            </a:r>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a:t>
            </a:r>
            <a:endParaRPr lang="zh-CN" altLang="en-US" dirty="0">
              <a:highlight>
                <a:srgbClr val="FFFF00"/>
              </a:highlight>
            </a:endParaRPr>
          </a:p>
        </p:txBody>
      </p:sp>
      <p:sp>
        <p:nvSpPr>
          <p:cNvPr id="5" name="文本框 4">
            <a:extLst>
              <a:ext uri="{FF2B5EF4-FFF2-40B4-BE49-F238E27FC236}">
                <a16:creationId xmlns:a16="http://schemas.microsoft.com/office/drawing/2014/main" id="{141B2FED-713C-722A-EA6E-F7E240AEB8C8}"/>
              </a:ext>
            </a:extLst>
          </p:cNvPr>
          <p:cNvSpPr txBox="1"/>
          <p:nvPr/>
        </p:nvSpPr>
        <p:spPr>
          <a:xfrm>
            <a:off x="1520279" y="1327975"/>
            <a:ext cx="9304678" cy="3443187"/>
          </a:xfrm>
          <a:prstGeom prst="rect">
            <a:avLst/>
          </a:prstGeom>
          <a:noFill/>
        </p:spPr>
        <p:txBody>
          <a:bodyPr wrap="square" rtlCol="0">
            <a:spAutoFit/>
          </a:bodyPr>
          <a:lstStyle/>
          <a:p>
            <a:pPr algn="just">
              <a:lnSpc>
                <a:spcPct val="250000"/>
              </a:lnSpc>
            </a:pPr>
            <a:r>
              <a:rPr lang="en-US" altLang="zh-CN" dirty="0">
                <a:latin typeface="等线" panose="02010600030101010101" pitchFamily="2" charset="-122"/>
                <a:cs typeface="Times New Roman" panose="02020603050405020304" pitchFamily="18" charset="0"/>
              </a:rPr>
              <a:t>Step Decay is a commonly used learning rate scheduling strategy that reduces the learning rate with a fixed step size during the training process. Specifically, the learning rate scales by a predefined factor after a specific number of steps (epoch) of training. This factor is usually less than 1 to gradually reduce the learning rate in order to converge more steadily to the optimal solution later in training.</a:t>
            </a:r>
            <a:endParaRPr lang="zh-CN" altLang="en-US" dirty="0"/>
          </a:p>
        </p:txBody>
      </p:sp>
    </p:spTree>
    <p:custDataLst>
      <p:tags r:id="rId1"/>
    </p:custDataLst>
    <p:extLst>
      <p:ext uri="{BB962C8B-B14F-4D97-AF65-F5344CB8AC3E}">
        <p14:creationId xmlns:p14="http://schemas.microsoft.com/office/powerpoint/2010/main" val="25447299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621513"/>
            <a:ext cx="6370782" cy="369332"/>
          </a:xfrm>
          <a:prstGeom prst="rect">
            <a:avLst/>
          </a:prstGeom>
          <a:noFill/>
        </p:spPr>
        <p:txBody>
          <a:bodyPr wrap="square" rtlCol="0">
            <a:spAutoFit/>
          </a:bodyPr>
          <a:lstStyle/>
          <a:p>
            <a:r>
              <a:rPr lang="en-US" altLang="zh-CN" sz="1800" dirty="0">
                <a:effectLst/>
                <a:highlight>
                  <a:srgbClr val="FFFF00"/>
                </a:highlight>
                <a:latin typeface="等线" panose="02010600030101010101" pitchFamily="2" charset="-122"/>
                <a:cs typeface="Times New Roman" panose="02020603050405020304" pitchFamily="18" charset="0"/>
              </a:rPr>
              <a:t>Step Decay </a:t>
            </a:r>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a:t>
            </a:r>
            <a:endParaRPr lang="zh-CN" altLang="en-US" dirty="0">
              <a:highlight>
                <a:srgbClr val="FFFF00"/>
              </a:highlight>
            </a:endParaRPr>
          </a:p>
        </p:txBody>
      </p:sp>
      <p:sp>
        <p:nvSpPr>
          <p:cNvPr id="4" name="文本框 3">
            <a:extLst>
              <a:ext uri="{FF2B5EF4-FFF2-40B4-BE49-F238E27FC236}">
                <a16:creationId xmlns:a16="http://schemas.microsoft.com/office/drawing/2014/main" id="{D6F1AC3B-4E0E-95DB-024D-3B9AC938BE64}"/>
              </a:ext>
            </a:extLst>
          </p:cNvPr>
          <p:cNvSpPr txBox="1"/>
          <p:nvPr/>
        </p:nvSpPr>
        <p:spPr>
          <a:xfrm>
            <a:off x="961496" y="1245701"/>
            <a:ext cx="10640771" cy="3970318"/>
          </a:xfrm>
          <a:prstGeom prst="rect">
            <a:avLst/>
          </a:prstGeom>
          <a:noFill/>
        </p:spPr>
        <p:txBody>
          <a:bodyPr wrap="square" rtlCol="0">
            <a:spAutoFit/>
          </a:bodyPr>
          <a:lstStyle/>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The following are the main steps of step decay:
1. Select Initial Learning Rate:   At the beginning of training, you need to choose an initial learning rate, usually based on experience or some initial experiments.
2. Select Decay Factor and Step Size:   The Decay factor determines how much the learning rate scales after each number of steps. The number of steps is an integer value that indicates how many training steps (epoch) followed by the decay of the learning rate.
3. Update Learning Rate:   After each number of steps, multiply the current learning rate by the decay factor to get the new learning rate. This new learning rate will be used in the next step.
4. Repeat training:   Continue model training with the updated learning rate. After each number of steps, the learning rate gradually decreases, allowing the model to converge more precisely.</a:t>
            </a:r>
            <a:endParaRPr lang="en-US" altLang="zh-CN" dirty="0"/>
          </a:p>
        </p:txBody>
      </p:sp>
    </p:spTree>
    <p:custDataLst>
      <p:tags r:id="rId1"/>
    </p:custDataLst>
    <p:extLst>
      <p:ext uri="{BB962C8B-B14F-4D97-AF65-F5344CB8AC3E}">
        <p14:creationId xmlns:p14="http://schemas.microsoft.com/office/powerpoint/2010/main" val="140537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17475"/>
            <a:ext cx="10793730" cy="761365"/>
          </a:xfrm>
          <a:prstGeom prst="rect">
            <a:avLst/>
          </a:prstGeom>
          <a:noFill/>
        </p:spPr>
        <p:txBody>
          <a:bodyPr wrap="square" rtlCol="0">
            <a:noAutofit/>
          </a:bodyPr>
          <a:lstStyle/>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Model expression and loss function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3" name="图片 2"/>
          <p:cNvPicPr>
            <a:picLocks noChangeAspect="1"/>
          </p:cNvPicPr>
          <p:nvPr/>
        </p:nvPicPr>
        <p:blipFill>
          <a:blip r:embed="rId21"/>
          <a:stretch>
            <a:fillRect/>
          </a:stretch>
        </p:blipFill>
        <p:spPr>
          <a:xfrm>
            <a:off x="957580" y="921385"/>
            <a:ext cx="6214110" cy="1207770"/>
          </a:xfrm>
          <a:prstGeom prst="rect">
            <a:avLst/>
          </a:prstGeom>
        </p:spPr>
      </p:pic>
      <p:pic>
        <p:nvPicPr>
          <p:cNvPr id="6" name="图片 5"/>
          <p:cNvPicPr>
            <a:picLocks noChangeAspect="1"/>
          </p:cNvPicPr>
          <p:nvPr/>
        </p:nvPicPr>
        <p:blipFill>
          <a:blip r:embed="rId22"/>
          <a:stretch>
            <a:fillRect/>
          </a:stretch>
        </p:blipFill>
        <p:spPr>
          <a:xfrm>
            <a:off x="861695" y="3566160"/>
            <a:ext cx="10187305" cy="1974215"/>
          </a:xfrm>
          <a:prstGeom prst="rect">
            <a:avLst/>
          </a:prstGeom>
        </p:spPr>
      </p:pic>
      <p:sp>
        <p:nvSpPr>
          <p:cNvPr id="8" name="文本框 7"/>
          <p:cNvSpPr txBox="1"/>
          <p:nvPr/>
        </p:nvSpPr>
        <p:spPr>
          <a:xfrm>
            <a:off x="861695" y="2229485"/>
            <a:ext cx="10610215" cy="899160"/>
          </a:xfrm>
          <a:prstGeom prst="rect">
            <a:avLst/>
          </a:prstGeom>
          <a:noFill/>
        </p:spPr>
        <p:txBody>
          <a:bodyPr wrap="square" rtlCol="0">
            <a:noAutofit/>
          </a:bodyPr>
          <a:lstStyle/>
          <a:p>
            <a:r>
              <a:rPr lang="zh-CN" altLang="en-US" sz="2800" b="1">
                <a:highlight>
                  <a:srgbClr val="FFFF00"/>
                </a:highlight>
                <a:latin typeface="Calibri" panose="020F0502020204030204" charset="0"/>
                <a:cs typeface="Calibri" panose="020F0502020204030204" charset="0"/>
              </a:rPr>
              <a:t>Loss function</a:t>
            </a:r>
          </a:p>
          <a:p>
            <a:r>
              <a:rPr lang="zh-CN" altLang="en-US" sz="2400" b="1">
                <a:latin typeface="DotumChe" panose="020B0609000101010101" charset="-127"/>
                <a:ea typeface="DotumChe" panose="020B0609000101010101" charset="-127"/>
              </a:rPr>
              <a:t>The loss function of linear regression is the mean square error of the model's predicted value and the true value.</a:t>
            </a:r>
          </a:p>
        </p:txBody>
      </p:sp>
      <p:sp>
        <p:nvSpPr>
          <p:cNvPr id="9" name="文本框 8"/>
          <p:cNvSpPr txBox="1"/>
          <p:nvPr/>
        </p:nvSpPr>
        <p:spPr>
          <a:xfrm>
            <a:off x="1692275" y="5541010"/>
            <a:ext cx="8987155" cy="875030"/>
          </a:xfrm>
          <a:prstGeom prst="rect">
            <a:avLst/>
          </a:prstGeom>
          <a:noFill/>
        </p:spPr>
        <p:txBody>
          <a:bodyPr wrap="square" rtlCol="0">
            <a:noAutofit/>
          </a:bodyPr>
          <a:lstStyle/>
          <a:p>
            <a:r>
              <a:rPr lang="zh-CN" altLang="en-US" sz="3200" b="1">
                <a:solidFill>
                  <a:srgbClr val="FF0000"/>
                </a:solidFill>
                <a:latin typeface="宋体" panose="02010600030101010101" pitchFamily="2" charset="-122"/>
                <a:ea typeface="宋体" panose="02010600030101010101" pitchFamily="2" charset="-122"/>
              </a:rPr>
              <a:t>Note:</a:t>
            </a:r>
            <a:r>
              <a:rPr lang="zh-CN" altLang="en-US" sz="2400">
                <a:latin typeface="宋体" panose="02010600030101010101" pitchFamily="2" charset="-122"/>
                <a:ea typeface="宋体" panose="02010600030101010101" pitchFamily="2" charset="-122"/>
              </a:rPr>
              <a:t> </a:t>
            </a:r>
            <a:r>
              <a:rPr lang="zh-CN" altLang="en-US" sz="2400" i="1">
                <a:latin typeface="宋体" panose="02010600030101010101" pitchFamily="2" charset="-122"/>
                <a:ea typeface="宋体" panose="02010600030101010101" pitchFamily="2" charset="-122"/>
              </a:rPr>
              <a:t>Superscript (i) represents the i th sample,m is the number of samples, n is the number of variables.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9"/>
                                        </p:tgtEl>
                                        <p:attrNameLst>
                                          <p:attrName>style.visibility</p:attrName>
                                        </p:attrNameLst>
                                      </p:cBhvr>
                                      <p:to>
                                        <p:strVal val="visible"/>
                                      </p:to>
                                    </p:set>
                                    <p:anim calcmode="discrete" valueType="clr">
                                      <p:cBhvr override="childStyle">
                                        <p:cTn id="20"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9"/>
                                        </p:tgtEl>
                                        <p:attrNameLst>
                                          <p:attrName>fillcolor</p:attrName>
                                        </p:attrNameLst>
                                      </p:cBhvr>
                                      <p:tavLst>
                                        <p:tav tm="0">
                                          <p:val>
                                            <p:clrVal>
                                              <a:schemeClr val="accent2"/>
                                            </p:clrVal>
                                          </p:val>
                                        </p:tav>
                                        <p:tav tm="50000">
                                          <p:val>
                                            <p:clrVal>
                                              <a:schemeClr val="hlink"/>
                                            </p:clrVal>
                                          </p:val>
                                        </p:tav>
                                      </p:tavLst>
                                    </p:anim>
                                    <p:set>
                                      <p:cBhvr>
                                        <p:cTn id="22" dur="8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607953" y="23520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621513"/>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Python case:</a:t>
            </a:r>
            <a:endParaRPr lang="zh-CN" altLang="en-US" dirty="0">
              <a:highlight>
                <a:srgbClr val="FFFF00"/>
              </a:highlight>
            </a:endParaRPr>
          </a:p>
        </p:txBody>
      </p:sp>
      <p:sp>
        <p:nvSpPr>
          <p:cNvPr id="4" name="文本框 3">
            <a:extLst>
              <a:ext uri="{FF2B5EF4-FFF2-40B4-BE49-F238E27FC236}">
                <a16:creationId xmlns:a16="http://schemas.microsoft.com/office/drawing/2014/main" id="{91C28156-6866-5EB0-DC18-D33785183CD2}"/>
              </a:ext>
            </a:extLst>
          </p:cNvPr>
          <p:cNvSpPr txBox="1"/>
          <p:nvPr/>
        </p:nvSpPr>
        <p:spPr>
          <a:xfrm>
            <a:off x="112976" y="948690"/>
            <a:ext cx="4815624" cy="5909310"/>
          </a:xfrm>
          <a:prstGeom prst="rect">
            <a:avLst/>
          </a:prstGeom>
          <a:noFill/>
        </p:spPr>
        <p:txBody>
          <a:bodyPr wrap="square" rtlCol="0">
            <a:spAutoFit/>
          </a:bodyPr>
          <a:lstStyle/>
          <a:p>
            <a:r>
              <a:rPr lang="en-US" altLang="zh-CN" dirty="0"/>
              <a:t>import numpy as np</a:t>
            </a:r>
          </a:p>
          <a:p>
            <a:r>
              <a:rPr lang="en-US" altLang="zh-CN" dirty="0"/>
              <a:t>import matplotlib.pyplot as plt</a:t>
            </a:r>
          </a:p>
          <a:p>
            <a:r>
              <a:rPr lang="en-US" altLang="zh-CN" dirty="0"/>
              <a:t># </a:t>
            </a:r>
            <a:r>
              <a:rPr lang="zh-CN" altLang="en-US" dirty="0"/>
              <a:t>生成一些示例数据</a:t>
            </a:r>
          </a:p>
          <a:p>
            <a:r>
              <a:rPr lang="en-US" altLang="zh-CN" dirty="0"/>
              <a:t>np.random.seed(0)</a:t>
            </a:r>
          </a:p>
          <a:p>
            <a:r>
              <a:rPr lang="en-US" altLang="zh-CN" dirty="0"/>
              <a:t>X = np.random.randn(100, 2)</a:t>
            </a:r>
          </a:p>
          <a:p>
            <a:r>
              <a:rPr lang="en-US" altLang="zh-CN" dirty="0"/>
              <a:t>y = (X[:, 0] + X[:, 1] &gt; 0).astype(int)</a:t>
            </a:r>
          </a:p>
          <a:p>
            <a:r>
              <a:rPr lang="en-US" altLang="zh-CN" dirty="0"/>
              <a:t># </a:t>
            </a:r>
            <a:r>
              <a:rPr lang="zh-CN" altLang="en-US" dirty="0"/>
              <a:t>添加偏置项</a:t>
            </a:r>
          </a:p>
          <a:p>
            <a:r>
              <a:rPr lang="en-US" altLang="zh-CN" dirty="0"/>
              <a:t>X_b = np.c_[np.ones((X.shape[0], 1)), X]</a:t>
            </a:r>
          </a:p>
          <a:p>
            <a:r>
              <a:rPr lang="en-US" altLang="zh-CN" dirty="0"/>
              <a:t># </a:t>
            </a:r>
            <a:r>
              <a:rPr lang="zh-CN" altLang="en-US" dirty="0"/>
              <a:t>定义逻辑函数</a:t>
            </a:r>
          </a:p>
          <a:p>
            <a:r>
              <a:rPr lang="en-US" altLang="zh-CN" dirty="0"/>
              <a:t>def sigmoid(z):</a:t>
            </a:r>
          </a:p>
          <a:p>
            <a:r>
              <a:rPr lang="en-US" altLang="zh-CN" dirty="0"/>
              <a:t>    return 1 / (1 + np.exp(-z))</a:t>
            </a:r>
          </a:p>
          <a:p>
            <a:r>
              <a:rPr lang="en-US" altLang="zh-CN" dirty="0"/>
              <a:t># </a:t>
            </a:r>
            <a:r>
              <a:rPr lang="zh-CN" altLang="en-US" dirty="0"/>
              <a:t>定义损失函数</a:t>
            </a:r>
          </a:p>
          <a:p>
            <a:r>
              <a:rPr lang="en-US" altLang="zh-CN" dirty="0"/>
              <a:t>def compute_loss(y_true, y_pred):</a:t>
            </a:r>
          </a:p>
          <a:p>
            <a:r>
              <a:rPr lang="en-US" altLang="zh-CN" dirty="0"/>
              <a:t>    epsilon = 1e-15</a:t>
            </a:r>
          </a:p>
          <a:p>
            <a:r>
              <a:rPr lang="en-US" altLang="zh-CN" dirty="0"/>
              <a:t>    y_pred = np.clip(y_pred, epsilon, 1 - epsilon)  # </a:t>
            </a:r>
            <a:r>
              <a:rPr lang="zh-CN" altLang="en-US" dirty="0"/>
              <a:t>避免</a:t>
            </a:r>
            <a:r>
              <a:rPr lang="en-US" altLang="zh-CN" dirty="0"/>
              <a:t>log(0)</a:t>
            </a:r>
          </a:p>
          <a:p>
            <a:r>
              <a:rPr lang="en-US" altLang="zh-CN" dirty="0"/>
              <a:t>    loss = - (y_true * np.log(y_pred) + (1 - y_true) * np.log(1 - y_pred)).mean()</a:t>
            </a:r>
          </a:p>
          <a:p>
            <a:r>
              <a:rPr lang="en-US" altLang="zh-CN" dirty="0"/>
              <a:t>    return loss</a:t>
            </a:r>
          </a:p>
          <a:p>
            <a:r>
              <a:rPr lang="en-US" altLang="zh-CN" dirty="0"/>
              <a:t># </a:t>
            </a:r>
            <a:r>
              <a:rPr lang="zh-CN" altLang="en-US" dirty="0"/>
              <a:t>初始化参数</a:t>
            </a:r>
          </a:p>
          <a:p>
            <a:r>
              <a:rPr lang="en-US" altLang="zh-CN" dirty="0"/>
              <a:t>theta = np.random.randn(X_b.shape[1])</a:t>
            </a:r>
            <a:endParaRPr lang="zh-CN" altLang="en-US" dirty="0"/>
          </a:p>
        </p:txBody>
      </p:sp>
      <p:sp>
        <p:nvSpPr>
          <p:cNvPr id="6" name="文本框 5">
            <a:extLst>
              <a:ext uri="{FF2B5EF4-FFF2-40B4-BE49-F238E27FC236}">
                <a16:creationId xmlns:a16="http://schemas.microsoft.com/office/drawing/2014/main" id="{2666BBD1-2A9D-4AC0-757E-B01853978218}"/>
              </a:ext>
            </a:extLst>
          </p:cNvPr>
          <p:cNvSpPr txBox="1"/>
          <p:nvPr/>
        </p:nvSpPr>
        <p:spPr>
          <a:xfrm>
            <a:off x="4761831" y="843"/>
            <a:ext cx="5623705" cy="7017306"/>
          </a:xfrm>
          <a:prstGeom prst="rect">
            <a:avLst/>
          </a:prstGeom>
          <a:noFill/>
        </p:spPr>
        <p:txBody>
          <a:bodyPr wrap="square" rtlCol="0">
            <a:spAutoFit/>
          </a:bodyPr>
          <a:lstStyle/>
          <a:p>
            <a:r>
              <a:rPr lang="en-US" altLang="zh-CN" dirty="0"/>
              <a:t># </a:t>
            </a:r>
            <a:r>
              <a:rPr lang="zh-CN" altLang="en-US" dirty="0"/>
              <a:t>定义超参数</a:t>
            </a:r>
          </a:p>
          <a:p>
            <a:r>
              <a:rPr lang="en-US" altLang="zh-CN" dirty="0"/>
              <a:t>learning_rate = 0.1</a:t>
            </a:r>
          </a:p>
          <a:p>
            <a:r>
              <a:rPr lang="en-US" altLang="zh-CN" dirty="0"/>
              <a:t>decay_rate = 0.9</a:t>
            </a:r>
          </a:p>
          <a:p>
            <a:r>
              <a:rPr lang="en-US" altLang="zh-CN" dirty="0"/>
              <a:t>decay_steps = 10</a:t>
            </a:r>
          </a:p>
          <a:p>
            <a:r>
              <a:rPr lang="en-US" altLang="zh-CN" dirty="0"/>
              <a:t># </a:t>
            </a:r>
            <a:r>
              <a:rPr lang="zh-CN" altLang="en-US" dirty="0"/>
              <a:t>训练模型</a:t>
            </a:r>
          </a:p>
          <a:p>
            <a:r>
              <a:rPr lang="en-US" altLang="zh-CN" dirty="0"/>
              <a:t>losses = []</a:t>
            </a:r>
          </a:p>
          <a:p>
            <a:endParaRPr lang="en-US" altLang="zh-CN" dirty="0"/>
          </a:p>
          <a:p>
            <a:r>
              <a:rPr lang="en-US" altLang="zh-CN" dirty="0"/>
              <a:t>for epoch in range(100):</a:t>
            </a:r>
          </a:p>
          <a:p>
            <a:r>
              <a:rPr lang="en-US" altLang="zh-CN" dirty="0"/>
              <a:t>    for i in range(X_b.shape[0]):</a:t>
            </a:r>
          </a:p>
          <a:p>
            <a:r>
              <a:rPr lang="en-US" altLang="zh-CN" dirty="0"/>
              <a:t>        xi = X_b[i]</a:t>
            </a:r>
          </a:p>
          <a:p>
            <a:r>
              <a:rPr lang="en-US" altLang="zh-CN" dirty="0"/>
              <a:t>        yi = y[i]</a:t>
            </a:r>
          </a:p>
          <a:p>
            <a:endParaRPr lang="en-US" altLang="zh-CN" dirty="0"/>
          </a:p>
          <a:p>
            <a:r>
              <a:rPr lang="en-US" altLang="zh-CN" dirty="0"/>
              <a:t>        z = np.dot(xi, theta)</a:t>
            </a:r>
          </a:p>
          <a:p>
            <a:r>
              <a:rPr lang="en-US" altLang="zh-CN" dirty="0"/>
              <a:t>        y_pred = sigmoid(z)</a:t>
            </a:r>
          </a:p>
          <a:p>
            <a:endParaRPr lang="en-US" altLang="zh-CN" dirty="0"/>
          </a:p>
          <a:p>
            <a:r>
              <a:rPr lang="en-US" altLang="zh-CN" dirty="0"/>
              <a:t>        gradient = (y_pred - yi) * xi</a:t>
            </a:r>
          </a:p>
          <a:p>
            <a:r>
              <a:rPr lang="en-US" altLang="zh-CN" dirty="0"/>
              <a:t>        theta -= learning_rate * gradient</a:t>
            </a:r>
          </a:p>
          <a:p>
            <a:endParaRPr lang="en-US" altLang="zh-CN" dirty="0"/>
          </a:p>
          <a:p>
            <a:r>
              <a:rPr lang="en-US" altLang="zh-CN" dirty="0"/>
              <a:t>    if (epoch + 1) % decay_steps == 0:</a:t>
            </a:r>
          </a:p>
          <a:p>
            <a:r>
              <a:rPr lang="en-US" altLang="zh-CN" dirty="0"/>
              <a:t>        learning_rate *= decay_rate</a:t>
            </a:r>
          </a:p>
          <a:p>
            <a:r>
              <a:rPr lang="zh-CN" altLang="en-US" dirty="0"/>
              <a:t>    </a:t>
            </a:r>
            <a:r>
              <a:rPr lang="en-US" altLang="zh-CN" dirty="0"/>
              <a:t># </a:t>
            </a:r>
            <a:r>
              <a:rPr lang="zh-CN" altLang="en-US" dirty="0"/>
              <a:t>计算损失</a:t>
            </a:r>
          </a:p>
          <a:p>
            <a:r>
              <a:rPr lang="zh-CN" altLang="en-US" dirty="0"/>
              <a:t>    </a:t>
            </a:r>
            <a:r>
              <a:rPr lang="en-US" altLang="zh-CN" dirty="0"/>
              <a:t>z_all = np.dot(X_b, theta)</a:t>
            </a:r>
          </a:p>
          <a:p>
            <a:r>
              <a:rPr lang="en-US" altLang="zh-CN" dirty="0"/>
              <a:t>    y_pred_all = sigmoid(z_all)</a:t>
            </a:r>
          </a:p>
          <a:p>
            <a:r>
              <a:rPr lang="en-US" altLang="zh-CN" dirty="0"/>
              <a:t>    loss = </a:t>
            </a:r>
            <a:r>
              <a:rPr lang="en-US" altLang="zh-CN" dirty="0" err="1"/>
              <a:t>compute_loss</a:t>
            </a:r>
            <a:r>
              <a:rPr lang="en-US" altLang="zh-CN" dirty="0"/>
              <a:t>(y, y_pred_all)</a:t>
            </a:r>
          </a:p>
          <a:p>
            <a:r>
              <a:rPr lang="en-US" altLang="zh-CN" dirty="0"/>
              <a:t>    </a:t>
            </a:r>
            <a:r>
              <a:rPr lang="en-US" altLang="zh-CN" dirty="0" err="1"/>
              <a:t>losses.append</a:t>
            </a:r>
            <a:r>
              <a:rPr lang="en-US" altLang="zh-CN" dirty="0"/>
              <a:t>(loss)</a:t>
            </a:r>
          </a:p>
        </p:txBody>
      </p:sp>
      <p:sp>
        <p:nvSpPr>
          <p:cNvPr id="15" name="文本框 14">
            <a:extLst>
              <a:ext uri="{FF2B5EF4-FFF2-40B4-BE49-F238E27FC236}">
                <a16:creationId xmlns:a16="http://schemas.microsoft.com/office/drawing/2014/main" id="{7A43902D-6069-7E80-2036-1DBADFCBF176}"/>
              </a:ext>
            </a:extLst>
          </p:cNvPr>
          <p:cNvSpPr txBox="1"/>
          <p:nvPr/>
        </p:nvSpPr>
        <p:spPr>
          <a:xfrm>
            <a:off x="8322733" y="147978"/>
            <a:ext cx="3787077" cy="5355312"/>
          </a:xfrm>
          <a:prstGeom prst="rect">
            <a:avLst/>
          </a:prstGeom>
          <a:noFill/>
        </p:spPr>
        <p:txBody>
          <a:bodyPr wrap="square" rtlCol="0">
            <a:spAutoFit/>
          </a:bodyPr>
          <a:lstStyle/>
          <a:p>
            <a:r>
              <a:rPr lang="en-US" altLang="zh-CN" dirty="0"/>
              <a:t># </a:t>
            </a:r>
            <a:r>
              <a:rPr lang="zh-CN" altLang="en-US" dirty="0"/>
              <a:t>绘制损失下降曲线</a:t>
            </a:r>
          </a:p>
          <a:p>
            <a:r>
              <a:rPr lang="en-US" altLang="zh-CN" dirty="0"/>
              <a:t>plt.plot(losses)</a:t>
            </a:r>
          </a:p>
          <a:p>
            <a:r>
              <a:rPr lang="en-US" altLang="zh-CN" dirty="0"/>
              <a:t>plt.xlabel('Epoch')</a:t>
            </a:r>
          </a:p>
          <a:p>
            <a:r>
              <a:rPr lang="en-US" altLang="zh-CN" dirty="0"/>
              <a:t>plt.ylabel('Loss')</a:t>
            </a:r>
          </a:p>
          <a:p>
            <a:r>
              <a:rPr lang="en-US" altLang="zh-CN" dirty="0"/>
              <a:t>plt.title('Loss Decay with Step Decay')</a:t>
            </a:r>
          </a:p>
          <a:p>
            <a:r>
              <a:rPr lang="en-US" altLang="zh-CN" dirty="0"/>
              <a:t>plt.show()</a:t>
            </a:r>
          </a:p>
          <a:p>
            <a:r>
              <a:rPr lang="en-US" altLang="zh-CN" dirty="0"/>
              <a:t># </a:t>
            </a:r>
            <a:r>
              <a:rPr lang="zh-CN" altLang="en-US" dirty="0"/>
              <a:t>使用训练好的参数进行预测</a:t>
            </a:r>
          </a:p>
          <a:p>
            <a:r>
              <a:rPr lang="en-US" altLang="zh-CN" dirty="0"/>
              <a:t>def predict(X, theta):</a:t>
            </a:r>
          </a:p>
          <a:p>
            <a:r>
              <a:rPr lang="en-US" altLang="zh-CN" dirty="0"/>
              <a:t>    X_b = np.c_[np.ones((X.shape[0], 1)), X]</a:t>
            </a:r>
          </a:p>
          <a:p>
            <a:r>
              <a:rPr lang="en-US" altLang="zh-CN" dirty="0"/>
              <a:t>    z = np.dot(X_b, theta)</a:t>
            </a:r>
          </a:p>
          <a:p>
            <a:r>
              <a:rPr lang="en-US" altLang="zh-CN" dirty="0"/>
              <a:t>    y_pred = sigmoid(z)</a:t>
            </a:r>
          </a:p>
          <a:p>
            <a:r>
              <a:rPr lang="en-US" altLang="zh-CN" dirty="0"/>
              <a:t>    return y_pred.round()</a:t>
            </a:r>
          </a:p>
          <a:p>
            <a:r>
              <a:rPr lang="en-US" altLang="zh-CN" dirty="0"/>
              <a:t># </a:t>
            </a:r>
            <a:r>
              <a:rPr lang="zh-CN" altLang="en-US" dirty="0"/>
              <a:t>生成新的数据点进行预测</a:t>
            </a:r>
          </a:p>
          <a:p>
            <a:r>
              <a:rPr lang="en-US" altLang="zh-CN" dirty="0"/>
              <a:t>new_data = np.array([[0.5, 0.5], [-1, -1]])</a:t>
            </a:r>
          </a:p>
          <a:p>
            <a:r>
              <a:rPr lang="en-US" altLang="zh-CN" dirty="0"/>
              <a:t>predictions = predict(new_data, theta)</a:t>
            </a:r>
          </a:p>
          <a:p>
            <a:r>
              <a:rPr lang="en-US" altLang="zh-CN" dirty="0"/>
              <a:t>print("Predictions for new data:", predictions)</a:t>
            </a:r>
            <a:endParaRPr lang="zh-CN" altLang="en-US" dirty="0"/>
          </a:p>
        </p:txBody>
      </p:sp>
    </p:spTree>
    <p:custDataLst>
      <p:tags r:id="rId1"/>
    </p:custDataLst>
    <p:extLst>
      <p:ext uri="{BB962C8B-B14F-4D97-AF65-F5344CB8AC3E}">
        <p14:creationId xmlns:p14="http://schemas.microsoft.com/office/powerpoint/2010/main" val="12591562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42244"/>
            <a:ext cx="10753090" cy="761365"/>
          </a:xfrm>
          <a:prstGeom prst="rect">
            <a:avLst/>
          </a:prstGeom>
          <a:noFill/>
        </p:spPr>
        <p:txBody>
          <a:bodyPr wrap="square" rtlCol="0">
            <a:noAutofit/>
          </a:bodyPr>
          <a:lstStyle/>
          <a:p>
            <a:pPr lvl="0" defTabSz="457200">
              <a:lnSpc>
                <a:spcPct val="120000"/>
              </a:lnSpc>
            </a:pPr>
            <a:endPar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C50E619-AA50-8933-3B29-FE277481A8AC}"/>
              </a:ext>
            </a:extLst>
          </p:cNvPr>
          <p:cNvSpPr txBox="1"/>
          <p:nvPr/>
        </p:nvSpPr>
        <p:spPr>
          <a:xfrm>
            <a:off x="961496" y="147978"/>
            <a:ext cx="3788304" cy="369332"/>
          </a:xfrm>
          <a:prstGeom prst="rect">
            <a:avLst/>
          </a:prstGeom>
          <a:noFill/>
        </p:spPr>
        <p:txBody>
          <a:bodyPr wrap="square" rtlCol="0">
            <a:spAutoFit/>
          </a:bodyPr>
          <a:lstStyle/>
          <a:p>
            <a:pPr algn="just"/>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Stochastic Gradient Descent</a:t>
            </a:r>
            <a:r>
              <a:rPr lang="zh-CN" altLang="en-US"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D9594736-124F-2AA6-FA8E-7C72AB813C67}"/>
              </a:ext>
            </a:extLst>
          </p:cNvPr>
          <p:cNvSpPr txBox="1"/>
          <p:nvPr/>
        </p:nvSpPr>
        <p:spPr>
          <a:xfrm>
            <a:off x="961496" y="621513"/>
            <a:ext cx="6370782" cy="369332"/>
          </a:xfrm>
          <a:prstGeom prst="rect">
            <a:avLst/>
          </a:prstGeom>
          <a:noFill/>
        </p:spPr>
        <p:txBody>
          <a:bodyPr wrap="square" rtlCol="0">
            <a:spAutoFit/>
          </a:bodyPr>
          <a:lstStyle/>
          <a:p>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To sum up:</a:t>
            </a:r>
            <a:endParaRPr lang="zh-CN" altLang="en-US" dirty="0">
              <a:highlight>
                <a:srgbClr val="FFFF00"/>
              </a:highlight>
            </a:endParaRPr>
          </a:p>
        </p:txBody>
      </p:sp>
      <p:sp>
        <p:nvSpPr>
          <p:cNvPr id="4" name="文本框 3">
            <a:extLst>
              <a:ext uri="{FF2B5EF4-FFF2-40B4-BE49-F238E27FC236}">
                <a16:creationId xmlns:a16="http://schemas.microsoft.com/office/drawing/2014/main" id="{D6F1AC3B-4E0E-95DB-024D-3B9AC938BE64}"/>
              </a:ext>
            </a:extLst>
          </p:cNvPr>
          <p:cNvSpPr txBox="1"/>
          <p:nvPr/>
        </p:nvSpPr>
        <p:spPr>
          <a:xfrm>
            <a:off x="2327565" y="1370114"/>
            <a:ext cx="6964218" cy="2785506"/>
          </a:xfrm>
          <a:prstGeom prst="rect">
            <a:avLst/>
          </a:prstGeom>
          <a:noFill/>
        </p:spPr>
        <p:txBody>
          <a:bodyPr wrap="square" rtlCol="0">
            <a:spAutoFit/>
          </a:bodyPr>
          <a:lstStyle/>
          <a:p>
            <a:pPr algn="just">
              <a:lnSpc>
                <a:spcPct val="20000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In conclusion, the stochastic gradient descent algorithm is a simple and effective optimization algorithm for finding the lowest point of a function. It moves through the parameter space in a random fashion in the expectation of reaching the global nadir point while being efficient on large-scale datasets.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7405282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718820" y="835114"/>
            <a:ext cx="7086867" cy="523220"/>
          </a:xfrm>
          <a:prstGeom prst="rect">
            <a:avLst/>
          </a:prstGeom>
          <a:noFill/>
        </p:spPr>
        <p:txBody>
          <a:bodyPr wrap="square" rtlCol="0">
            <a:spAutoFit/>
          </a:bodyPr>
          <a:lstStyle/>
          <a:p>
            <a:r>
              <a:rPr lang="en-US" altLang="zh-CN" dirty="0">
                <a:solidFill>
                  <a:srgbClr val="000000"/>
                </a:solidFill>
                <a:highlight>
                  <a:srgbClr val="FFFF00"/>
                </a:highlight>
                <a:ea typeface="等线" panose="02010600030101010101" pitchFamily="2" charset="-122"/>
                <a:cs typeface="Times New Roman" panose="02020603050405020304" pitchFamily="18" charset="0"/>
              </a:rPr>
              <a:t>Definition of the cross-entropy loss function</a:t>
            </a:r>
            <a:r>
              <a:rPr lang="zh-CN" altLang="en-US" sz="2800" dirty="0">
                <a:highlight>
                  <a:srgbClr val="FFFF00"/>
                </a:highlight>
              </a:rPr>
              <a:t>：</a:t>
            </a:r>
          </a:p>
        </p:txBody>
      </p:sp>
      <p:sp>
        <p:nvSpPr>
          <p:cNvPr id="5" name="文本框 4"/>
          <p:cNvSpPr txBox="1"/>
          <p:nvPr/>
        </p:nvSpPr>
        <p:spPr>
          <a:xfrm>
            <a:off x="718819" y="1463951"/>
            <a:ext cx="11363114" cy="4893647"/>
          </a:xfrm>
          <a:prstGeom prst="rect">
            <a:avLst/>
          </a:prstGeom>
          <a:noFill/>
        </p:spPr>
        <p:txBody>
          <a:bodyPr wrap="square" rtlCol="0">
            <a:spAutoFit/>
          </a:bodyPr>
          <a:lstStyle/>
          <a:p>
            <a:pPr algn="just"/>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In a multi-classification problem, suppose there are C categories, and the actual label of each sample is a C-dimensional one-hot encoded vector that indicates which category the sample belongs to. The prediction output of the model is a C-dimensional probability distribution vector representing the probabilities for each category. The cross-entropy loss function is defined as follows: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                                      L(y, y_hat) = -sum(y_i * log(y_hat_i))</a:t>
            </a:r>
          </a:p>
          <a:p>
            <a:pPr algn="just"/>
            <a:endPar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y</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The one-hot encoding vector of the actual tag. In a multiclassification problem, if there are C categories, the actual label of each sample is represented by a C-dimensional vector where only one element is 1 (representing the class of that sample) and the rest are 0.
</a:t>
            </a:r>
            <a:r>
              <a:rPr lang="en-US" altLang="zh-CN" sz="20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y_hat</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The model's predicted output vector. In a multiclassification problem, the model generates a predicted probability for each class, resulting in a C-dimensional vector.
</a:t>
            </a:r>
            <a:r>
              <a:rPr lang="en-US" altLang="zh-CN" sz="20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y_i</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The i-</a:t>
            </a:r>
            <a:r>
              <a:rPr lang="en-US" altLang="zh-CN" kern="100" dirty="0" err="1">
                <a:solidFill>
                  <a:srgbClr val="000000"/>
                </a:solidFill>
                <a:latin typeface="等线" panose="02010600030101010101" pitchFamily="2" charset="-122"/>
                <a:ea typeface="等线" panose="02010600030101010101" pitchFamily="2" charset="-122"/>
                <a:cs typeface="Times New Roman" panose="02020603050405020304" pitchFamily="18" charset="0"/>
              </a:rPr>
              <a:t>th</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element of the actual label vector, that is, the tag value of the i-</a:t>
            </a:r>
            <a:r>
              <a:rPr lang="en-US" altLang="zh-CN" kern="100" dirty="0" err="1">
                <a:solidFill>
                  <a:srgbClr val="000000"/>
                </a:solidFill>
                <a:latin typeface="等线" panose="02010600030101010101" pitchFamily="2" charset="-122"/>
                <a:ea typeface="等线" panose="02010600030101010101" pitchFamily="2" charset="-122"/>
                <a:cs typeface="Times New Roman" panose="02020603050405020304" pitchFamily="18" charset="0"/>
              </a:rPr>
              <a:t>th</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category.
y_hat_i: The model predicts the i-</a:t>
            </a:r>
            <a:r>
              <a:rPr lang="en-US" altLang="zh-CN" kern="100" dirty="0" err="1">
                <a:solidFill>
                  <a:srgbClr val="000000"/>
                </a:solidFill>
                <a:latin typeface="等线" panose="02010600030101010101" pitchFamily="2" charset="-122"/>
                <a:ea typeface="等线" panose="02010600030101010101" pitchFamily="2" charset="-122"/>
                <a:cs typeface="Times New Roman" panose="02020603050405020304" pitchFamily="18" charset="0"/>
              </a:rPr>
              <a:t>th</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element of the output vector, which is the model's prediction probability for the i-</a:t>
            </a:r>
            <a:r>
              <a:rPr lang="en-US" altLang="zh-CN" kern="100" dirty="0" err="1">
                <a:solidFill>
                  <a:srgbClr val="000000"/>
                </a:solidFill>
                <a:latin typeface="等线" panose="02010600030101010101" pitchFamily="2" charset="-122"/>
                <a:ea typeface="等线" panose="02010600030101010101" pitchFamily="2" charset="-122"/>
                <a:cs typeface="Times New Roman" panose="02020603050405020304" pitchFamily="18" charset="0"/>
              </a:rPr>
              <a:t>th</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category.
"</a:t>
            </a:r>
            <a:r>
              <a:rPr lang="en-US" altLang="zh-CN" sz="20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sum</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represents the sum operation and "</a:t>
            </a:r>
            <a:r>
              <a:rPr lang="en-US" altLang="zh-CN" sz="20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log</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represents the natural logarithm.</a:t>
            </a:r>
            <a:r>
              <a:rPr lang="en-US" altLang="zh-CN" dirty="0"/>
              <a:t>
</a:t>
            </a:r>
            <a:endParaRPr lang="zh-CN" altLang="en-US" dirty="0"/>
          </a:p>
        </p:txBody>
      </p:sp>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718820" y="835114"/>
            <a:ext cx="7086867" cy="523220"/>
          </a:xfrm>
          <a:prstGeom prst="rect">
            <a:avLst/>
          </a:prstGeom>
          <a:noFill/>
        </p:spPr>
        <p:txBody>
          <a:bodyPr wrap="square" rtlCol="0">
            <a:spAutoFit/>
          </a:bodyPr>
          <a:lstStyle/>
          <a:p>
            <a:r>
              <a:rPr lang="en-US" altLang="zh-CN" dirty="0">
                <a:solidFill>
                  <a:srgbClr val="000000"/>
                </a:solidFill>
                <a:highlight>
                  <a:srgbClr val="FFFF00"/>
                </a:highlight>
                <a:ea typeface="等线" panose="02010600030101010101" pitchFamily="2" charset="-122"/>
                <a:cs typeface="Times New Roman" panose="02020603050405020304" pitchFamily="18" charset="0"/>
              </a:rPr>
              <a:t>Steps to apply the cross-entropy loss function</a:t>
            </a:r>
            <a:r>
              <a:rPr lang="zh-CN" altLang="en-US" sz="2800" dirty="0">
                <a:highlight>
                  <a:srgbClr val="FFFF00"/>
                </a:highlight>
              </a:rPr>
              <a:t>：</a:t>
            </a:r>
          </a:p>
        </p:txBody>
      </p:sp>
      <p:sp>
        <p:nvSpPr>
          <p:cNvPr id="5" name="文本框 4"/>
          <p:cNvSpPr txBox="1"/>
          <p:nvPr/>
        </p:nvSpPr>
        <p:spPr>
          <a:xfrm>
            <a:off x="861743" y="1431021"/>
            <a:ext cx="10951566" cy="923330"/>
          </a:xfrm>
          <a:prstGeom prst="rect">
            <a:avLst/>
          </a:prstGeom>
          <a:noFill/>
        </p:spPr>
        <p:txBody>
          <a:bodyPr wrap="square" rtlCol="0">
            <a:spAutoFit/>
          </a:bodyPr>
          <a:lstStyle/>
          <a:p>
            <a:pPr algn="just"/>
            <a:r>
              <a:rPr lang="en-US" altLang="zh-CN" dirty="0"/>
              <a:t>
</a:t>
            </a:r>
            <a:endParaRPr lang="zh-CN" altLang="en-US" dirty="0"/>
          </a:p>
        </p:txBody>
      </p:sp>
      <p:graphicFrame>
        <p:nvGraphicFramePr>
          <p:cNvPr id="2" name="表格 2"/>
          <p:cNvGraphicFramePr>
            <a:graphicFrameLocks noGrp="1"/>
          </p:cNvGraphicFramePr>
          <p:nvPr/>
        </p:nvGraphicFramePr>
        <p:xfrm>
          <a:off x="1732626" y="1513560"/>
          <a:ext cx="9331218" cy="4509328"/>
        </p:xfrm>
        <a:graphic>
          <a:graphicData uri="http://schemas.openxmlformats.org/drawingml/2006/table">
            <a:tbl>
              <a:tblPr firstRow="1" bandRow="1">
                <a:tableStyleId>{5C22544A-7EE6-4342-B048-85BDC9FD1C3A}</a:tableStyleId>
              </a:tblPr>
              <a:tblGrid>
                <a:gridCol w="1102781">
                  <a:extLst>
                    <a:ext uri="{9D8B030D-6E8A-4147-A177-3AD203B41FA5}">
                      <a16:colId xmlns:a16="http://schemas.microsoft.com/office/drawing/2014/main" val="20000"/>
                    </a:ext>
                  </a:extLst>
                </a:gridCol>
                <a:gridCol w="8228437">
                  <a:extLst>
                    <a:ext uri="{9D8B030D-6E8A-4147-A177-3AD203B41FA5}">
                      <a16:colId xmlns:a16="http://schemas.microsoft.com/office/drawing/2014/main" val="20001"/>
                    </a:ext>
                  </a:extLst>
                </a:gridCol>
              </a:tblGrid>
              <a:tr h="520726">
                <a:tc>
                  <a:txBody>
                    <a:bodyPr/>
                    <a:lstStyle/>
                    <a:p>
                      <a:r>
                        <a:rPr lang="en-US" altLang="zh-CN" sz="1800" b="1" i="0" kern="1200" dirty="0">
                          <a:solidFill>
                            <a:schemeClr val="lt1"/>
                          </a:solidFill>
                          <a:effectLst/>
                          <a:latin typeface="+mn-lt"/>
                          <a:ea typeface="+mn-ea"/>
                          <a:cs typeface="+mn-cs"/>
                        </a:rPr>
                        <a:t>steps</a:t>
                      </a:r>
                      <a:endParaRPr lang="zh-CN" altLang="en-US" dirty="0"/>
                    </a:p>
                  </a:txBody>
                  <a:tcPr/>
                </a:tc>
                <a:tc>
                  <a:txBody>
                    <a:bodyPr/>
                    <a:lstStyle/>
                    <a:p>
                      <a:r>
                        <a:rPr lang="en-US" altLang="zh-CN" sz="1800" b="1" i="0" kern="1200" dirty="0">
                          <a:solidFill>
                            <a:schemeClr val="lt1"/>
                          </a:solidFill>
                          <a:effectLst/>
                          <a:latin typeface="+mn-lt"/>
                          <a:ea typeface="+mn-ea"/>
                          <a:cs typeface="+mn-cs"/>
                        </a:rPr>
                        <a:t>description</a:t>
                      </a:r>
                      <a:endParaRPr lang="zh-CN" altLang="en-US" dirty="0"/>
                    </a:p>
                  </a:txBody>
                  <a:tcPr/>
                </a:tc>
                <a:extLst>
                  <a:ext uri="{0D108BD9-81ED-4DB2-BD59-A6C34878D82A}">
                    <a16:rowId xmlns:a16="http://schemas.microsoft.com/office/drawing/2014/main" val="10000"/>
                  </a:ext>
                </a:extLst>
              </a:tr>
              <a:tr h="664767">
                <a:tc>
                  <a:txBody>
                    <a:bodyPr/>
                    <a:lstStyle/>
                    <a:p>
                      <a:r>
                        <a:rPr lang="en-US" altLang="zh-CN" dirty="0"/>
                        <a:t>1</a:t>
                      </a:r>
                      <a:endParaRPr lang="zh-CN" altLang="en-US" dirty="0"/>
                    </a:p>
                  </a:txBody>
                  <a:tcPr/>
                </a:tc>
                <a:tc>
                  <a:txBody>
                    <a:bodyPr/>
                    <a:lstStyle/>
                    <a:p>
                      <a:r>
                        <a:rPr lang="en-US" altLang="zh-CN" sz="1800" b="1" i="0" kern="1200" dirty="0">
                          <a:solidFill>
                            <a:schemeClr val="dk1"/>
                          </a:solidFill>
                          <a:effectLst/>
                          <a:latin typeface="+mn-lt"/>
                          <a:ea typeface="+mn-ea"/>
                          <a:cs typeface="+mn-cs"/>
                        </a:rPr>
                        <a:t>Define the model structure</a:t>
                      </a:r>
                      <a:r>
                        <a:rPr lang="zh-CN" altLang="en-US" sz="1800" b="1"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 </a:t>
                      </a:r>
                      <a:r>
                        <a:rPr lang="en-US" altLang="zh-CN" sz="1800" b="0" i="0" kern="1200" dirty="0">
                          <a:solidFill>
                            <a:schemeClr val="dk1"/>
                          </a:solidFill>
                          <a:effectLst/>
                          <a:latin typeface="+mn-lt"/>
                          <a:ea typeface="+mn-ea"/>
                          <a:cs typeface="+mn-cs"/>
                        </a:rPr>
                        <a:t>Choose an appropriate multiclass logistic regression model, such as a linear model or support vector machine.</a:t>
                      </a:r>
                      <a:endParaRPr lang="zh-CN" altLang="en-US" dirty="0"/>
                    </a:p>
                  </a:txBody>
                  <a:tcPr/>
                </a:tc>
                <a:extLst>
                  <a:ext uri="{0D108BD9-81ED-4DB2-BD59-A6C34878D82A}">
                    <a16:rowId xmlns:a16="http://schemas.microsoft.com/office/drawing/2014/main" val="10001"/>
                  </a:ext>
                </a:extLst>
              </a:tr>
              <a:tr h="664767">
                <a:tc>
                  <a:txBody>
                    <a:bodyPr/>
                    <a:lstStyle/>
                    <a:p>
                      <a:r>
                        <a:rPr lang="en-US" altLang="zh-CN" dirty="0"/>
                        <a:t>2</a:t>
                      </a:r>
                      <a:endParaRPr lang="zh-CN" altLang="en-US" dirty="0"/>
                    </a:p>
                  </a:txBody>
                  <a:tcPr/>
                </a:tc>
                <a:tc>
                  <a:txBody>
                    <a:bodyPr/>
                    <a:lstStyle/>
                    <a:p>
                      <a:r>
                        <a:rPr lang="en-US" altLang="zh-CN" sz="1800" b="1" i="0" kern="1200" dirty="0">
                          <a:solidFill>
                            <a:schemeClr val="dk1"/>
                          </a:solidFill>
                          <a:effectLst/>
                          <a:latin typeface="+mn-lt"/>
                          <a:ea typeface="+mn-ea"/>
                          <a:cs typeface="+mn-cs"/>
                        </a:rPr>
                        <a:t>Define the loss function</a:t>
                      </a:r>
                      <a:r>
                        <a:rPr lang="zh-CN" altLang="en-US" sz="1800" b="1"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 </a:t>
                      </a:r>
                      <a:r>
                        <a:rPr lang="en-US" altLang="zh-CN" sz="1800" b="0" i="0" kern="1200" dirty="0">
                          <a:solidFill>
                            <a:schemeClr val="dk1"/>
                          </a:solidFill>
                          <a:effectLst/>
                          <a:latin typeface="+mn-lt"/>
                          <a:ea typeface="+mn-ea"/>
                          <a:cs typeface="+mn-cs"/>
                        </a:rPr>
                        <a:t>Use the cross-entropy loss function to measure the difference between the model's predicted output and the actual labels.</a:t>
                      </a:r>
                      <a:endParaRPr lang="zh-CN" altLang="en-US" dirty="0"/>
                    </a:p>
                  </a:txBody>
                  <a:tcPr/>
                </a:tc>
                <a:extLst>
                  <a:ext uri="{0D108BD9-81ED-4DB2-BD59-A6C34878D82A}">
                    <a16:rowId xmlns:a16="http://schemas.microsoft.com/office/drawing/2014/main" val="10002"/>
                  </a:ext>
                </a:extLst>
              </a:tr>
              <a:tr h="664767">
                <a:tc>
                  <a:txBody>
                    <a:bodyPr/>
                    <a:lstStyle/>
                    <a:p>
                      <a:r>
                        <a:rPr lang="en-US" altLang="zh-CN" dirty="0"/>
                        <a:t>3</a:t>
                      </a:r>
                      <a:endParaRPr lang="zh-CN" altLang="en-US" dirty="0"/>
                    </a:p>
                  </a:txBody>
                  <a:tcPr/>
                </a:tc>
                <a:tc>
                  <a:txBody>
                    <a:bodyPr/>
                    <a:lstStyle/>
                    <a:p>
                      <a:r>
                        <a:rPr lang="en-US" altLang="zh-CN" sz="1800" b="1" i="0" kern="1200">
                          <a:solidFill>
                            <a:schemeClr val="dk1"/>
                          </a:solidFill>
                          <a:effectLst/>
                          <a:latin typeface="+mn-lt"/>
                          <a:ea typeface="+mn-ea"/>
                          <a:cs typeface="+mn-cs"/>
                        </a:rPr>
                        <a:t>Forward propagation</a:t>
                      </a:r>
                      <a:r>
                        <a:rPr lang="zh-CN" altLang="en-US" sz="1800" b="1" i="0" kern="1200">
                          <a:solidFill>
                            <a:schemeClr val="dk1"/>
                          </a:solidFill>
                          <a:effectLst/>
                          <a:latin typeface="+mn-lt"/>
                          <a:ea typeface="+mn-ea"/>
                          <a:cs typeface="+mn-cs"/>
                        </a:rPr>
                        <a:t>：</a:t>
                      </a:r>
                      <a:r>
                        <a:rPr lang="zh-CN" altLang="en-US" sz="1800" b="0" i="0" kern="1200">
                          <a:solidFill>
                            <a:schemeClr val="dk1"/>
                          </a:solidFill>
                          <a:effectLst/>
                          <a:latin typeface="+mn-lt"/>
                          <a:ea typeface="+mn-ea"/>
                          <a:cs typeface="+mn-cs"/>
                        </a:rPr>
                        <a:t> </a:t>
                      </a:r>
                      <a:r>
                        <a:rPr lang="en-US" altLang="zh-CN" sz="1800" b="0" i="0" kern="1200">
                          <a:solidFill>
                            <a:schemeClr val="dk1"/>
                          </a:solidFill>
                          <a:effectLst/>
                          <a:latin typeface="+mn-lt"/>
                          <a:ea typeface="+mn-ea"/>
                          <a:cs typeface="+mn-cs"/>
                        </a:rPr>
                        <a:t>Forward propagation calculations are performed on each input sample to obtain the predicted output of the model</a:t>
                      </a:r>
                      <a:endParaRPr lang="zh-CN" altLang="en-US"/>
                    </a:p>
                  </a:txBody>
                  <a:tcPr/>
                </a:tc>
                <a:extLst>
                  <a:ext uri="{0D108BD9-81ED-4DB2-BD59-A6C34878D82A}">
                    <a16:rowId xmlns:a16="http://schemas.microsoft.com/office/drawing/2014/main" val="10003"/>
                  </a:ext>
                </a:extLst>
              </a:tr>
              <a:tr h="664767">
                <a:tc>
                  <a:txBody>
                    <a:bodyPr/>
                    <a:lstStyle/>
                    <a:p>
                      <a:r>
                        <a:rPr lang="en-US" altLang="zh-CN" dirty="0"/>
                        <a:t>4</a:t>
                      </a:r>
                      <a:endParaRPr lang="zh-CN" altLang="en-US" dirty="0"/>
                    </a:p>
                  </a:txBody>
                  <a:tcPr/>
                </a:tc>
                <a:tc>
                  <a:txBody>
                    <a:bodyPr/>
                    <a:lstStyle/>
                    <a:p>
                      <a:r>
                        <a:rPr lang="en-US" altLang="zh-CN" sz="1800" b="1" i="0" kern="1200" dirty="0">
                          <a:solidFill>
                            <a:schemeClr val="dk1"/>
                          </a:solidFill>
                          <a:effectLst/>
                          <a:latin typeface="+mn-lt"/>
                          <a:ea typeface="+mn-ea"/>
                          <a:cs typeface="+mn-cs"/>
                        </a:rPr>
                        <a:t>Calculate losses</a:t>
                      </a:r>
                      <a:r>
                        <a:rPr lang="zh-CN" altLang="en-US" sz="1800" b="1"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 </a:t>
                      </a:r>
                      <a:r>
                        <a:rPr lang="en-US" altLang="zh-CN" sz="1800" b="0" i="0" kern="1200" dirty="0">
                          <a:solidFill>
                            <a:schemeClr val="dk1"/>
                          </a:solidFill>
                          <a:effectLst/>
                          <a:latin typeface="+mn-lt"/>
                          <a:ea typeface="+mn-ea"/>
                          <a:cs typeface="+mn-cs"/>
                        </a:rPr>
                        <a:t>Use the cross-entropy loss function to calculate the difference between the model's predictions and the actual labels.</a:t>
                      </a:r>
                      <a:endParaRPr lang="zh-CN" altLang="en-US" dirty="0"/>
                    </a:p>
                  </a:txBody>
                  <a:tcPr/>
                </a:tc>
                <a:extLst>
                  <a:ext uri="{0D108BD9-81ED-4DB2-BD59-A6C34878D82A}">
                    <a16:rowId xmlns:a16="http://schemas.microsoft.com/office/drawing/2014/main" val="10004"/>
                  </a:ext>
                </a:extLst>
              </a:tr>
              <a:tr h="664767">
                <a:tc>
                  <a:txBody>
                    <a:bodyPr/>
                    <a:lstStyle/>
                    <a:p>
                      <a:r>
                        <a:rPr lang="en-US" altLang="zh-CN" dirty="0"/>
                        <a:t>5</a:t>
                      </a:r>
                      <a:endParaRPr lang="zh-CN" altLang="en-US" dirty="0"/>
                    </a:p>
                  </a:txBody>
                  <a:tcPr/>
                </a:tc>
                <a:tc>
                  <a:txBody>
                    <a:bodyPr/>
                    <a:lstStyle/>
                    <a:p>
                      <a:r>
                        <a:rPr lang="en-US" altLang="zh-CN" sz="1800" b="1" i="0" kern="1200" dirty="0">
                          <a:solidFill>
                            <a:schemeClr val="dk1"/>
                          </a:solidFill>
                          <a:effectLst/>
                          <a:latin typeface="+mn-lt"/>
                          <a:ea typeface="+mn-ea"/>
                          <a:cs typeface="+mn-cs"/>
                        </a:rPr>
                        <a:t>Backpropagation</a:t>
                      </a:r>
                      <a:r>
                        <a:rPr lang="zh-CN" altLang="en-US" sz="1800" b="1"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 </a:t>
                      </a:r>
                      <a:r>
                        <a:rPr lang="en-US" altLang="zh-CN" sz="1800" b="0" i="0" kern="1200" dirty="0">
                          <a:solidFill>
                            <a:schemeClr val="dk1"/>
                          </a:solidFill>
                          <a:effectLst/>
                          <a:latin typeface="+mn-lt"/>
                          <a:ea typeface="+mn-ea"/>
                          <a:cs typeface="+mn-cs"/>
                        </a:rPr>
                        <a:t>The gradient of the loss function on the model parameters is calculated, and the model parameters are updated by the backpropagation algorithm.</a:t>
                      </a:r>
                      <a:endParaRPr lang="zh-CN" altLang="en-US" dirty="0"/>
                    </a:p>
                  </a:txBody>
                  <a:tcPr/>
                </a:tc>
                <a:extLst>
                  <a:ext uri="{0D108BD9-81ED-4DB2-BD59-A6C34878D82A}">
                    <a16:rowId xmlns:a16="http://schemas.microsoft.com/office/drawing/2014/main" val="10005"/>
                  </a:ext>
                </a:extLst>
              </a:tr>
              <a:tr h="664767">
                <a:tc>
                  <a:txBody>
                    <a:bodyPr/>
                    <a:lstStyle/>
                    <a:p>
                      <a:r>
                        <a:rPr lang="en-US" altLang="zh-CN" dirty="0"/>
                        <a:t>6</a:t>
                      </a:r>
                      <a:endParaRPr lang="zh-CN" altLang="en-US" dirty="0"/>
                    </a:p>
                  </a:txBody>
                  <a:tcPr/>
                </a:tc>
                <a:tc>
                  <a:txBody>
                    <a:bodyPr/>
                    <a:lstStyle/>
                    <a:p>
                      <a:pPr algn="l"/>
                      <a:r>
                        <a:rPr lang="en-US" altLang="zh-CN" sz="1800" b="1" i="0" kern="1200" dirty="0">
                          <a:solidFill>
                            <a:schemeClr val="dk1"/>
                          </a:solidFill>
                          <a:effectLst/>
                          <a:latin typeface="+mn-lt"/>
                          <a:ea typeface="+mn-ea"/>
                          <a:cs typeface="+mn-cs"/>
                        </a:rPr>
                        <a:t>Optimization algorithm</a:t>
                      </a:r>
                      <a:r>
                        <a:rPr lang="zh-CN" altLang="en-US" sz="1800" b="1"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 </a:t>
                      </a:r>
                      <a:r>
                        <a:rPr lang="en-US" altLang="zh-CN" sz="1800" b="0" i="0" kern="1200" dirty="0">
                          <a:solidFill>
                            <a:schemeClr val="dk1"/>
                          </a:solidFill>
                          <a:effectLst/>
                          <a:latin typeface="+mn-lt"/>
                          <a:ea typeface="+mn-ea"/>
                          <a:cs typeface="+mn-cs"/>
                        </a:rPr>
                        <a:t>Use optimization algorithms such as gradient descent to minimize the cross-entropy loss function and adjust parameters.</a:t>
                      </a:r>
                      <a:endParaRPr lang="zh-CN" altLang="en-US" dirty="0"/>
                    </a:p>
                  </a:txBody>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718820" y="835114"/>
            <a:ext cx="7086867" cy="523220"/>
          </a:xfrm>
          <a:prstGeom prst="rect">
            <a:avLst/>
          </a:prstGeom>
          <a:noFill/>
        </p:spPr>
        <p:txBody>
          <a:bodyPr wrap="square" rtlCol="0">
            <a:spAutoFit/>
          </a:bodyPr>
          <a:lstStyle/>
          <a:p>
            <a:r>
              <a:rPr lang="en-US" altLang="zh-CN" dirty="0">
                <a:solidFill>
                  <a:srgbClr val="000000"/>
                </a:solidFill>
                <a:highlight>
                  <a:srgbClr val="FFFF00"/>
                </a:highlight>
                <a:ea typeface="等线" panose="02010600030101010101" pitchFamily="2" charset="-122"/>
                <a:cs typeface="Times New Roman" panose="02020603050405020304" pitchFamily="18" charset="0"/>
              </a:rPr>
              <a:t>Techniques for optimizing the cross-entropy loss function</a:t>
            </a:r>
            <a:r>
              <a:rPr lang="zh-CN" altLang="en-US" sz="2800" dirty="0">
                <a:highlight>
                  <a:srgbClr val="FFFF00"/>
                </a:highlight>
              </a:rPr>
              <a:t>：</a:t>
            </a:r>
          </a:p>
        </p:txBody>
      </p:sp>
      <p:sp>
        <p:nvSpPr>
          <p:cNvPr id="5" name="文本框 4"/>
          <p:cNvSpPr txBox="1"/>
          <p:nvPr/>
        </p:nvSpPr>
        <p:spPr>
          <a:xfrm>
            <a:off x="861743" y="1431021"/>
            <a:ext cx="10951566" cy="923330"/>
          </a:xfrm>
          <a:prstGeom prst="rect">
            <a:avLst/>
          </a:prstGeom>
          <a:noFill/>
        </p:spPr>
        <p:txBody>
          <a:bodyPr wrap="square" rtlCol="0">
            <a:spAutoFit/>
          </a:bodyPr>
          <a:lstStyle/>
          <a:p>
            <a:pPr algn="just"/>
            <a:r>
              <a:rPr lang="en-US" altLang="zh-CN" dirty="0"/>
              <a:t>
</a:t>
            </a:r>
            <a:endParaRPr lang="zh-CN" altLang="en-US" dirty="0"/>
          </a:p>
        </p:txBody>
      </p:sp>
      <p:graphicFrame>
        <p:nvGraphicFramePr>
          <p:cNvPr id="3" name="表格 5"/>
          <p:cNvGraphicFramePr>
            <a:graphicFrameLocks noGrp="1"/>
          </p:cNvGraphicFramePr>
          <p:nvPr/>
        </p:nvGraphicFramePr>
        <p:xfrm>
          <a:off x="998161" y="1513560"/>
          <a:ext cx="10473749" cy="4111474"/>
        </p:xfrm>
        <a:graphic>
          <a:graphicData uri="http://schemas.openxmlformats.org/drawingml/2006/table">
            <a:tbl>
              <a:tblPr firstRow="1" bandRow="1">
                <a:tableStyleId>{5C22544A-7EE6-4342-B048-85BDC9FD1C3A}</a:tableStyleId>
              </a:tblPr>
              <a:tblGrid>
                <a:gridCol w="2797984">
                  <a:extLst>
                    <a:ext uri="{9D8B030D-6E8A-4147-A177-3AD203B41FA5}">
                      <a16:colId xmlns:a16="http://schemas.microsoft.com/office/drawing/2014/main" val="20000"/>
                    </a:ext>
                  </a:extLst>
                </a:gridCol>
                <a:gridCol w="7675765">
                  <a:extLst>
                    <a:ext uri="{9D8B030D-6E8A-4147-A177-3AD203B41FA5}">
                      <a16:colId xmlns:a16="http://schemas.microsoft.com/office/drawing/2014/main" val="20001"/>
                    </a:ext>
                  </a:extLst>
                </a:gridCol>
              </a:tblGrid>
              <a:tr h="638417">
                <a:tc>
                  <a:txBody>
                    <a:bodyPr/>
                    <a:lstStyle/>
                    <a:p>
                      <a:r>
                        <a:rPr lang="en-US" altLang="zh-CN" sz="1800" b="1" i="0" kern="1200" dirty="0">
                          <a:solidFill>
                            <a:schemeClr val="lt1"/>
                          </a:solidFill>
                          <a:effectLst/>
                          <a:latin typeface="+mn-lt"/>
                          <a:ea typeface="+mn-ea"/>
                          <a:cs typeface="+mn-cs"/>
                        </a:rPr>
                        <a:t>skill</a:t>
                      </a:r>
                      <a:endParaRPr lang="zh-CN" altLang="en-US" dirty="0"/>
                    </a:p>
                  </a:txBody>
                  <a:tcPr/>
                </a:tc>
                <a:tc>
                  <a:txBody>
                    <a:bodyPr/>
                    <a:lstStyle/>
                    <a:p>
                      <a:r>
                        <a:rPr lang="en-US" altLang="zh-CN" sz="1800" b="1" i="0" kern="1200" dirty="0">
                          <a:solidFill>
                            <a:schemeClr val="lt1"/>
                          </a:solidFill>
                          <a:effectLst/>
                          <a:latin typeface="+mn-lt"/>
                          <a:ea typeface="+mn-ea"/>
                          <a:cs typeface="+mn-cs"/>
                        </a:rPr>
                        <a:t>description</a:t>
                      </a:r>
                      <a:endParaRPr lang="zh-CN" altLang="en-US" dirty="0"/>
                    </a:p>
                  </a:txBody>
                  <a:tcPr/>
                </a:tc>
                <a:extLst>
                  <a:ext uri="{0D108BD9-81ED-4DB2-BD59-A6C34878D82A}">
                    <a16:rowId xmlns:a16="http://schemas.microsoft.com/office/drawing/2014/main" val="10000"/>
                  </a:ext>
                </a:extLst>
              </a:tr>
              <a:tr h="638417">
                <a:tc>
                  <a:txBody>
                    <a:bodyPr/>
                    <a:lstStyle/>
                    <a:p>
                      <a:r>
                        <a:rPr lang="en-US" altLang="zh-CN" sz="1800" b="0" i="0" kern="1200" dirty="0">
                          <a:solidFill>
                            <a:schemeClr val="dk1"/>
                          </a:solidFill>
                          <a:effectLst/>
                          <a:latin typeface="+mn-lt"/>
                          <a:ea typeface="+mn-ea"/>
                          <a:cs typeface="+mn-cs"/>
                        </a:rPr>
                        <a:t>1. Learning rate adjustment</a:t>
                      </a:r>
                      <a:endParaRPr lang="zh-CN" altLang="en-US" dirty="0"/>
                    </a:p>
                  </a:txBody>
                  <a:tcPr/>
                </a:tc>
                <a:tc>
                  <a:txBody>
                    <a:bodyPr/>
                    <a:lstStyle/>
                    <a:p>
                      <a:r>
                        <a:rPr lang="en-US" altLang="zh-CN" sz="1800" b="0" i="0" kern="1200" dirty="0">
                          <a:solidFill>
                            <a:schemeClr val="dk1"/>
                          </a:solidFill>
                          <a:effectLst/>
                          <a:latin typeface="+mn-lt"/>
                          <a:ea typeface="+mn-ea"/>
                          <a:cs typeface="+mn-cs"/>
                        </a:rPr>
                        <a:t>Choose the appropriate learning rate to accelerate model convergence, but avoid shocks caused by excessive learning rate. You can try different learning rates and use a learning rate decay strategy.</a:t>
                      </a:r>
                      <a:endParaRPr lang="zh-CN" altLang="en-US" dirty="0"/>
                    </a:p>
                  </a:txBody>
                  <a:tcPr/>
                </a:tc>
                <a:extLst>
                  <a:ext uri="{0D108BD9-81ED-4DB2-BD59-A6C34878D82A}">
                    <a16:rowId xmlns:a16="http://schemas.microsoft.com/office/drawing/2014/main" val="10001"/>
                  </a:ext>
                </a:extLst>
              </a:tr>
              <a:tr h="638417">
                <a:tc>
                  <a:txBody>
                    <a:bodyPr/>
                    <a:lstStyle/>
                    <a:p>
                      <a:r>
                        <a:rPr lang="en-US" altLang="zh-CN" sz="1800" b="0" i="0" kern="1200" dirty="0">
                          <a:solidFill>
                            <a:schemeClr val="dk1"/>
                          </a:solidFill>
                          <a:effectLst/>
                          <a:latin typeface="+mn-lt"/>
                          <a:ea typeface="+mn-ea"/>
                          <a:cs typeface="+mn-cs"/>
                        </a:rPr>
                        <a:t>2. Regularization</a:t>
                      </a:r>
                      <a:endParaRPr lang="zh-CN" altLang="en-US" dirty="0"/>
                    </a:p>
                  </a:txBody>
                  <a:tcPr/>
                </a:tc>
                <a:tc>
                  <a:txBody>
                    <a:bodyPr/>
                    <a:lstStyle/>
                    <a:p>
                      <a:r>
                        <a:rPr lang="en-US" altLang="zh-CN" sz="1800" b="0" i="0" kern="1200" dirty="0">
                          <a:solidFill>
                            <a:schemeClr val="dk1"/>
                          </a:solidFill>
                          <a:effectLst/>
                          <a:latin typeface="+mn-lt"/>
                          <a:ea typeface="+mn-ea"/>
                          <a:cs typeface="+mn-cs"/>
                        </a:rPr>
                        <a:t>Introduce L1 or L2 regularization terms into the loss function to control model complexity and reduce the risk of overfitting.</a:t>
                      </a:r>
                      <a:endParaRPr lang="zh-CN" altLang="en-US" dirty="0"/>
                    </a:p>
                  </a:txBody>
                  <a:tcPr/>
                </a:tc>
                <a:extLst>
                  <a:ext uri="{0D108BD9-81ED-4DB2-BD59-A6C34878D82A}">
                    <a16:rowId xmlns:a16="http://schemas.microsoft.com/office/drawing/2014/main" val="10002"/>
                  </a:ext>
                </a:extLst>
              </a:tr>
              <a:tr h="638417">
                <a:tc>
                  <a:txBody>
                    <a:bodyPr/>
                    <a:lstStyle/>
                    <a:p>
                      <a:r>
                        <a:rPr lang="en-US" altLang="zh-CN" sz="1800" b="0" i="0" kern="1200" dirty="0">
                          <a:solidFill>
                            <a:schemeClr val="dk1"/>
                          </a:solidFill>
                          <a:effectLst/>
                          <a:latin typeface="+mn-lt"/>
                          <a:ea typeface="+mn-ea"/>
                          <a:cs typeface="+mn-cs"/>
                        </a:rPr>
                        <a:t>3. Batch normalization</a:t>
                      </a:r>
                      <a:endParaRPr lang="zh-CN" altLang="en-US" dirty="0"/>
                    </a:p>
                  </a:txBody>
                  <a:tcPr/>
                </a:tc>
                <a:tc>
                  <a:txBody>
                    <a:bodyPr/>
                    <a:lstStyle/>
                    <a:p>
                      <a:r>
                        <a:rPr lang="en-US" altLang="zh-CN" sz="1800" b="0" i="0" kern="1200" dirty="0">
                          <a:solidFill>
                            <a:schemeClr val="dk1"/>
                          </a:solidFill>
                          <a:effectLst/>
                          <a:latin typeface="+mn-lt"/>
                          <a:ea typeface="+mn-ea"/>
                          <a:cs typeface="+mn-cs"/>
                        </a:rPr>
                        <a:t>Batch normalize input data to improve training speed and model performance.</a:t>
                      </a:r>
                      <a:endParaRPr lang="zh-CN" altLang="en-US" dirty="0"/>
                    </a:p>
                  </a:txBody>
                  <a:tcPr/>
                </a:tc>
                <a:extLst>
                  <a:ext uri="{0D108BD9-81ED-4DB2-BD59-A6C34878D82A}">
                    <a16:rowId xmlns:a16="http://schemas.microsoft.com/office/drawing/2014/main" val="10003"/>
                  </a:ext>
                </a:extLst>
              </a:tr>
              <a:tr h="638417">
                <a:tc>
                  <a:txBody>
                    <a:bodyPr/>
                    <a:lstStyle/>
                    <a:p>
                      <a:r>
                        <a:rPr lang="en-US" altLang="zh-CN" sz="1800" b="0" i="0" kern="1200" dirty="0">
                          <a:solidFill>
                            <a:schemeClr val="dk1"/>
                          </a:solidFill>
                          <a:effectLst/>
                          <a:latin typeface="+mn-lt"/>
                          <a:ea typeface="+mn-ea"/>
                          <a:cs typeface="+mn-cs"/>
                        </a:rPr>
                        <a:t>4. Random initialization</a:t>
                      </a:r>
                      <a:endParaRPr lang="zh-CN" altLang="en-US" dirty="0"/>
                    </a:p>
                  </a:txBody>
                  <a:tcPr/>
                </a:tc>
                <a:tc>
                  <a:txBody>
                    <a:bodyPr/>
                    <a:lstStyle/>
                    <a:p>
                      <a:r>
                        <a:rPr lang="en-US" altLang="zh-CN" sz="1800" b="0" i="0" kern="1200" dirty="0">
                          <a:solidFill>
                            <a:schemeClr val="dk1"/>
                          </a:solidFill>
                          <a:effectLst/>
                          <a:latin typeface="+mn-lt"/>
                          <a:ea typeface="+mn-ea"/>
                          <a:cs typeface="+mn-cs"/>
                        </a:rPr>
                        <a:t>Initialize the model parameters randomly at the beginning of training to avoid falling into the local optimal solution.</a:t>
                      </a:r>
                      <a:endParaRPr lang="zh-CN" altLang="en-US" dirty="0"/>
                    </a:p>
                  </a:txBody>
                  <a:tcPr/>
                </a:tc>
                <a:extLst>
                  <a:ext uri="{0D108BD9-81ED-4DB2-BD59-A6C34878D82A}">
                    <a16:rowId xmlns:a16="http://schemas.microsoft.com/office/drawing/2014/main" val="10004"/>
                  </a:ext>
                </a:extLst>
              </a:tr>
              <a:tr h="638417">
                <a:tc>
                  <a:txBody>
                    <a:bodyPr/>
                    <a:lstStyle/>
                    <a:p>
                      <a:r>
                        <a:rPr lang="en-US" altLang="zh-CN" sz="1800" b="0" i="0" kern="1200" dirty="0">
                          <a:solidFill>
                            <a:schemeClr val="dk1"/>
                          </a:solidFill>
                          <a:effectLst/>
                          <a:latin typeface="+mn-lt"/>
                          <a:ea typeface="+mn-ea"/>
                          <a:cs typeface="+mn-cs"/>
                        </a:rPr>
                        <a:t>5. Early stop strategy</a:t>
                      </a:r>
                      <a:endParaRPr lang="zh-CN" altLang="en-US" dirty="0"/>
                    </a:p>
                  </a:txBody>
                  <a:tcPr/>
                </a:tc>
                <a:tc>
                  <a:txBody>
                    <a:bodyPr/>
                    <a:lstStyle/>
                    <a:p>
                      <a:r>
                        <a:rPr lang="en-US" altLang="zh-CN" sz="1800" b="0" i="0" kern="1200" dirty="0">
                          <a:solidFill>
                            <a:schemeClr val="dk1"/>
                          </a:solidFill>
                          <a:effectLst/>
                          <a:latin typeface="+mn-lt"/>
                          <a:ea typeface="+mn-ea"/>
                          <a:cs typeface="+mn-cs"/>
                        </a:rPr>
                        <a:t>Monitor the performance of the validation set, and when the performance is no longer improving, terminate the training early to prevent overfitting.</a:t>
                      </a:r>
                      <a:endParaRPr lang="zh-CN" altLang="en-US" dirty="0"/>
                    </a:p>
                  </a:txBody>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35" y="1614170"/>
            <a:ext cx="12191365" cy="1198880"/>
          </a:xfrm>
          <a:prstGeom prst="rect">
            <a:avLst/>
          </a:prstGeom>
          <a:noFill/>
        </p:spPr>
        <p:txBody>
          <a:bodyPr wrap="square" rtlCol="0">
            <a:spAutoFit/>
            <a:scene3d>
              <a:camera prst="orthographicFront"/>
              <a:lightRig rig="threePt" dir="t"/>
            </a:scene3d>
          </a:bodyPr>
          <a:lstStyle/>
          <a:p>
            <a:pPr algn="ctr" defTabSz="685800"/>
            <a:r>
              <a:rPr lang="zh-CN" altLang="en-US" sz="7200" b="1" noProof="0" dirty="0">
                <a:solidFill>
                  <a:schemeClr val="accent1"/>
                </a:solidFill>
                <a:effectLst>
                  <a:outerShdw blurRad="38100" dist="25400" dir="5400000" algn="ctr" rotWithShape="0">
                    <a:srgbClr val="6E747A">
                      <a:alpha val="43000"/>
                    </a:srgbClr>
                  </a:outerShdw>
                </a:effectLst>
                <a:uLnTx/>
                <a:uFillTx/>
                <a:latin typeface="Calibri" panose="020F0502020204030204"/>
                <a:ea typeface="微软雅黑" panose="020B0503020204020204" charset="-122"/>
                <a:cs typeface="+mn-ea"/>
                <a:sym typeface="+mn-ea"/>
              </a:rPr>
              <a:t>Thesis analysis</a:t>
            </a:r>
          </a:p>
        </p:txBody>
      </p:sp>
      <p:sp>
        <p:nvSpPr>
          <p:cNvPr id="14" name="TextBox 111"/>
          <p:cNvSpPr txBox="1">
            <a:spLocks noChangeArrowheads="1"/>
          </p:cNvSpPr>
          <p:nvPr/>
        </p:nvSpPr>
        <p:spPr bwMode="auto">
          <a:xfrm>
            <a:off x="1529715" y="3803650"/>
            <a:ext cx="985647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noAutofit/>
          </a:bodyPr>
          <a:lstStyle>
            <a:lvl1pPr>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9pPr>
          </a:lstStyle>
          <a:p>
            <a:pPr algn="l" eaLnBrk="1" hangingPunct="1">
              <a:lnSpc>
                <a:spcPct val="120000"/>
              </a:lnSpc>
            </a:pPr>
            <a:r>
              <a:rPr lang="en-US" altLang="zh-CN" sz="1600" dirty="0">
                <a:solidFill>
                  <a:srgbClr val="000000"/>
                </a:solidFill>
                <a:latin typeface="微软雅黑 Light" panose="020B0502040204020203" pitchFamily="34" charset="-122"/>
                <a:ea typeface="微软雅黑 Light" panose="020B0502040204020203" pitchFamily="34" charset="-122"/>
                <a:cs typeface="Arial" panose="020B0604020202020204" pitchFamily="34" charset="0"/>
              </a:rPr>
              <a:t> </a:t>
            </a:r>
            <a:r>
              <a:rPr lang="en-US" altLang="zh-CN" sz="160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rPr>
              <a:t> </a:t>
            </a:r>
            <a:r>
              <a:rPr lang="en-US" altLang="zh-CN" sz="200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rPr>
              <a:t> </a:t>
            </a:r>
            <a:endParaRPr lang="en-US" altLang="zh-CN" sz="2000" b="1"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3" name="文本框 2"/>
          <p:cNvSpPr txBox="1"/>
          <p:nvPr/>
        </p:nvSpPr>
        <p:spPr>
          <a:xfrm>
            <a:off x="4972050" y="3288665"/>
            <a:ext cx="7406640" cy="368300"/>
          </a:xfrm>
          <a:prstGeom prst="rect">
            <a:avLst/>
          </a:prstGeom>
          <a:noFill/>
        </p:spPr>
        <p:txBody>
          <a:bodyPr wrap="square" rtlCol="0">
            <a:spAutoFit/>
          </a:bodyPr>
          <a:lstStyle/>
          <a:p>
            <a:r>
              <a:rPr lang="zh-CN" altLang="en-US" b="1">
                <a:solidFill>
                  <a:schemeClr val="accent3">
                    <a:lumMod val="50000"/>
                  </a:schemeClr>
                </a:solidFill>
              </a:rPr>
              <a:t>Wang Yuzi </a:t>
            </a:r>
            <a:r>
              <a:rPr lang="ja-JP" altLang="zh-CN" b="1">
                <a:solidFill>
                  <a:schemeClr val="accent3">
                    <a:lumMod val="50000"/>
                  </a:schemeClr>
                </a:solidFill>
              </a:rPr>
              <a:t>　</a:t>
            </a:r>
            <a:r>
              <a:rPr lang="en-US" altLang="zh-CN" b="1">
                <a:solidFill>
                  <a:schemeClr val="accent3">
                    <a:lumMod val="50000"/>
                  </a:schemeClr>
                </a:solidFill>
              </a:rPr>
              <a:t>Wu Haisheng</a:t>
            </a:r>
            <a:r>
              <a:rPr lang="zh-CN" altLang="en-US" b="1">
                <a:solidFill>
                  <a:schemeClr val="accent3">
                    <a:lumMod val="50000"/>
                  </a:schemeClr>
                </a:solidFill>
              </a:rPr>
              <a:t>(</a:t>
            </a:r>
            <a:r>
              <a:rPr lang="en-US" altLang="zh-CN" b="1">
                <a:solidFill>
                  <a:schemeClr val="accent3">
                    <a:lumMod val="50000"/>
                  </a:schemeClr>
                </a:solidFill>
              </a:rPr>
              <a:t> </a:t>
            </a:r>
            <a:r>
              <a:rPr lang="zh-CN" altLang="en-US" i="1">
                <a:solidFill>
                  <a:schemeClr val="accent3">
                    <a:lumMod val="50000"/>
                  </a:schemeClr>
                </a:solidFill>
              </a:rPr>
              <a:t>Software engineering</a:t>
            </a:r>
            <a:r>
              <a:rPr lang="en-US" altLang="zh-CN" i="1">
                <a:solidFill>
                  <a:schemeClr val="accent3">
                    <a:lumMod val="50000"/>
                  </a:schemeClr>
                </a:solidFill>
              </a:rPr>
              <a:t> </a:t>
            </a:r>
            <a:r>
              <a:rPr lang="zh-CN" altLang="en-US" b="1">
                <a:solidFill>
                  <a:schemeClr val="accent3">
                    <a:lumMod val="50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17475"/>
            <a:ext cx="10793730" cy="1086485"/>
          </a:xfrm>
          <a:prstGeom prst="rect">
            <a:avLst/>
          </a:prstGeom>
          <a:noFill/>
        </p:spPr>
        <p:txBody>
          <a:bodyPr wrap="square" rtlCol="0">
            <a:noAutofit/>
          </a:bodyPr>
          <a:lstStyle/>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Model expression and loss function</a:t>
            </a:r>
          </a:p>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——matrix form</a:t>
            </a:r>
          </a:p>
          <a:p>
            <a:pPr lvl="0" defTabSz="457200">
              <a:lnSpc>
                <a:spcPct val="120000"/>
              </a:lnSpc>
            </a:pPr>
            <a:endPar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nvSpPr>
        <p:spPr>
          <a:xfrm>
            <a:off x="960755" y="1520190"/>
            <a:ext cx="9123045" cy="460375"/>
          </a:xfrm>
          <a:prstGeom prst="rect">
            <a:avLst/>
          </a:prstGeom>
          <a:noFill/>
        </p:spPr>
        <p:txBody>
          <a:bodyPr wrap="square" rtlCol="0">
            <a:spAutoFit/>
          </a:bodyPr>
          <a:lstStyle/>
          <a:p>
            <a:r>
              <a:rPr lang="zh-CN" altLang="en-US" sz="2400" b="1">
                <a:solidFill>
                  <a:srgbClr val="FF0000"/>
                </a:solidFill>
                <a:latin typeface="宋体" panose="02010600030101010101" pitchFamily="2" charset="-122"/>
                <a:ea typeface="宋体" panose="02010600030101010101" pitchFamily="2" charset="-122"/>
                <a:cs typeface="Calibri" panose="020F0502020204030204" charset="0"/>
              </a:rPr>
              <a:t>For example, it is often written in matrix form</a:t>
            </a:r>
            <a:r>
              <a:rPr lang="en-US" altLang="zh-CN" sz="2400" b="1">
                <a:solidFill>
                  <a:srgbClr val="FF0000"/>
                </a:solidFill>
                <a:latin typeface="宋体" panose="02010600030101010101" pitchFamily="2" charset="-122"/>
                <a:ea typeface="宋体" panose="02010600030101010101" pitchFamily="2" charset="-122"/>
                <a:cs typeface="Calibri" panose="020F0502020204030204" charset="0"/>
              </a:rPr>
              <a:t> .</a:t>
            </a:r>
          </a:p>
        </p:txBody>
      </p:sp>
      <p:pic>
        <p:nvPicPr>
          <p:cNvPr id="10" name="图片 9"/>
          <p:cNvPicPr>
            <a:picLocks noChangeAspect="1"/>
          </p:cNvPicPr>
          <p:nvPr/>
        </p:nvPicPr>
        <p:blipFill>
          <a:blip r:embed="rId21"/>
          <a:stretch>
            <a:fillRect/>
          </a:stretch>
        </p:blipFill>
        <p:spPr>
          <a:xfrm>
            <a:off x="2316480" y="2296795"/>
            <a:ext cx="2809875" cy="1581150"/>
          </a:xfrm>
          <a:prstGeom prst="rect">
            <a:avLst/>
          </a:prstGeom>
        </p:spPr>
      </p:pic>
      <p:pic>
        <p:nvPicPr>
          <p:cNvPr id="11" name="图片 10"/>
          <p:cNvPicPr>
            <a:picLocks noChangeAspect="1"/>
          </p:cNvPicPr>
          <p:nvPr/>
        </p:nvPicPr>
        <p:blipFill>
          <a:blip r:embed="rId22"/>
          <a:stretch>
            <a:fillRect/>
          </a:stretch>
        </p:blipFill>
        <p:spPr>
          <a:xfrm>
            <a:off x="2160905" y="4264025"/>
            <a:ext cx="5210175" cy="158496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anim calcmode="lin" valueType="num">
                                      <p:cBhvr>
                                        <p:cTn id="15" dur="2000" fill="hold"/>
                                        <p:tgtEl>
                                          <p:spTgt spid="10"/>
                                        </p:tgtEl>
                                        <p:attrNameLst>
                                          <p:attrName>ppt_w</p:attrName>
                                        </p:attrNameLst>
                                      </p:cBhvr>
                                      <p:tavLst>
                                        <p:tav tm="0" fmla="#ppt_w*sin(2.5*pi*$)">
                                          <p:val>
                                            <p:fltVal val="0"/>
                                          </p:val>
                                        </p:tav>
                                        <p:tav tm="100000">
                                          <p:val>
                                            <p:fltVal val="1"/>
                                          </p:val>
                                        </p:tav>
                                      </p:tavLst>
                                    </p:anim>
                                    <p:anim calcmode="lin" valueType="num">
                                      <p:cBhvr>
                                        <p:cTn id="1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21310" y="821055"/>
              <a:ext cx="213995" cy="98425"/>
            </p14:xfrm>
          </p:contentPart>
        </mc:Choice>
        <mc:Fallback xmlns="">
          <p:pic>
            <p:nvPicPr>
              <p:cNvPr id="2" name="墨迹 1"/>
            </p:nvPicPr>
            <p:blipFill>
              <a:blip r:embed="rId4"/>
            </p:blipFill>
            <p:spPr>
              <a:xfrm>
                <a:off x="321310" y="821055"/>
                <a:ext cx="213995" cy="9842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267335" y="776605"/>
              <a:ext cx="196850" cy="419735"/>
            </p14:xfrm>
          </p:contentPart>
        </mc:Choice>
        <mc:Fallback xmlns="">
          <p:pic>
            <p:nvPicPr>
              <p:cNvPr id="3" name="墨迹 2"/>
            </p:nvPicPr>
            <p:blipFill>
              <a:blip r:embed="rId6"/>
            </p:blipFill>
            <p:spPr>
              <a:xfrm>
                <a:off x="267335" y="776605"/>
                <a:ext cx="196850" cy="41973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4" name="墨迹 3"/>
              <p14:cNvContentPartPr/>
              <p14:nvPr/>
            </p14:nvContentPartPr>
            <p14:xfrm>
              <a:off x="401320" y="963930"/>
              <a:ext cx="152400" cy="17780"/>
            </p14:xfrm>
          </p:contentPart>
        </mc:Choice>
        <mc:Fallback xmlns="">
          <p:pic>
            <p:nvPicPr>
              <p:cNvPr id="4" name="墨迹 3"/>
            </p:nvPicPr>
            <p:blipFill>
              <a:blip r:embed="rId8"/>
            </p:blipFill>
            <p:spPr>
              <a:xfrm>
                <a:off x="401320" y="963930"/>
                <a:ext cx="152400" cy="1778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5" name="墨迹 4"/>
              <p14:cNvContentPartPr/>
              <p14:nvPr/>
            </p14:nvContentPartPr>
            <p14:xfrm>
              <a:off x="464185" y="794385"/>
              <a:ext cx="151765" cy="35560"/>
            </p14:xfrm>
          </p:contentPart>
        </mc:Choice>
        <mc:Fallback xmlns="">
          <p:pic>
            <p:nvPicPr>
              <p:cNvPr id="5" name="墨迹 4"/>
            </p:nvPicPr>
            <p:blipFill>
              <a:blip r:embed="rId10"/>
            </p:blipFill>
            <p:spPr>
              <a:xfrm>
                <a:off x="464185" y="794385"/>
                <a:ext cx="151765" cy="3556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6" name="墨迹 5"/>
              <p14:cNvContentPartPr/>
              <p14:nvPr/>
            </p14:nvContentPartPr>
            <p14:xfrm>
              <a:off x="544830" y="741045"/>
              <a:ext cx="44450" cy="116205"/>
            </p14:xfrm>
          </p:contentPart>
        </mc:Choice>
        <mc:Fallback xmlns="">
          <p:pic>
            <p:nvPicPr>
              <p:cNvPr id="6" name="墨迹 5"/>
            </p:nvPicPr>
            <p:blipFill>
              <a:blip r:embed="rId12"/>
            </p:blipFill>
            <p:spPr>
              <a:xfrm>
                <a:off x="544830" y="741045"/>
                <a:ext cx="44450" cy="11620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7" name="墨迹 6"/>
              <p14:cNvContentPartPr/>
              <p14:nvPr/>
            </p14:nvContentPartPr>
            <p14:xfrm>
              <a:off x="499745" y="857250"/>
              <a:ext cx="187960" cy="294640"/>
            </p14:xfrm>
          </p:contentPart>
        </mc:Choice>
        <mc:Fallback xmlns="">
          <p:pic>
            <p:nvPicPr>
              <p:cNvPr id="7" name="墨迹 6"/>
            </p:nvPicPr>
            <p:blipFill>
              <a:blip r:embed="rId14"/>
            </p:blipFill>
            <p:spPr>
              <a:xfrm>
                <a:off x="499745" y="857250"/>
                <a:ext cx="187960" cy="29464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8" name="墨迹 7"/>
              <p14:cNvContentPartPr/>
              <p14:nvPr/>
            </p14:nvContentPartPr>
            <p14:xfrm>
              <a:off x="633730" y="1044575"/>
              <a:ext cx="80645" cy="53340"/>
            </p14:xfrm>
          </p:contentPart>
        </mc:Choice>
        <mc:Fallback xmlns="">
          <p:pic>
            <p:nvPicPr>
              <p:cNvPr id="8" name="墨迹 7"/>
            </p:nvPicPr>
            <p:blipFill>
              <a:blip r:embed="rId16"/>
            </p:blipFill>
            <p:spPr>
              <a:xfrm>
                <a:off x="633730" y="1044575"/>
                <a:ext cx="80645" cy="5334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9" name="墨迹 8"/>
              <p14:cNvContentPartPr/>
              <p14:nvPr/>
            </p14:nvContentPartPr>
            <p14:xfrm>
              <a:off x="687705" y="776605"/>
              <a:ext cx="178435" cy="151765"/>
            </p14:xfrm>
          </p:contentPart>
        </mc:Choice>
        <mc:Fallback xmlns="">
          <p:pic>
            <p:nvPicPr>
              <p:cNvPr id="9" name="墨迹 8"/>
            </p:nvPicPr>
            <p:blipFill>
              <a:blip r:embed="rId18"/>
            </p:blipFill>
            <p:spPr>
              <a:xfrm>
                <a:off x="687705" y="776605"/>
                <a:ext cx="178435" cy="151765"/>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0" name="墨迹 9"/>
              <p14:cNvContentPartPr/>
              <p14:nvPr/>
            </p14:nvContentPartPr>
            <p14:xfrm>
              <a:off x="785495" y="758825"/>
              <a:ext cx="232410" cy="303530"/>
            </p14:xfrm>
          </p:contentPart>
        </mc:Choice>
        <mc:Fallback xmlns="">
          <p:pic>
            <p:nvPicPr>
              <p:cNvPr id="10" name="墨迹 9"/>
            </p:nvPicPr>
            <p:blipFill>
              <a:blip r:embed="rId20"/>
            </p:blipFill>
            <p:spPr>
              <a:xfrm>
                <a:off x="785495" y="758825"/>
                <a:ext cx="232410" cy="30353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p14:cNvContentPartPr/>
              <p14:nvPr/>
            </p14:nvContentPartPr>
            <p14:xfrm>
              <a:off x="1062355" y="651510"/>
              <a:ext cx="125095" cy="53340"/>
            </p14:xfrm>
          </p:contentPart>
        </mc:Choice>
        <mc:Fallback xmlns="">
          <p:pic>
            <p:nvPicPr>
              <p:cNvPr id="11" name="墨迹 10"/>
            </p:nvPicPr>
            <p:blipFill>
              <a:blip r:embed="rId22"/>
            </p:blipFill>
            <p:spPr>
              <a:xfrm>
                <a:off x="1062355" y="651510"/>
                <a:ext cx="125095" cy="5334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p14:cNvContentPartPr/>
              <p14:nvPr/>
            </p14:nvContentPartPr>
            <p14:xfrm>
              <a:off x="1035685" y="723265"/>
              <a:ext cx="142875" cy="88900"/>
            </p14:xfrm>
          </p:contentPart>
        </mc:Choice>
        <mc:Fallback xmlns="">
          <p:pic>
            <p:nvPicPr>
              <p:cNvPr id="12" name="墨迹 11"/>
            </p:nvPicPr>
            <p:blipFill>
              <a:blip r:embed="rId24"/>
            </p:blipFill>
            <p:spPr>
              <a:xfrm>
                <a:off x="1035685" y="723265"/>
                <a:ext cx="142875" cy="88900"/>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p14:cNvContentPartPr/>
              <p14:nvPr/>
            </p14:nvContentPartPr>
            <p14:xfrm>
              <a:off x="1062355" y="598170"/>
              <a:ext cx="393065" cy="365760"/>
            </p14:xfrm>
          </p:contentPart>
        </mc:Choice>
        <mc:Fallback xmlns="">
          <p:pic>
            <p:nvPicPr>
              <p:cNvPr id="13" name="墨迹 12"/>
            </p:nvPicPr>
            <p:blipFill>
              <a:blip r:embed="rId26"/>
            </p:blipFill>
            <p:spPr>
              <a:xfrm>
                <a:off x="1062355" y="598170"/>
                <a:ext cx="393065" cy="365760"/>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p14:cNvContentPartPr/>
              <p14:nvPr/>
            </p14:nvContentPartPr>
            <p14:xfrm>
              <a:off x="1491615" y="615950"/>
              <a:ext cx="133985" cy="44450"/>
            </p14:xfrm>
          </p:contentPart>
        </mc:Choice>
        <mc:Fallback xmlns="">
          <p:pic>
            <p:nvPicPr>
              <p:cNvPr id="14" name="墨迹 13"/>
            </p:nvPicPr>
            <p:blipFill>
              <a:blip r:embed="rId28"/>
            </p:blipFill>
            <p:spPr>
              <a:xfrm>
                <a:off x="1491615" y="615950"/>
                <a:ext cx="133985" cy="44450"/>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p14:cNvContentPartPr/>
              <p14:nvPr/>
            </p14:nvContentPartPr>
            <p14:xfrm>
              <a:off x="1536065" y="598170"/>
              <a:ext cx="133985" cy="187325"/>
            </p14:xfrm>
          </p:contentPart>
        </mc:Choice>
        <mc:Fallback xmlns="">
          <p:pic>
            <p:nvPicPr>
              <p:cNvPr id="15" name="墨迹 14"/>
            </p:nvPicPr>
            <p:blipFill>
              <a:blip r:embed="rId30"/>
            </p:blipFill>
            <p:spPr>
              <a:xfrm>
                <a:off x="1536065" y="598170"/>
                <a:ext cx="133985" cy="187325"/>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p14:cNvContentPartPr/>
              <p14:nvPr/>
            </p14:nvContentPartPr>
            <p14:xfrm>
              <a:off x="1428750" y="678180"/>
              <a:ext cx="357505" cy="179070"/>
            </p14:xfrm>
          </p:contentPart>
        </mc:Choice>
        <mc:Fallback xmlns="">
          <p:pic>
            <p:nvPicPr>
              <p:cNvPr id="16" name="墨迹 15"/>
            </p:nvPicPr>
            <p:blipFill>
              <a:blip r:embed="rId32"/>
            </p:blipFill>
            <p:spPr>
              <a:xfrm>
                <a:off x="1428750" y="678180"/>
                <a:ext cx="357505" cy="17907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p14:cNvContentPartPr/>
              <p14:nvPr/>
            </p14:nvContentPartPr>
            <p14:xfrm>
              <a:off x="1348105" y="561975"/>
              <a:ext cx="107315" cy="71755"/>
            </p14:xfrm>
          </p:contentPart>
        </mc:Choice>
        <mc:Fallback xmlns="">
          <p:pic>
            <p:nvPicPr>
              <p:cNvPr id="17" name="墨迹 16"/>
            </p:nvPicPr>
            <p:blipFill>
              <a:blip r:embed="rId34"/>
            </p:blipFill>
            <p:spPr>
              <a:xfrm>
                <a:off x="1348105" y="561975"/>
                <a:ext cx="107315" cy="71755"/>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p14:cNvContentPartPr/>
              <p14:nvPr/>
            </p14:nvContentPartPr>
            <p14:xfrm>
              <a:off x="1768475" y="455295"/>
              <a:ext cx="205105" cy="285750"/>
            </p14:xfrm>
          </p:contentPart>
        </mc:Choice>
        <mc:Fallback xmlns="">
          <p:pic>
            <p:nvPicPr>
              <p:cNvPr id="18" name="墨迹 17"/>
            </p:nvPicPr>
            <p:blipFill>
              <a:blip r:embed="rId36"/>
            </p:blipFill>
            <p:spPr>
              <a:xfrm>
                <a:off x="1768475" y="455295"/>
                <a:ext cx="205105" cy="28575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p14:cNvContentPartPr/>
              <p14:nvPr/>
            </p14:nvContentPartPr>
            <p14:xfrm>
              <a:off x="1795145" y="383540"/>
              <a:ext cx="499745" cy="553720"/>
            </p14:xfrm>
          </p:contentPart>
        </mc:Choice>
        <mc:Fallback xmlns="">
          <p:pic>
            <p:nvPicPr>
              <p:cNvPr id="19" name="墨迹 18"/>
            </p:nvPicPr>
            <p:blipFill>
              <a:blip r:embed="rId38"/>
            </p:blipFill>
            <p:spPr>
              <a:xfrm>
                <a:off x="1795145" y="383540"/>
                <a:ext cx="499745" cy="553720"/>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p14:cNvContentPartPr/>
              <p14:nvPr/>
            </p14:nvContentPartPr>
            <p14:xfrm>
              <a:off x="1982470" y="410210"/>
              <a:ext cx="89535" cy="71755"/>
            </p14:xfrm>
          </p:contentPart>
        </mc:Choice>
        <mc:Fallback xmlns="">
          <p:pic>
            <p:nvPicPr>
              <p:cNvPr id="20" name="墨迹 19"/>
            </p:nvPicPr>
            <p:blipFill>
              <a:blip r:embed="rId40"/>
            </p:blipFill>
            <p:spPr>
              <a:xfrm>
                <a:off x="1982470" y="410210"/>
                <a:ext cx="89535" cy="71755"/>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p14:cNvContentPartPr/>
              <p14:nvPr/>
            </p14:nvContentPartPr>
            <p14:xfrm>
              <a:off x="1419860" y="1365885"/>
              <a:ext cx="71755" cy="259080"/>
            </p14:xfrm>
          </p:contentPart>
        </mc:Choice>
        <mc:Fallback xmlns="">
          <p:pic>
            <p:nvPicPr>
              <p:cNvPr id="21" name="墨迹 20"/>
            </p:nvPicPr>
            <p:blipFill>
              <a:blip r:embed="rId42"/>
            </p:blipFill>
            <p:spPr>
              <a:xfrm>
                <a:off x="1419860" y="1365885"/>
                <a:ext cx="71755" cy="259080"/>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p14:cNvContentPartPr/>
              <p14:nvPr/>
            </p14:nvContentPartPr>
            <p14:xfrm>
              <a:off x="1509395" y="1339215"/>
              <a:ext cx="35560" cy="125095"/>
            </p14:xfrm>
          </p:contentPart>
        </mc:Choice>
        <mc:Fallback xmlns="">
          <p:pic>
            <p:nvPicPr>
              <p:cNvPr id="22" name="墨迹 21"/>
            </p:nvPicPr>
            <p:blipFill>
              <a:blip r:embed="rId44"/>
            </p:blipFill>
            <p:spPr>
              <a:xfrm>
                <a:off x="1509395" y="1339215"/>
                <a:ext cx="35560" cy="125095"/>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p14:cNvContentPartPr/>
              <p14:nvPr/>
            </p14:nvContentPartPr>
            <p14:xfrm>
              <a:off x="1553845" y="1383665"/>
              <a:ext cx="71755" cy="89535"/>
            </p14:xfrm>
          </p:contentPart>
        </mc:Choice>
        <mc:Fallback xmlns="">
          <p:pic>
            <p:nvPicPr>
              <p:cNvPr id="23" name="墨迹 22"/>
            </p:nvPicPr>
            <p:blipFill>
              <a:blip r:embed="rId46"/>
            </p:blipFill>
            <p:spPr>
              <a:xfrm>
                <a:off x="1553845" y="1383665"/>
                <a:ext cx="71755" cy="89535"/>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p14:cNvContentPartPr/>
              <p14:nvPr/>
            </p14:nvContentPartPr>
            <p14:xfrm>
              <a:off x="1500505" y="1526540"/>
              <a:ext cx="249555" cy="89535"/>
            </p14:xfrm>
          </p:contentPart>
        </mc:Choice>
        <mc:Fallback xmlns="">
          <p:pic>
            <p:nvPicPr>
              <p:cNvPr id="24" name="墨迹 23"/>
            </p:nvPicPr>
            <p:blipFill>
              <a:blip r:embed="rId48"/>
            </p:blipFill>
            <p:spPr>
              <a:xfrm>
                <a:off x="1500505" y="1526540"/>
                <a:ext cx="249555" cy="89535"/>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p14:cNvContentPartPr/>
              <p14:nvPr/>
            </p14:nvContentPartPr>
            <p14:xfrm>
              <a:off x="1786255" y="1365885"/>
              <a:ext cx="8890" cy="62865"/>
            </p14:xfrm>
          </p:contentPart>
        </mc:Choice>
        <mc:Fallback xmlns="">
          <p:pic>
            <p:nvPicPr>
              <p:cNvPr id="25" name="墨迹 24"/>
            </p:nvPicPr>
            <p:blipFill>
              <a:blip r:embed="rId50"/>
            </p:blipFill>
            <p:spPr>
              <a:xfrm>
                <a:off x="1786255" y="1365885"/>
                <a:ext cx="8890" cy="62865"/>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p14:cNvContentPartPr/>
              <p14:nvPr/>
            </p14:nvContentPartPr>
            <p14:xfrm>
              <a:off x="1758950" y="1544320"/>
              <a:ext cx="53975" cy="8890"/>
            </p14:xfrm>
          </p:contentPart>
        </mc:Choice>
        <mc:Fallback xmlns="">
          <p:pic>
            <p:nvPicPr>
              <p:cNvPr id="26" name="墨迹 25"/>
            </p:nvPicPr>
            <p:blipFill>
              <a:blip r:embed="rId52"/>
            </p:blipFill>
            <p:spPr>
              <a:xfrm>
                <a:off x="1758950" y="1544320"/>
                <a:ext cx="53975" cy="8890"/>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p14:cNvContentPartPr/>
              <p14:nvPr/>
            </p14:nvContentPartPr>
            <p14:xfrm>
              <a:off x="1938020" y="1249680"/>
              <a:ext cx="88900" cy="45085"/>
            </p14:xfrm>
          </p:contentPart>
        </mc:Choice>
        <mc:Fallback xmlns="">
          <p:pic>
            <p:nvPicPr>
              <p:cNvPr id="27" name="墨迹 26"/>
            </p:nvPicPr>
            <p:blipFill>
              <a:blip r:embed="rId54"/>
            </p:blipFill>
            <p:spPr>
              <a:xfrm>
                <a:off x="1938020" y="1249680"/>
                <a:ext cx="88900" cy="45085"/>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p14:cNvContentPartPr/>
              <p14:nvPr/>
            </p14:nvContentPartPr>
            <p14:xfrm>
              <a:off x="1929130" y="1348105"/>
              <a:ext cx="142875" cy="419735"/>
            </p14:xfrm>
          </p:contentPart>
        </mc:Choice>
        <mc:Fallback xmlns="">
          <p:pic>
            <p:nvPicPr>
              <p:cNvPr id="28" name="墨迹 27"/>
            </p:nvPicPr>
            <p:blipFill>
              <a:blip r:embed="rId56"/>
            </p:blipFill>
            <p:spPr>
              <a:xfrm>
                <a:off x="1929130" y="1348105"/>
                <a:ext cx="142875" cy="419735"/>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p14:cNvContentPartPr/>
              <p14:nvPr/>
            </p14:nvContentPartPr>
            <p14:xfrm>
              <a:off x="2125345" y="1499870"/>
              <a:ext cx="187960" cy="160655"/>
            </p14:xfrm>
          </p:contentPart>
        </mc:Choice>
        <mc:Fallback xmlns="">
          <p:pic>
            <p:nvPicPr>
              <p:cNvPr id="29" name="墨迹 28"/>
            </p:nvPicPr>
            <p:blipFill>
              <a:blip r:embed="rId58"/>
            </p:blipFill>
            <p:spPr>
              <a:xfrm>
                <a:off x="2125345" y="1499870"/>
                <a:ext cx="187960" cy="160655"/>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p14:cNvContentPartPr/>
              <p14:nvPr/>
            </p14:nvContentPartPr>
            <p14:xfrm>
              <a:off x="2107565" y="1464310"/>
              <a:ext cx="151765" cy="160655"/>
            </p14:xfrm>
          </p:contentPart>
        </mc:Choice>
        <mc:Fallback xmlns="">
          <p:pic>
            <p:nvPicPr>
              <p:cNvPr id="30" name="墨迹 29"/>
            </p:nvPicPr>
            <p:blipFill>
              <a:blip r:embed="rId60"/>
            </p:blipFill>
            <p:spPr>
              <a:xfrm>
                <a:off x="2107565" y="1464310"/>
                <a:ext cx="151765" cy="160655"/>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p14:cNvContentPartPr/>
              <p14:nvPr/>
            </p14:nvContentPartPr>
            <p14:xfrm>
              <a:off x="2384425" y="1598295"/>
              <a:ext cx="8890" cy="88900"/>
            </p14:xfrm>
          </p:contentPart>
        </mc:Choice>
        <mc:Fallback xmlns="">
          <p:pic>
            <p:nvPicPr>
              <p:cNvPr id="31" name="墨迹 30"/>
            </p:nvPicPr>
            <p:blipFill>
              <a:blip r:embed="rId62"/>
            </p:blipFill>
            <p:spPr>
              <a:xfrm>
                <a:off x="2384425" y="1598295"/>
                <a:ext cx="8890" cy="88900"/>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p14:cNvContentPartPr/>
              <p14:nvPr/>
            </p14:nvContentPartPr>
            <p14:xfrm>
              <a:off x="2634615" y="1499870"/>
              <a:ext cx="241300" cy="142875"/>
            </p14:xfrm>
          </p:contentPart>
        </mc:Choice>
        <mc:Fallback xmlns="">
          <p:pic>
            <p:nvPicPr>
              <p:cNvPr id="32" name="墨迹 31"/>
            </p:nvPicPr>
            <p:blipFill>
              <a:blip r:embed="rId64"/>
            </p:blipFill>
            <p:spPr>
              <a:xfrm>
                <a:off x="2634615" y="1499870"/>
                <a:ext cx="241300" cy="142875"/>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p14:cNvContentPartPr/>
              <p14:nvPr/>
            </p14:nvContentPartPr>
            <p14:xfrm>
              <a:off x="2696845" y="1455420"/>
              <a:ext cx="125095" cy="142875"/>
            </p14:xfrm>
          </p:contentPart>
        </mc:Choice>
        <mc:Fallback xmlns="">
          <p:pic>
            <p:nvPicPr>
              <p:cNvPr id="33" name="墨迹 32"/>
            </p:nvPicPr>
            <p:blipFill>
              <a:blip r:embed="rId66"/>
            </p:blipFill>
            <p:spPr>
              <a:xfrm>
                <a:off x="2696845" y="1455420"/>
                <a:ext cx="125095" cy="142875"/>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p14:cNvContentPartPr/>
              <p14:nvPr/>
            </p14:nvContentPartPr>
            <p14:xfrm>
              <a:off x="2893695" y="1589405"/>
              <a:ext cx="142875" cy="115570"/>
            </p14:xfrm>
          </p:contentPart>
        </mc:Choice>
        <mc:Fallback xmlns="">
          <p:pic>
            <p:nvPicPr>
              <p:cNvPr id="34" name="墨迹 33"/>
            </p:nvPicPr>
            <p:blipFill>
              <a:blip r:embed="rId68"/>
            </p:blipFill>
            <p:spPr>
              <a:xfrm>
                <a:off x="2893695" y="1589405"/>
                <a:ext cx="142875" cy="115570"/>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p14:cNvContentPartPr/>
              <p14:nvPr/>
            </p14:nvContentPartPr>
            <p14:xfrm>
              <a:off x="3295650" y="1482090"/>
              <a:ext cx="213995" cy="142875"/>
            </p14:xfrm>
          </p:contentPart>
        </mc:Choice>
        <mc:Fallback xmlns="">
          <p:pic>
            <p:nvPicPr>
              <p:cNvPr id="35" name="墨迹 34"/>
            </p:nvPicPr>
            <p:blipFill>
              <a:blip r:embed="rId70"/>
            </p:blipFill>
            <p:spPr>
              <a:xfrm>
                <a:off x="3295650" y="1482090"/>
                <a:ext cx="213995" cy="142875"/>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p14:cNvContentPartPr/>
              <p14:nvPr/>
            </p14:nvContentPartPr>
            <p14:xfrm>
              <a:off x="3322320" y="1446530"/>
              <a:ext cx="98425" cy="125095"/>
            </p14:xfrm>
          </p:contentPart>
        </mc:Choice>
        <mc:Fallback xmlns="">
          <p:pic>
            <p:nvPicPr>
              <p:cNvPr id="36" name="墨迹 35"/>
            </p:nvPicPr>
            <p:blipFill>
              <a:blip r:embed="rId72"/>
            </p:blipFill>
            <p:spPr>
              <a:xfrm>
                <a:off x="3322320" y="1446530"/>
                <a:ext cx="98425" cy="125095"/>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p14:cNvContentPartPr/>
              <p14:nvPr/>
            </p14:nvContentPartPr>
            <p14:xfrm>
              <a:off x="3599180" y="1482090"/>
              <a:ext cx="116205" cy="169545"/>
            </p14:xfrm>
          </p:contentPart>
        </mc:Choice>
        <mc:Fallback xmlns="">
          <p:pic>
            <p:nvPicPr>
              <p:cNvPr id="37" name="墨迹 36"/>
            </p:nvPicPr>
            <p:blipFill>
              <a:blip r:embed="rId74"/>
            </p:blipFill>
            <p:spPr>
              <a:xfrm>
                <a:off x="3599180" y="1482090"/>
                <a:ext cx="116205" cy="169545"/>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p14:cNvContentPartPr/>
              <p14:nvPr/>
            </p14:nvContentPartPr>
            <p14:xfrm>
              <a:off x="3840480" y="1133475"/>
              <a:ext cx="259080" cy="589915"/>
            </p14:xfrm>
          </p:contentPart>
        </mc:Choice>
        <mc:Fallback xmlns="">
          <p:pic>
            <p:nvPicPr>
              <p:cNvPr id="38" name="墨迹 37"/>
            </p:nvPicPr>
            <p:blipFill>
              <a:blip r:embed="rId76"/>
            </p:blipFill>
            <p:spPr>
              <a:xfrm>
                <a:off x="3840480" y="1133475"/>
                <a:ext cx="259080" cy="589915"/>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39" name="墨迹 38"/>
              <p14:cNvContentPartPr/>
              <p14:nvPr/>
            </p14:nvContentPartPr>
            <p14:xfrm>
              <a:off x="4813935" y="919480"/>
              <a:ext cx="205740" cy="232410"/>
            </p14:xfrm>
          </p:contentPart>
        </mc:Choice>
        <mc:Fallback xmlns="">
          <p:pic>
            <p:nvPicPr>
              <p:cNvPr id="39" name="墨迹 38"/>
            </p:nvPicPr>
            <p:blipFill>
              <a:blip r:embed="rId78"/>
            </p:blipFill>
            <p:spPr>
              <a:xfrm>
                <a:off x="4813935" y="919480"/>
                <a:ext cx="205740" cy="232410"/>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0" name="墨迹 39"/>
              <p14:cNvContentPartPr/>
              <p14:nvPr/>
            </p14:nvContentPartPr>
            <p14:xfrm>
              <a:off x="5019675" y="1044575"/>
              <a:ext cx="62230" cy="88900"/>
            </p14:xfrm>
          </p:contentPart>
        </mc:Choice>
        <mc:Fallback xmlns="">
          <p:pic>
            <p:nvPicPr>
              <p:cNvPr id="40" name="墨迹 39"/>
            </p:nvPicPr>
            <p:blipFill>
              <a:blip r:embed="rId80"/>
            </p:blipFill>
            <p:spPr>
              <a:xfrm>
                <a:off x="5019675" y="1044575"/>
                <a:ext cx="62230" cy="88900"/>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1" name="墨迹 40"/>
              <p14:cNvContentPartPr/>
              <p14:nvPr/>
            </p14:nvContentPartPr>
            <p14:xfrm>
              <a:off x="4858385" y="1348105"/>
              <a:ext cx="125095" cy="151765"/>
            </p14:xfrm>
          </p:contentPart>
        </mc:Choice>
        <mc:Fallback xmlns="">
          <p:pic>
            <p:nvPicPr>
              <p:cNvPr id="41" name="墨迹 40"/>
            </p:nvPicPr>
            <p:blipFill>
              <a:blip r:embed="rId82"/>
            </p:blipFill>
            <p:spPr>
              <a:xfrm>
                <a:off x="4858385" y="1348105"/>
                <a:ext cx="125095" cy="151765"/>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2" name="墨迹 41"/>
              <p14:cNvContentPartPr/>
              <p14:nvPr/>
            </p14:nvContentPartPr>
            <p14:xfrm>
              <a:off x="4974590" y="1428750"/>
              <a:ext cx="142875" cy="71120"/>
            </p14:xfrm>
          </p:contentPart>
        </mc:Choice>
        <mc:Fallback xmlns="">
          <p:pic>
            <p:nvPicPr>
              <p:cNvPr id="42" name="墨迹 41"/>
            </p:nvPicPr>
            <p:blipFill>
              <a:blip r:embed="rId84"/>
            </p:blipFill>
            <p:spPr>
              <a:xfrm>
                <a:off x="4974590" y="1428750"/>
                <a:ext cx="142875" cy="71120"/>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3" name="墨迹 42"/>
              <p14:cNvContentPartPr/>
              <p14:nvPr/>
            </p14:nvContentPartPr>
            <p14:xfrm>
              <a:off x="4831715" y="1660525"/>
              <a:ext cx="151765" cy="187325"/>
            </p14:xfrm>
          </p:contentPart>
        </mc:Choice>
        <mc:Fallback xmlns="">
          <p:pic>
            <p:nvPicPr>
              <p:cNvPr id="43" name="墨迹 42"/>
            </p:nvPicPr>
            <p:blipFill>
              <a:blip r:embed="rId86"/>
            </p:blipFill>
            <p:spPr>
              <a:xfrm>
                <a:off x="4831715" y="1660525"/>
                <a:ext cx="151765" cy="187325"/>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4" name="墨迹 43"/>
              <p14:cNvContentPartPr/>
              <p14:nvPr/>
            </p14:nvContentPartPr>
            <p14:xfrm>
              <a:off x="5019675" y="1704975"/>
              <a:ext cx="97790" cy="152400"/>
            </p14:xfrm>
          </p:contentPart>
        </mc:Choice>
        <mc:Fallback xmlns="">
          <p:pic>
            <p:nvPicPr>
              <p:cNvPr id="44" name="墨迹 43"/>
            </p:nvPicPr>
            <p:blipFill>
              <a:blip r:embed="rId88"/>
            </p:blipFill>
            <p:spPr>
              <a:xfrm>
                <a:off x="5019675" y="1704975"/>
                <a:ext cx="97790" cy="152400"/>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5" name="墨迹 44"/>
              <p14:cNvContentPartPr/>
              <p14:nvPr/>
            </p14:nvContentPartPr>
            <p14:xfrm>
              <a:off x="4626610" y="838835"/>
              <a:ext cx="71120" cy="62865"/>
            </p14:xfrm>
          </p:contentPart>
        </mc:Choice>
        <mc:Fallback xmlns="">
          <p:pic>
            <p:nvPicPr>
              <p:cNvPr id="45" name="墨迹 44"/>
            </p:nvPicPr>
            <p:blipFill>
              <a:blip r:embed="rId90"/>
            </p:blipFill>
            <p:spPr>
              <a:xfrm>
                <a:off x="4626610" y="838835"/>
                <a:ext cx="71120" cy="62865"/>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6" name="墨迹 45"/>
              <p14:cNvContentPartPr/>
              <p14:nvPr/>
            </p14:nvContentPartPr>
            <p14:xfrm>
              <a:off x="4563745" y="1000125"/>
              <a:ext cx="169545" cy="1160780"/>
            </p14:xfrm>
          </p:contentPart>
        </mc:Choice>
        <mc:Fallback xmlns="">
          <p:pic>
            <p:nvPicPr>
              <p:cNvPr id="46" name="墨迹 45"/>
            </p:nvPicPr>
            <p:blipFill>
              <a:blip r:embed="rId92"/>
            </p:blipFill>
            <p:spPr>
              <a:xfrm>
                <a:off x="4563745" y="1000125"/>
                <a:ext cx="169545" cy="1160780"/>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47" name="墨迹 46"/>
              <p14:cNvContentPartPr/>
              <p14:nvPr/>
            </p14:nvContentPartPr>
            <p14:xfrm>
              <a:off x="5207000" y="892810"/>
              <a:ext cx="214630" cy="1285875"/>
            </p14:xfrm>
          </p:contentPart>
        </mc:Choice>
        <mc:Fallback xmlns="">
          <p:pic>
            <p:nvPicPr>
              <p:cNvPr id="47" name="墨迹 46"/>
            </p:nvPicPr>
            <p:blipFill>
              <a:blip r:embed="rId94"/>
            </p:blipFill>
            <p:spPr>
              <a:xfrm>
                <a:off x="5207000" y="892810"/>
                <a:ext cx="214630" cy="1285875"/>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48" name="墨迹 47"/>
              <p14:cNvContentPartPr/>
              <p14:nvPr/>
            </p14:nvContentPartPr>
            <p14:xfrm>
              <a:off x="5760720" y="910590"/>
              <a:ext cx="267970" cy="499745"/>
            </p14:xfrm>
          </p:contentPart>
        </mc:Choice>
        <mc:Fallback xmlns="">
          <p:pic>
            <p:nvPicPr>
              <p:cNvPr id="48" name="墨迹 47"/>
            </p:nvPicPr>
            <p:blipFill>
              <a:blip r:embed="rId96"/>
            </p:blipFill>
            <p:spPr>
              <a:xfrm>
                <a:off x="5760720" y="910590"/>
                <a:ext cx="267970" cy="499745"/>
              </a:xfrm>
              <a:prstGeom prst="rect"/>
            </p:spPr>
          </p:pic>
        </mc:Fallback>
      </mc:AlternateContent>
      <mc:AlternateContent xmlns:mc="http://schemas.openxmlformats.org/markup-compatibility/2006" xmlns:p14="http://schemas.microsoft.com/office/powerpoint/2010/main">
        <mc:Choice Requires="p14">
          <p:contentPart p14:bwMode="auto" r:id="rId97">
            <p14:nvContentPartPr>
              <p14:cNvPr id="49" name="墨迹 48"/>
              <p14:cNvContentPartPr/>
              <p14:nvPr/>
            </p14:nvContentPartPr>
            <p14:xfrm>
              <a:off x="5975350" y="1312545"/>
              <a:ext cx="169545" cy="44450"/>
            </p14:xfrm>
          </p:contentPart>
        </mc:Choice>
        <mc:Fallback xmlns="">
          <p:pic>
            <p:nvPicPr>
              <p:cNvPr id="49" name="墨迹 48"/>
            </p:nvPicPr>
            <p:blipFill>
              <a:blip r:embed="rId98"/>
            </p:blipFill>
            <p:spPr>
              <a:xfrm>
                <a:off x="5975350" y="1312545"/>
                <a:ext cx="169545" cy="44450"/>
              </a:xfrm>
              <a:prstGeom prst="rect"/>
            </p:spPr>
          </p:pic>
        </mc:Fallback>
      </mc:AlternateContent>
      <mc:AlternateContent xmlns:mc="http://schemas.openxmlformats.org/markup-compatibility/2006" xmlns:p14="http://schemas.microsoft.com/office/powerpoint/2010/main">
        <mc:Choice Requires="p14">
          <p:contentPart p14:bwMode="auto" r:id="rId99">
            <p14:nvContentPartPr>
              <p14:cNvPr id="50" name="墨迹 49"/>
              <p14:cNvContentPartPr/>
              <p14:nvPr/>
            </p14:nvContentPartPr>
            <p14:xfrm>
              <a:off x="6261100" y="1053465"/>
              <a:ext cx="17780" cy="62230"/>
            </p14:xfrm>
          </p:contentPart>
        </mc:Choice>
        <mc:Fallback xmlns="">
          <p:pic>
            <p:nvPicPr>
              <p:cNvPr id="50" name="墨迹 49"/>
            </p:nvPicPr>
            <p:blipFill>
              <a:blip r:embed="rId100"/>
            </p:blipFill>
            <p:spPr>
              <a:xfrm>
                <a:off x="6261100" y="1053465"/>
                <a:ext cx="17780" cy="62230"/>
              </a:xfrm>
              <a:prstGeom prst="rect"/>
            </p:spPr>
          </p:pic>
        </mc:Fallback>
      </mc:AlternateContent>
      <mc:AlternateContent xmlns:mc="http://schemas.openxmlformats.org/markup-compatibility/2006" xmlns:p14="http://schemas.microsoft.com/office/powerpoint/2010/main">
        <mc:Choice Requires="p14">
          <p:contentPart p14:bwMode="auto" r:id="rId101">
            <p14:nvContentPartPr>
              <p14:cNvPr id="51" name="墨迹 50"/>
              <p14:cNvContentPartPr/>
              <p14:nvPr/>
            </p14:nvContentPartPr>
            <p14:xfrm>
              <a:off x="6224905" y="1258570"/>
              <a:ext cx="36195" cy="8890"/>
            </p14:xfrm>
          </p:contentPart>
        </mc:Choice>
        <mc:Fallback xmlns="">
          <p:pic>
            <p:nvPicPr>
              <p:cNvPr id="51" name="墨迹 50"/>
            </p:nvPicPr>
            <p:blipFill>
              <a:blip r:embed="rId102"/>
            </p:blipFill>
            <p:spPr>
              <a:xfrm>
                <a:off x="6224905" y="1258570"/>
                <a:ext cx="36195" cy="8890"/>
              </a:xfrm>
              <a:prstGeom prst="rect"/>
            </p:spPr>
          </p:pic>
        </mc:Fallback>
      </mc:AlternateContent>
      <mc:AlternateContent xmlns:mc="http://schemas.openxmlformats.org/markup-compatibility/2006" xmlns:p14="http://schemas.microsoft.com/office/powerpoint/2010/main">
        <mc:Choice Requires="p14">
          <p:contentPart p14:bwMode="auto" r:id="rId103">
            <p14:nvContentPartPr>
              <p14:cNvPr id="52" name="墨迹 51"/>
              <p14:cNvContentPartPr/>
              <p14:nvPr/>
            </p14:nvContentPartPr>
            <p14:xfrm>
              <a:off x="6224905" y="1223010"/>
              <a:ext cx="80645" cy="71755"/>
            </p14:xfrm>
          </p:contentPart>
        </mc:Choice>
        <mc:Fallback xmlns="">
          <p:pic>
            <p:nvPicPr>
              <p:cNvPr id="52" name="墨迹 51"/>
            </p:nvPicPr>
            <p:blipFill>
              <a:blip r:embed="rId104"/>
            </p:blipFill>
            <p:spPr>
              <a:xfrm>
                <a:off x="6224905" y="1223010"/>
                <a:ext cx="80645" cy="71755"/>
              </a:xfrm>
              <a:prstGeom prst="rect"/>
            </p:spPr>
          </p:pic>
        </mc:Fallback>
      </mc:AlternateContent>
      <mc:AlternateContent xmlns:mc="http://schemas.openxmlformats.org/markup-compatibility/2006" xmlns:p14="http://schemas.microsoft.com/office/powerpoint/2010/main">
        <mc:Choice Requires="p14">
          <p:contentPart p14:bwMode="auto" r:id="rId105">
            <p14:nvContentPartPr>
              <p14:cNvPr id="53" name="墨迹 52"/>
              <p14:cNvContentPartPr/>
              <p14:nvPr/>
            </p14:nvContentPartPr>
            <p14:xfrm>
              <a:off x="6511290" y="1124585"/>
              <a:ext cx="213995" cy="151765"/>
            </p14:xfrm>
          </p:contentPart>
        </mc:Choice>
        <mc:Fallback xmlns="">
          <p:pic>
            <p:nvPicPr>
              <p:cNvPr id="53" name="墨迹 52"/>
            </p:nvPicPr>
            <p:blipFill>
              <a:blip r:embed="rId106"/>
            </p:blipFill>
            <p:spPr>
              <a:xfrm>
                <a:off x="6511290" y="1124585"/>
                <a:ext cx="213995" cy="151765"/>
              </a:xfrm>
              <a:prstGeom prst="rect"/>
            </p:spPr>
          </p:pic>
        </mc:Fallback>
      </mc:AlternateContent>
      <mc:AlternateContent xmlns:mc="http://schemas.openxmlformats.org/markup-compatibility/2006" xmlns:p14="http://schemas.microsoft.com/office/powerpoint/2010/main">
        <mc:Choice Requires="p14">
          <p:contentPart p14:bwMode="auto" r:id="rId107">
            <p14:nvContentPartPr>
              <p14:cNvPr id="54" name="墨迹 53"/>
              <p14:cNvContentPartPr/>
              <p14:nvPr/>
            </p14:nvContentPartPr>
            <p14:xfrm>
              <a:off x="6537960" y="1044575"/>
              <a:ext cx="187325" cy="231775"/>
            </p14:xfrm>
          </p:contentPart>
        </mc:Choice>
        <mc:Fallback xmlns="">
          <p:pic>
            <p:nvPicPr>
              <p:cNvPr id="54" name="墨迹 53"/>
            </p:nvPicPr>
            <p:blipFill>
              <a:blip r:embed="rId108"/>
            </p:blipFill>
            <p:spPr>
              <a:xfrm>
                <a:off x="6537960" y="1044575"/>
                <a:ext cx="187325" cy="231775"/>
              </a:xfrm>
              <a:prstGeom prst="rect"/>
            </p:spPr>
          </p:pic>
        </mc:Fallback>
      </mc:AlternateContent>
      <mc:AlternateContent xmlns:mc="http://schemas.openxmlformats.org/markup-compatibility/2006" xmlns:p14="http://schemas.microsoft.com/office/powerpoint/2010/main">
        <mc:Choice Requires="p14">
          <p:contentPart p14:bwMode="auto" r:id="rId109">
            <p14:nvContentPartPr>
              <p14:cNvPr id="55" name="墨迹 54"/>
              <p14:cNvContentPartPr/>
              <p14:nvPr/>
            </p14:nvContentPartPr>
            <p14:xfrm>
              <a:off x="6751955" y="1196340"/>
              <a:ext cx="27305" cy="98425"/>
            </p14:xfrm>
          </p:contentPart>
        </mc:Choice>
        <mc:Fallback xmlns="">
          <p:pic>
            <p:nvPicPr>
              <p:cNvPr id="55" name="墨迹 54"/>
            </p:nvPicPr>
            <p:blipFill>
              <a:blip r:embed="rId110"/>
            </p:blipFill>
            <p:spPr>
              <a:xfrm>
                <a:off x="6751955" y="1196340"/>
                <a:ext cx="27305" cy="98425"/>
              </a:xfrm>
              <a:prstGeom prst="rect"/>
            </p:spPr>
          </p:pic>
        </mc:Fallback>
      </mc:AlternateContent>
      <mc:AlternateContent xmlns:mc="http://schemas.openxmlformats.org/markup-compatibility/2006" xmlns:p14="http://schemas.microsoft.com/office/powerpoint/2010/main">
        <mc:Choice Requires="p14">
          <p:contentPart p14:bwMode="auto" r:id="rId111">
            <p14:nvContentPartPr>
              <p14:cNvPr id="56" name="墨迹 55"/>
              <p14:cNvContentPartPr/>
              <p14:nvPr/>
            </p14:nvContentPartPr>
            <p14:xfrm>
              <a:off x="6877050" y="1009015"/>
              <a:ext cx="205740" cy="240665"/>
            </p14:xfrm>
          </p:contentPart>
        </mc:Choice>
        <mc:Fallback xmlns="">
          <p:pic>
            <p:nvPicPr>
              <p:cNvPr id="56" name="墨迹 55"/>
            </p:nvPicPr>
            <p:blipFill>
              <a:blip r:embed="rId112"/>
            </p:blipFill>
            <p:spPr>
              <a:xfrm>
                <a:off x="6877050" y="1009015"/>
                <a:ext cx="205740" cy="240665"/>
              </a:xfrm>
              <a:prstGeom prst="rect"/>
            </p:spPr>
          </p:pic>
        </mc:Fallback>
      </mc:AlternateContent>
      <mc:AlternateContent xmlns:mc="http://schemas.openxmlformats.org/markup-compatibility/2006" xmlns:p14="http://schemas.microsoft.com/office/powerpoint/2010/main">
        <mc:Choice Requires="p14">
          <p:contentPart p14:bwMode="auto" r:id="rId113">
            <p14:nvContentPartPr>
              <p14:cNvPr id="57" name="墨迹 56"/>
              <p14:cNvContentPartPr/>
              <p14:nvPr/>
            </p14:nvContentPartPr>
            <p14:xfrm>
              <a:off x="7091680" y="1169670"/>
              <a:ext cx="53340" cy="125095"/>
            </p14:xfrm>
          </p:contentPart>
        </mc:Choice>
        <mc:Fallback xmlns="">
          <p:pic>
            <p:nvPicPr>
              <p:cNvPr id="57" name="墨迹 56"/>
            </p:nvPicPr>
            <p:blipFill>
              <a:blip r:embed="rId114"/>
            </p:blipFill>
            <p:spPr>
              <a:xfrm>
                <a:off x="7091680" y="1169670"/>
                <a:ext cx="53340" cy="125095"/>
              </a:xfrm>
              <a:prstGeom prst="rect"/>
            </p:spPr>
          </p:pic>
        </mc:Fallback>
      </mc:AlternateContent>
      <mc:AlternateContent xmlns:mc="http://schemas.openxmlformats.org/markup-compatibility/2006" xmlns:p14="http://schemas.microsoft.com/office/powerpoint/2010/main">
        <mc:Choice Requires="p14">
          <p:contentPart p14:bwMode="auto" r:id="rId115">
            <p14:nvContentPartPr>
              <p14:cNvPr id="58" name="墨迹 57"/>
              <p14:cNvContentPartPr/>
              <p14:nvPr/>
            </p14:nvContentPartPr>
            <p14:xfrm>
              <a:off x="7296785" y="1169670"/>
              <a:ext cx="133985" cy="17780"/>
            </p14:xfrm>
          </p:contentPart>
        </mc:Choice>
        <mc:Fallback xmlns="">
          <p:pic>
            <p:nvPicPr>
              <p:cNvPr id="58" name="墨迹 57"/>
            </p:nvPicPr>
            <p:blipFill>
              <a:blip r:embed="rId116"/>
            </p:blipFill>
            <p:spPr>
              <a:xfrm>
                <a:off x="7296785" y="1169670"/>
                <a:ext cx="133985" cy="17780"/>
              </a:xfrm>
              <a:prstGeom prst="rect"/>
            </p:spPr>
          </p:pic>
        </mc:Fallback>
      </mc:AlternateContent>
      <mc:AlternateContent xmlns:mc="http://schemas.openxmlformats.org/markup-compatibility/2006" xmlns:p14="http://schemas.microsoft.com/office/powerpoint/2010/main">
        <mc:Choice Requires="p14">
          <p:contentPart p14:bwMode="auto" r:id="rId117">
            <p14:nvContentPartPr>
              <p14:cNvPr id="59" name="墨迹 58"/>
              <p14:cNvContentPartPr/>
              <p14:nvPr/>
            </p14:nvContentPartPr>
            <p14:xfrm>
              <a:off x="7315200" y="1071245"/>
              <a:ext cx="53340" cy="205105"/>
            </p14:xfrm>
          </p:contentPart>
        </mc:Choice>
        <mc:Fallback xmlns="">
          <p:pic>
            <p:nvPicPr>
              <p:cNvPr id="59" name="墨迹 58"/>
            </p:nvPicPr>
            <p:blipFill>
              <a:blip r:embed="rId118"/>
            </p:blipFill>
            <p:spPr>
              <a:xfrm>
                <a:off x="7315200" y="1071245"/>
                <a:ext cx="53340" cy="205105"/>
              </a:xfrm>
              <a:prstGeom prst="rect"/>
            </p:spPr>
          </p:pic>
        </mc:Fallback>
      </mc:AlternateContent>
      <mc:AlternateContent xmlns:mc="http://schemas.openxmlformats.org/markup-compatibility/2006" xmlns:p14="http://schemas.microsoft.com/office/powerpoint/2010/main">
        <mc:Choice Requires="p14">
          <p:contentPart p14:bwMode="auto" r:id="rId119">
            <p14:nvContentPartPr>
              <p14:cNvPr id="60" name="墨迹 59"/>
              <p14:cNvContentPartPr/>
              <p14:nvPr/>
            </p14:nvContentPartPr>
            <p14:xfrm>
              <a:off x="7520305" y="1062355"/>
              <a:ext cx="178435" cy="178435"/>
            </p14:xfrm>
          </p:contentPart>
        </mc:Choice>
        <mc:Fallback xmlns="">
          <p:pic>
            <p:nvPicPr>
              <p:cNvPr id="60" name="墨迹 59"/>
            </p:nvPicPr>
            <p:blipFill>
              <a:blip r:embed="rId120"/>
            </p:blipFill>
            <p:spPr>
              <a:xfrm>
                <a:off x="7520305" y="1062355"/>
                <a:ext cx="178435" cy="178435"/>
              </a:xfrm>
              <a:prstGeom prst="rect"/>
            </p:spPr>
          </p:pic>
        </mc:Fallback>
      </mc:AlternateContent>
      <mc:AlternateContent xmlns:mc="http://schemas.openxmlformats.org/markup-compatibility/2006" xmlns:p14="http://schemas.microsoft.com/office/powerpoint/2010/main">
        <mc:Choice Requires="p14">
          <p:contentPart p14:bwMode="auto" r:id="rId121">
            <p14:nvContentPartPr>
              <p14:cNvPr id="61" name="墨迹 60"/>
              <p14:cNvContentPartPr/>
              <p14:nvPr/>
            </p14:nvContentPartPr>
            <p14:xfrm>
              <a:off x="7484745" y="990600"/>
              <a:ext cx="205105" cy="205740"/>
            </p14:xfrm>
          </p:contentPart>
        </mc:Choice>
        <mc:Fallback xmlns="">
          <p:pic>
            <p:nvPicPr>
              <p:cNvPr id="61" name="墨迹 60"/>
            </p:nvPicPr>
            <p:blipFill>
              <a:blip r:embed="rId122"/>
            </p:blipFill>
            <p:spPr>
              <a:xfrm>
                <a:off x="7484745" y="990600"/>
                <a:ext cx="205105" cy="205740"/>
              </a:xfrm>
              <a:prstGeom prst="rect"/>
            </p:spPr>
          </p:pic>
        </mc:Fallback>
      </mc:AlternateContent>
      <mc:AlternateContent xmlns:mc="http://schemas.openxmlformats.org/markup-compatibility/2006" xmlns:p14="http://schemas.microsoft.com/office/powerpoint/2010/main">
        <mc:Choice Requires="p14">
          <p:contentPart p14:bwMode="auto" r:id="rId123">
            <p14:nvContentPartPr>
              <p14:cNvPr id="62" name="墨迹 61"/>
              <p14:cNvContentPartPr/>
              <p14:nvPr/>
            </p14:nvContentPartPr>
            <p14:xfrm>
              <a:off x="7663180" y="1160780"/>
              <a:ext cx="169545" cy="106680"/>
            </p14:xfrm>
          </p:contentPart>
        </mc:Choice>
        <mc:Fallback xmlns="">
          <p:pic>
            <p:nvPicPr>
              <p:cNvPr id="62" name="墨迹 61"/>
            </p:nvPicPr>
            <p:blipFill>
              <a:blip r:embed="rId124"/>
            </p:blipFill>
            <p:spPr>
              <a:xfrm>
                <a:off x="7663180" y="1160780"/>
                <a:ext cx="169545" cy="106680"/>
              </a:xfrm>
              <a:prstGeom prst="rect"/>
            </p:spPr>
          </p:pic>
        </mc:Fallback>
      </mc:AlternateContent>
      <mc:AlternateContent xmlns:mc="http://schemas.openxmlformats.org/markup-compatibility/2006" xmlns:p14="http://schemas.microsoft.com/office/powerpoint/2010/main">
        <mc:Choice Requires="p14">
          <p:contentPart p14:bwMode="auto" r:id="rId125">
            <p14:nvContentPartPr>
              <p14:cNvPr id="63" name="墨迹 62"/>
              <p14:cNvContentPartPr/>
              <p14:nvPr/>
            </p14:nvContentPartPr>
            <p14:xfrm>
              <a:off x="7841615" y="1053465"/>
              <a:ext cx="205740" cy="241300"/>
            </p14:xfrm>
          </p:contentPart>
        </mc:Choice>
        <mc:Fallback xmlns="">
          <p:pic>
            <p:nvPicPr>
              <p:cNvPr id="63" name="墨迹 62"/>
            </p:nvPicPr>
            <p:blipFill>
              <a:blip r:embed="rId126"/>
            </p:blipFill>
            <p:spPr>
              <a:xfrm>
                <a:off x="7841615" y="1053465"/>
                <a:ext cx="205740" cy="241300"/>
              </a:xfrm>
              <a:prstGeom prst="rect"/>
            </p:spPr>
          </p:pic>
        </mc:Fallback>
      </mc:AlternateContent>
      <mc:AlternateContent xmlns:mc="http://schemas.openxmlformats.org/markup-compatibility/2006" xmlns:p14="http://schemas.microsoft.com/office/powerpoint/2010/main">
        <mc:Choice Requires="p14">
          <p:contentPart p14:bwMode="auto" r:id="rId127">
            <p14:nvContentPartPr>
              <p14:cNvPr id="64" name="墨迹 63"/>
              <p14:cNvContentPartPr/>
              <p14:nvPr/>
            </p14:nvContentPartPr>
            <p14:xfrm>
              <a:off x="8011795" y="1178560"/>
              <a:ext cx="187325" cy="142875"/>
            </p14:xfrm>
          </p:contentPart>
        </mc:Choice>
        <mc:Fallback xmlns="">
          <p:pic>
            <p:nvPicPr>
              <p:cNvPr id="64" name="墨迹 63"/>
            </p:nvPicPr>
            <p:blipFill>
              <a:blip r:embed="rId128"/>
            </p:blipFill>
            <p:spPr>
              <a:xfrm>
                <a:off x="8011795" y="1178560"/>
                <a:ext cx="187325" cy="142875"/>
              </a:xfrm>
              <a:prstGeom prst="rect"/>
            </p:spPr>
          </p:pic>
        </mc:Fallback>
      </mc:AlternateContent>
      <mc:AlternateContent xmlns:mc="http://schemas.openxmlformats.org/markup-compatibility/2006" xmlns:p14="http://schemas.microsoft.com/office/powerpoint/2010/main">
        <mc:Choice Requires="p14">
          <p:contentPart p14:bwMode="auto" r:id="rId129">
            <p14:nvContentPartPr>
              <p14:cNvPr id="65" name="墨迹 64"/>
              <p14:cNvContentPartPr/>
              <p14:nvPr/>
            </p14:nvContentPartPr>
            <p14:xfrm>
              <a:off x="8368665" y="1143000"/>
              <a:ext cx="241300" cy="26670"/>
            </p14:xfrm>
          </p:contentPart>
        </mc:Choice>
        <mc:Fallback xmlns="">
          <p:pic>
            <p:nvPicPr>
              <p:cNvPr id="65" name="墨迹 64"/>
            </p:nvPicPr>
            <p:blipFill>
              <a:blip r:embed="rId130"/>
            </p:blipFill>
            <p:spPr>
              <a:xfrm>
                <a:off x="8368665" y="1143000"/>
                <a:ext cx="241300" cy="26670"/>
              </a:xfrm>
              <a:prstGeom prst="rect"/>
            </p:spPr>
          </p:pic>
        </mc:Fallback>
      </mc:AlternateContent>
      <mc:AlternateContent xmlns:mc="http://schemas.openxmlformats.org/markup-compatibility/2006" xmlns:p14="http://schemas.microsoft.com/office/powerpoint/2010/main">
        <mc:Choice Requires="p14">
          <p:contentPart p14:bwMode="auto" r:id="rId131">
            <p14:nvContentPartPr>
              <p14:cNvPr id="66" name="墨迹 65"/>
              <p14:cNvContentPartPr/>
              <p14:nvPr/>
            </p14:nvContentPartPr>
            <p14:xfrm>
              <a:off x="8458200" y="1106805"/>
              <a:ext cx="26670" cy="214630"/>
            </p14:xfrm>
          </p:contentPart>
        </mc:Choice>
        <mc:Fallback xmlns="">
          <p:pic>
            <p:nvPicPr>
              <p:cNvPr id="66" name="墨迹 65"/>
            </p:nvPicPr>
            <p:blipFill>
              <a:blip r:embed="rId132"/>
            </p:blipFill>
            <p:spPr>
              <a:xfrm>
                <a:off x="8458200" y="1106805"/>
                <a:ext cx="26670" cy="214630"/>
              </a:xfrm>
              <a:prstGeom prst="rect"/>
            </p:spPr>
          </p:pic>
        </mc:Fallback>
      </mc:AlternateContent>
      <mc:AlternateContent xmlns:mc="http://schemas.openxmlformats.org/markup-compatibility/2006" xmlns:p14="http://schemas.microsoft.com/office/powerpoint/2010/main">
        <mc:Choice Requires="p14">
          <p:contentPart p14:bwMode="auto" r:id="rId133">
            <p14:nvContentPartPr>
              <p14:cNvPr id="67" name="墨迹 66"/>
              <p14:cNvContentPartPr/>
              <p14:nvPr/>
            </p14:nvContentPartPr>
            <p14:xfrm>
              <a:off x="8636635" y="1133475"/>
              <a:ext cx="267970" cy="142875"/>
            </p14:xfrm>
          </p:contentPart>
        </mc:Choice>
        <mc:Fallback xmlns="">
          <p:pic>
            <p:nvPicPr>
              <p:cNvPr id="67" name="墨迹 66"/>
            </p:nvPicPr>
            <p:blipFill>
              <a:blip r:embed="rId134"/>
            </p:blipFill>
            <p:spPr>
              <a:xfrm>
                <a:off x="8636635" y="1133475"/>
                <a:ext cx="267970" cy="142875"/>
              </a:xfrm>
              <a:prstGeom prst="rect"/>
            </p:spPr>
          </p:pic>
        </mc:Fallback>
      </mc:AlternateContent>
      <mc:AlternateContent xmlns:mc="http://schemas.openxmlformats.org/markup-compatibility/2006" xmlns:p14="http://schemas.microsoft.com/office/powerpoint/2010/main">
        <mc:Choice Requires="p14">
          <p:contentPart p14:bwMode="auto" r:id="rId135">
            <p14:nvContentPartPr>
              <p14:cNvPr id="68" name="墨迹 67"/>
              <p14:cNvContentPartPr/>
              <p14:nvPr/>
            </p14:nvContentPartPr>
            <p14:xfrm>
              <a:off x="8699500" y="1062355"/>
              <a:ext cx="142875" cy="160655"/>
            </p14:xfrm>
          </p:contentPart>
        </mc:Choice>
        <mc:Fallback xmlns="">
          <p:pic>
            <p:nvPicPr>
              <p:cNvPr id="68" name="墨迹 67"/>
            </p:nvPicPr>
            <p:blipFill>
              <a:blip r:embed="rId136"/>
            </p:blipFill>
            <p:spPr>
              <a:xfrm>
                <a:off x="8699500" y="1062355"/>
                <a:ext cx="142875" cy="160655"/>
              </a:xfrm>
              <a:prstGeom prst="rect"/>
            </p:spPr>
          </p:pic>
        </mc:Fallback>
      </mc:AlternateContent>
      <mc:AlternateContent xmlns:mc="http://schemas.openxmlformats.org/markup-compatibility/2006" xmlns:p14="http://schemas.microsoft.com/office/powerpoint/2010/main">
        <mc:Choice Requires="p14">
          <p:contentPart p14:bwMode="auto" r:id="rId137">
            <p14:nvContentPartPr>
              <p14:cNvPr id="69" name="墨迹 68"/>
              <p14:cNvContentPartPr/>
              <p14:nvPr/>
            </p14:nvContentPartPr>
            <p14:xfrm>
              <a:off x="8895715" y="1169670"/>
              <a:ext cx="107315" cy="187325"/>
            </p14:xfrm>
          </p:contentPart>
        </mc:Choice>
        <mc:Fallback xmlns="">
          <p:pic>
            <p:nvPicPr>
              <p:cNvPr id="69" name="墨迹 68"/>
            </p:nvPicPr>
            <p:blipFill>
              <a:blip r:embed="rId138"/>
            </p:blipFill>
            <p:spPr>
              <a:xfrm>
                <a:off x="8895715" y="1169670"/>
                <a:ext cx="107315" cy="187325"/>
              </a:xfrm>
              <a:prstGeom prst="rect"/>
            </p:spPr>
          </p:pic>
        </mc:Fallback>
      </mc:AlternateContent>
      <mc:AlternateContent xmlns:mc="http://schemas.openxmlformats.org/markup-compatibility/2006" xmlns:p14="http://schemas.microsoft.com/office/powerpoint/2010/main">
        <mc:Choice Requires="p14">
          <p:contentPart p14:bwMode="auto" r:id="rId139">
            <p14:nvContentPartPr>
              <p14:cNvPr id="70" name="墨迹 69"/>
              <p14:cNvContentPartPr/>
              <p14:nvPr/>
            </p14:nvContentPartPr>
            <p14:xfrm>
              <a:off x="9074150" y="1053465"/>
              <a:ext cx="250190" cy="285750"/>
            </p14:xfrm>
          </p:contentPart>
        </mc:Choice>
        <mc:Fallback xmlns="">
          <p:pic>
            <p:nvPicPr>
              <p:cNvPr id="70" name="墨迹 69"/>
            </p:nvPicPr>
            <p:blipFill>
              <a:blip r:embed="rId140"/>
            </p:blipFill>
            <p:spPr>
              <a:xfrm>
                <a:off x="9074150" y="1053465"/>
                <a:ext cx="250190" cy="285750"/>
              </a:xfrm>
              <a:prstGeom prst="rect"/>
            </p:spPr>
          </p:pic>
        </mc:Fallback>
      </mc:AlternateContent>
      <mc:AlternateContent xmlns:mc="http://schemas.openxmlformats.org/markup-compatibility/2006" xmlns:p14="http://schemas.microsoft.com/office/powerpoint/2010/main">
        <mc:Choice Requires="p14">
          <p:contentPart p14:bwMode="auto" r:id="rId141">
            <p14:nvContentPartPr>
              <p14:cNvPr id="71" name="墨迹 70"/>
              <p14:cNvContentPartPr/>
              <p14:nvPr/>
            </p14:nvContentPartPr>
            <p14:xfrm>
              <a:off x="9342120" y="1205230"/>
              <a:ext cx="161290" cy="205105"/>
            </p14:xfrm>
          </p:contentPart>
        </mc:Choice>
        <mc:Fallback xmlns="">
          <p:pic>
            <p:nvPicPr>
              <p:cNvPr id="71" name="墨迹 70"/>
            </p:nvPicPr>
            <p:blipFill>
              <a:blip r:embed="rId142"/>
            </p:blipFill>
            <p:spPr>
              <a:xfrm>
                <a:off x="9342120" y="1205230"/>
                <a:ext cx="161290" cy="205105"/>
              </a:xfrm>
              <a:prstGeom prst="rect"/>
            </p:spPr>
          </p:pic>
        </mc:Fallback>
      </mc:AlternateContent>
      <mc:AlternateContent xmlns:mc="http://schemas.openxmlformats.org/markup-compatibility/2006" xmlns:p14="http://schemas.microsoft.com/office/powerpoint/2010/main">
        <mc:Choice Requires="p14">
          <p:contentPart p14:bwMode="auto" r:id="rId143">
            <p14:nvContentPartPr>
              <p14:cNvPr id="72" name="墨迹 71"/>
              <p14:cNvContentPartPr/>
              <p14:nvPr/>
            </p14:nvContentPartPr>
            <p14:xfrm>
              <a:off x="9753600" y="1249680"/>
              <a:ext cx="205105" cy="17780"/>
            </p14:xfrm>
          </p:contentPart>
        </mc:Choice>
        <mc:Fallback xmlns="">
          <p:pic>
            <p:nvPicPr>
              <p:cNvPr id="72" name="墨迹 71"/>
            </p:nvPicPr>
            <p:blipFill>
              <a:blip r:embed="rId144"/>
            </p:blipFill>
            <p:spPr>
              <a:xfrm>
                <a:off x="9753600" y="1249680"/>
                <a:ext cx="205105" cy="17780"/>
              </a:xfrm>
              <a:prstGeom prst="rect"/>
            </p:spPr>
          </p:pic>
        </mc:Fallback>
      </mc:AlternateContent>
      <mc:AlternateContent xmlns:mc="http://schemas.openxmlformats.org/markup-compatibility/2006" xmlns:p14="http://schemas.microsoft.com/office/powerpoint/2010/main">
        <mc:Choice Requires="p14">
          <p:contentPart p14:bwMode="auto" r:id="rId145">
            <p14:nvContentPartPr>
              <p14:cNvPr id="73" name="墨迹 72"/>
              <p14:cNvContentPartPr/>
              <p14:nvPr/>
            </p14:nvContentPartPr>
            <p14:xfrm>
              <a:off x="9869170" y="1115695"/>
              <a:ext cx="45085" cy="276860"/>
            </p14:xfrm>
          </p:contentPart>
        </mc:Choice>
        <mc:Fallback xmlns="">
          <p:pic>
            <p:nvPicPr>
              <p:cNvPr id="73" name="墨迹 72"/>
            </p:nvPicPr>
            <p:blipFill>
              <a:blip r:embed="rId146"/>
            </p:blipFill>
            <p:spPr>
              <a:xfrm>
                <a:off x="9869170" y="1115695"/>
                <a:ext cx="45085" cy="276860"/>
              </a:xfrm>
              <a:prstGeom prst="rect"/>
            </p:spPr>
          </p:pic>
        </mc:Fallback>
      </mc:AlternateContent>
      <mc:AlternateContent xmlns:mc="http://schemas.openxmlformats.org/markup-compatibility/2006" xmlns:p14="http://schemas.microsoft.com/office/powerpoint/2010/main">
        <mc:Choice Requires="p14">
          <p:contentPart p14:bwMode="auto" r:id="rId147">
            <p14:nvContentPartPr>
              <p14:cNvPr id="74" name="墨迹 73"/>
              <p14:cNvContentPartPr/>
              <p14:nvPr/>
            </p14:nvContentPartPr>
            <p14:xfrm>
              <a:off x="10092690" y="972820"/>
              <a:ext cx="232410" cy="473710"/>
            </p14:xfrm>
          </p:contentPart>
        </mc:Choice>
        <mc:Fallback xmlns="">
          <p:pic>
            <p:nvPicPr>
              <p:cNvPr id="74" name="墨迹 73"/>
            </p:nvPicPr>
            <p:blipFill>
              <a:blip r:embed="rId148"/>
            </p:blipFill>
            <p:spPr>
              <a:xfrm>
                <a:off x="10092690" y="972820"/>
                <a:ext cx="232410" cy="473710"/>
              </a:xfrm>
              <a:prstGeom prst="rect"/>
            </p:spPr>
          </p:pic>
        </mc:Fallback>
      </mc:AlternateContent>
      <mc:AlternateContent xmlns:mc="http://schemas.openxmlformats.org/markup-compatibility/2006" xmlns:p14="http://schemas.microsoft.com/office/powerpoint/2010/main">
        <mc:Choice Requires="p14">
          <p:contentPart p14:bwMode="auto" r:id="rId149">
            <p14:nvContentPartPr>
              <p14:cNvPr id="75" name="墨迹 74"/>
              <p14:cNvContentPartPr/>
              <p14:nvPr/>
            </p14:nvContentPartPr>
            <p14:xfrm>
              <a:off x="3831590" y="1410335"/>
              <a:ext cx="62230" cy="294640"/>
            </p14:xfrm>
          </p:contentPart>
        </mc:Choice>
        <mc:Fallback xmlns="">
          <p:pic>
            <p:nvPicPr>
              <p:cNvPr id="75" name="墨迹 74"/>
            </p:nvPicPr>
            <p:blipFill>
              <a:blip r:embed="rId150"/>
            </p:blipFill>
            <p:spPr>
              <a:xfrm>
                <a:off x="3831590" y="1410335"/>
                <a:ext cx="62230" cy="294640"/>
              </a:xfrm>
              <a:prstGeom prst="rect"/>
            </p:spPr>
          </p:pic>
        </mc:Fallback>
      </mc:AlternateContent>
      <mc:AlternateContent xmlns:mc="http://schemas.openxmlformats.org/markup-compatibility/2006" xmlns:p14="http://schemas.microsoft.com/office/powerpoint/2010/main">
        <mc:Choice Requires="p14">
          <p:contentPart p14:bwMode="auto" r:id="rId151">
            <p14:nvContentPartPr>
              <p14:cNvPr id="76" name="墨迹 75"/>
              <p14:cNvContentPartPr/>
              <p14:nvPr/>
            </p14:nvContentPartPr>
            <p14:xfrm>
              <a:off x="4813935" y="1981835"/>
              <a:ext cx="142875" cy="232410"/>
            </p14:xfrm>
          </p:contentPart>
        </mc:Choice>
        <mc:Fallback xmlns="">
          <p:pic>
            <p:nvPicPr>
              <p:cNvPr id="76" name="墨迹 75"/>
            </p:nvPicPr>
            <p:blipFill>
              <a:blip r:embed="rId152"/>
            </p:blipFill>
            <p:spPr>
              <a:xfrm>
                <a:off x="4813935" y="1981835"/>
                <a:ext cx="142875" cy="232410"/>
              </a:xfrm>
              <a:prstGeom prst="rect"/>
            </p:spPr>
          </p:pic>
        </mc:Fallback>
      </mc:AlternateContent>
      <mc:AlternateContent xmlns:mc="http://schemas.openxmlformats.org/markup-compatibility/2006" xmlns:p14="http://schemas.microsoft.com/office/powerpoint/2010/main">
        <mc:Choice Requires="p14">
          <p:contentPart p14:bwMode="auto" r:id="rId153">
            <p14:nvContentPartPr>
              <p14:cNvPr id="77" name="墨迹 76"/>
              <p14:cNvContentPartPr/>
              <p14:nvPr/>
            </p14:nvContentPartPr>
            <p14:xfrm>
              <a:off x="4983480" y="2026920"/>
              <a:ext cx="179070" cy="187325"/>
            </p14:xfrm>
          </p:contentPart>
        </mc:Choice>
        <mc:Fallback xmlns="">
          <p:pic>
            <p:nvPicPr>
              <p:cNvPr id="77" name="墨迹 76"/>
            </p:nvPicPr>
            <p:blipFill>
              <a:blip r:embed="rId154"/>
            </p:blipFill>
            <p:spPr>
              <a:xfrm>
                <a:off x="4983480" y="2026920"/>
                <a:ext cx="179070" cy="187325"/>
              </a:xfrm>
              <a:prstGeom prst="rect"/>
            </p:spPr>
          </p:pic>
        </mc:Fallback>
      </mc:AlternateContent>
      <mc:AlternateContent xmlns:mc="http://schemas.openxmlformats.org/markup-compatibility/2006" xmlns:p14="http://schemas.microsoft.com/office/powerpoint/2010/main">
        <mc:Choice Requires="p14">
          <p:contentPart p14:bwMode="auto" r:id="rId155">
            <p14:nvContentPartPr>
              <p14:cNvPr id="78" name="墨迹 77"/>
              <p14:cNvContentPartPr/>
              <p14:nvPr/>
            </p14:nvContentPartPr>
            <p14:xfrm>
              <a:off x="5046345" y="2080260"/>
              <a:ext cx="71120" cy="241300"/>
            </p14:xfrm>
          </p:contentPart>
        </mc:Choice>
        <mc:Fallback xmlns="">
          <p:pic>
            <p:nvPicPr>
              <p:cNvPr id="78" name="墨迹 77"/>
            </p:nvPicPr>
            <p:blipFill>
              <a:blip r:embed="rId156"/>
            </p:blipFill>
            <p:spPr>
              <a:xfrm>
                <a:off x="5046345" y="2080260"/>
                <a:ext cx="71120" cy="241300"/>
              </a:xfrm>
              <a:prstGeom prst="rect"/>
            </p:spPr>
          </p:pic>
        </mc:Fallback>
      </mc:AlternateContent>
      <mc:AlternateContent xmlns:mc="http://schemas.openxmlformats.org/markup-compatibility/2006" xmlns:p14="http://schemas.microsoft.com/office/powerpoint/2010/main">
        <mc:Choice Requires="p14">
          <p:contentPart p14:bwMode="auto" r:id="rId157">
            <p14:nvContentPartPr>
              <p14:cNvPr id="79" name="墨迹 78"/>
              <p14:cNvContentPartPr/>
              <p14:nvPr/>
            </p14:nvContentPartPr>
            <p14:xfrm>
              <a:off x="9440545" y="1348105"/>
              <a:ext cx="2036445" cy="393065"/>
            </p14:xfrm>
          </p:contentPart>
        </mc:Choice>
        <mc:Fallback xmlns="">
          <p:pic>
            <p:nvPicPr>
              <p:cNvPr id="79" name="墨迹 78"/>
            </p:nvPicPr>
            <p:blipFill>
              <a:blip r:embed="rId158"/>
            </p:blipFill>
            <p:spPr>
              <a:xfrm>
                <a:off x="9440545" y="1348105"/>
                <a:ext cx="2036445" cy="393065"/>
              </a:xfrm>
              <a:prstGeom prst="rect"/>
            </p:spPr>
          </p:pic>
        </mc:Fallback>
      </mc:AlternateContent>
      <mc:AlternateContent xmlns:mc="http://schemas.openxmlformats.org/markup-compatibility/2006" xmlns:p14="http://schemas.microsoft.com/office/powerpoint/2010/main">
        <mc:Choice Requires="p14">
          <p:contentPart p14:bwMode="auto" r:id="rId159">
            <p14:nvContentPartPr>
              <p14:cNvPr id="80" name="墨迹 79"/>
              <p14:cNvContentPartPr/>
              <p14:nvPr/>
            </p14:nvContentPartPr>
            <p14:xfrm>
              <a:off x="10128250" y="1714500"/>
              <a:ext cx="125095" cy="249555"/>
            </p14:xfrm>
          </p:contentPart>
        </mc:Choice>
        <mc:Fallback xmlns="">
          <p:pic>
            <p:nvPicPr>
              <p:cNvPr id="80" name="墨迹 79"/>
            </p:nvPicPr>
            <p:blipFill>
              <a:blip r:embed="rId160"/>
            </p:blipFill>
            <p:spPr>
              <a:xfrm>
                <a:off x="10128250" y="1714500"/>
                <a:ext cx="125095" cy="249555"/>
              </a:xfrm>
              <a:prstGeom prst="rect"/>
            </p:spPr>
          </p:pic>
        </mc:Fallback>
      </mc:AlternateContent>
      <mc:AlternateContent xmlns:mc="http://schemas.openxmlformats.org/markup-compatibility/2006" xmlns:p14="http://schemas.microsoft.com/office/powerpoint/2010/main">
        <mc:Choice Requires="p14">
          <p:contentPart p14:bwMode="auto" r:id="rId161">
            <p14:nvContentPartPr>
              <p14:cNvPr id="81" name="墨迹 80"/>
              <p14:cNvContentPartPr/>
              <p14:nvPr/>
            </p14:nvContentPartPr>
            <p14:xfrm>
              <a:off x="10664190" y="1607185"/>
              <a:ext cx="393065" cy="88900"/>
            </p14:xfrm>
          </p:contentPart>
        </mc:Choice>
        <mc:Fallback xmlns="">
          <p:pic>
            <p:nvPicPr>
              <p:cNvPr id="81" name="墨迹 80"/>
            </p:nvPicPr>
            <p:blipFill>
              <a:blip r:embed="rId162"/>
            </p:blipFill>
            <p:spPr>
              <a:xfrm>
                <a:off x="10664190" y="1607185"/>
                <a:ext cx="393065" cy="88900"/>
              </a:xfrm>
              <a:prstGeom prst="rect"/>
            </p:spPr>
          </p:pic>
        </mc:Fallback>
      </mc:AlternateContent>
      <mc:AlternateContent xmlns:mc="http://schemas.openxmlformats.org/markup-compatibility/2006" xmlns:p14="http://schemas.microsoft.com/office/powerpoint/2010/main">
        <mc:Choice Requires="p14">
          <p:contentPart p14:bwMode="auto" r:id="rId163">
            <p14:nvContentPartPr>
              <p14:cNvPr id="82" name="墨迹 81"/>
              <p14:cNvContentPartPr/>
              <p14:nvPr/>
            </p14:nvContentPartPr>
            <p14:xfrm>
              <a:off x="10441305" y="1866265"/>
              <a:ext cx="240665" cy="222885"/>
            </p14:xfrm>
          </p:contentPart>
        </mc:Choice>
        <mc:Fallback xmlns="">
          <p:pic>
            <p:nvPicPr>
              <p:cNvPr id="82" name="墨迹 81"/>
            </p:nvPicPr>
            <p:blipFill>
              <a:blip r:embed="rId164"/>
            </p:blipFill>
            <p:spPr>
              <a:xfrm>
                <a:off x="10441305" y="1866265"/>
                <a:ext cx="240665" cy="222885"/>
              </a:xfrm>
              <a:prstGeom prst="rect"/>
            </p:spPr>
          </p:pic>
        </mc:Fallback>
      </mc:AlternateContent>
      <mc:AlternateContent xmlns:mc="http://schemas.openxmlformats.org/markup-compatibility/2006" xmlns:p14="http://schemas.microsoft.com/office/powerpoint/2010/main">
        <mc:Choice Requires="p14">
          <p:contentPart p14:bwMode="auto" r:id="rId165">
            <p14:nvContentPartPr>
              <p14:cNvPr id="83" name="墨迹 82"/>
              <p14:cNvContentPartPr/>
              <p14:nvPr/>
            </p14:nvContentPartPr>
            <p14:xfrm>
              <a:off x="10762615" y="1857375"/>
              <a:ext cx="312420" cy="187325"/>
            </p14:xfrm>
          </p:contentPart>
        </mc:Choice>
        <mc:Fallback xmlns="">
          <p:pic>
            <p:nvPicPr>
              <p:cNvPr id="83" name="墨迹 82"/>
            </p:nvPicPr>
            <p:blipFill>
              <a:blip r:embed="rId166"/>
            </p:blipFill>
            <p:spPr>
              <a:xfrm>
                <a:off x="10762615" y="1857375"/>
                <a:ext cx="312420" cy="187325"/>
              </a:xfrm>
              <a:prstGeom prst="rect"/>
            </p:spPr>
          </p:pic>
        </mc:Fallback>
      </mc:AlternateContent>
      <mc:AlternateContent xmlns:mc="http://schemas.openxmlformats.org/markup-compatibility/2006" xmlns:p14="http://schemas.microsoft.com/office/powerpoint/2010/main">
        <mc:Choice Requires="p14">
          <p:contentPart p14:bwMode="auto" r:id="rId167">
            <p14:nvContentPartPr>
              <p14:cNvPr id="84" name="墨迹 83"/>
              <p14:cNvContentPartPr/>
              <p14:nvPr/>
            </p14:nvContentPartPr>
            <p14:xfrm>
              <a:off x="10798175" y="1866265"/>
              <a:ext cx="89535" cy="365760"/>
            </p14:xfrm>
          </p:contentPart>
        </mc:Choice>
        <mc:Fallback xmlns="">
          <p:pic>
            <p:nvPicPr>
              <p:cNvPr id="84" name="墨迹 83"/>
            </p:nvPicPr>
            <p:blipFill>
              <a:blip r:embed="rId168"/>
            </p:blipFill>
            <p:spPr>
              <a:xfrm>
                <a:off x="10798175" y="1866265"/>
                <a:ext cx="89535" cy="365760"/>
              </a:xfrm>
              <a:prstGeom prst="rect"/>
            </p:spPr>
          </p:pic>
        </mc:Fallback>
      </mc:AlternateContent>
      <mc:AlternateContent xmlns:mc="http://schemas.openxmlformats.org/markup-compatibility/2006" xmlns:p14="http://schemas.microsoft.com/office/powerpoint/2010/main">
        <mc:Choice Requires="p14">
          <p:contentPart p14:bwMode="auto" r:id="rId169">
            <p14:nvContentPartPr>
              <p14:cNvPr id="85" name="墨迹 84"/>
              <p14:cNvContentPartPr/>
              <p14:nvPr/>
            </p14:nvContentPartPr>
            <p14:xfrm>
              <a:off x="4001135" y="3009265"/>
              <a:ext cx="223520" cy="249555"/>
            </p14:xfrm>
          </p:contentPart>
        </mc:Choice>
        <mc:Fallback xmlns="">
          <p:pic>
            <p:nvPicPr>
              <p:cNvPr id="85" name="墨迹 84"/>
            </p:nvPicPr>
            <p:blipFill>
              <a:blip r:embed="rId170"/>
            </p:blipFill>
            <p:spPr>
              <a:xfrm>
                <a:off x="4001135" y="3009265"/>
                <a:ext cx="223520" cy="249555"/>
              </a:xfrm>
              <a:prstGeom prst="rect"/>
            </p:spPr>
          </p:pic>
        </mc:Fallback>
      </mc:AlternateContent>
      <mc:AlternateContent xmlns:mc="http://schemas.openxmlformats.org/markup-compatibility/2006" xmlns:p14="http://schemas.microsoft.com/office/powerpoint/2010/main">
        <mc:Choice Requires="p14">
          <p:contentPart p14:bwMode="auto" r:id="rId171">
            <p14:nvContentPartPr>
              <p14:cNvPr id="86" name="墨迹 85"/>
              <p14:cNvContentPartPr/>
              <p14:nvPr/>
            </p14:nvContentPartPr>
            <p14:xfrm>
              <a:off x="4045585" y="3000375"/>
              <a:ext cx="125095" cy="258445"/>
            </p14:xfrm>
          </p:contentPart>
        </mc:Choice>
        <mc:Fallback xmlns="">
          <p:pic>
            <p:nvPicPr>
              <p:cNvPr id="86" name="墨迹 85"/>
            </p:nvPicPr>
            <p:blipFill>
              <a:blip r:embed="rId172"/>
            </p:blipFill>
            <p:spPr>
              <a:xfrm>
                <a:off x="4045585" y="3000375"/>
                <a:ext cx="125095" cy="258445"/>
              </a:xfrm>
              <a:prstGeom prst="rect"/>
            </p:spPr>
          </p:pic>
        </mc:Fallback>
      </mc:AlternateContent>
      <mc:AlternateContent xmlns:mc="http://schemas.openxmlformats.org/markup-compatibility/2006" xmlns:p14="http://schemas.microsoft.com/office/powerpoint/2010/main">
        <mc:Choice Requires="p14">
          <p:contentPart p14:bwMode="auto" r:id="rId173">
            <p14:nvContentPartPr>
              <p14:cNvPr id="87" name="墨迹 86"/>
              <p14:cNvContentPartPr/>
              <p14:nvPr/>
            </p14:nvContentPartPr>
            <p14:xfrm>
              <a:off x="4385310" y="3161030"/>
              <a:ext cx="8890" cy="97790"/>
            </p14:xfrm>
          </p:contentPart>
        </mc:Choice>
        <mc:Fallback xmlns="">
          <p:pic>
            <p:nvPicPr>
              <p:cNvPr id="87" name="墨迹 86"/>
            </p:nvPicPr>
            <p:blipFill>
              <a:blip r:embed="rId174"/>
            </p:blipFill>
            <p:spPr>
              <a:xfrm>
                <a:off x="4385310" y="3161030"/>
                <a:ext cx="8890" cy="97790"/>
              </a:xfrm>
              <a:prstGeom prst="rect"/>
            </p:spPr>
          </p:pic>
        </mc:Fallback>
      </mc:AlternateContent>
      <mc:AlternateContent xmlns:mc="http://schemas.openxmlformats.org/markup-compatibility/2006" xmlns:p14="http://schemas.microsoft.com/office/powerpoint/2010/main">
        <mc:Choice Requires="p14">
          <p:contentPart p14:bwMode="auto" r:id="rId175">
            <p14:nvContentPartPr>
              <p14:cNvPr id="88" name="墨迹 87"/>
              <p14:cNvContentPartPr/>
              <p14:nvPr/>
            </p14:nvContentPartPr>
            <p14:xfrm>
              <a:off x="4510405" y="2893060"/>
              <a:ext cx="285750" cy="294640"/>
            </p14:xfrm>
          </p:contentPart>
        </mc:Choice>
        <mc:Fallback xmlns="">
          <p:pic>
            <p:nvPicPr>
              <p:cNvPr id="88" name="墨迹 87"/>
            </p:nvPicPr>
            <p:blipFill>
              <a:blip r:embed="rId176"/>
            </p:blipFill>
            <p:spPr>
              <a:xfrm>
                <a:off x="4510405" y="2893060"/>
                <a:ext cx="285750" cy="294640"/>
              </a:xfrm>
              <a:prstGeom prst="rect"/>
            </p:spPr>
          </p:pic>
        </mc:Fallback>
      </mc:AlternateContent>
      <mc:AlternateContent xmlns:mc="http://schemas.openxmlformats.org/markup-compatibility/2006" xmlns:p14="http://schemas.microsoft.com/office/powerpoint/2010/main">
        <mc:Choice Requires="p14">
          <p:contentPart p14:bwMode="auto" r:id="rId177">
            <p14:nvContentPartPr>
              <p14:cNvPr id="89" name="墨迹 88"/>
              <p14:cNvContentPartPr/>
              <p14:nvPr/>
            </p14:nvContentPartPr>
            <p14:xfrm>
              <a:off x="4849495" y="3107055"/>
              <a:ext cx="53975" cy="160655"/>
            </p14:xfrm>
          </p:contentPart>
        </mc:Choice>
        <mc:Fallback xmlns="">
          <p:pic>
            <p:nvPicPr>
              <p:cNvPr id="89" name="墨迹 88"/>
            </p:nvPicPr>
            <p:blipFill>
              <a:blip r:embed="rId178"/>
            </p:blipFill>
            <p:spPr>
              <a:xfrm>
                <a:off x="4849495" y="3107055"/>
                <a:ext cx="53975" cy="160655"/>
              </a:xfrm>
              <a:prstGeom prst="rect"/>
            </p:spPr>
          </p:pic>
        </mc:Fallback>
      </mc:AlternateContent>
      <mc:AlternateContent xmlns:mc="http://schemas.openxmlformats.org/markup-compatibility/2006" xmlns:p14="http://schemas.microsoft.com/office/powerpoint/2010/main">
        <mc:Choice Requires="p14">
          <p:contentPart p14:bwMode="auto" r:id="rId179">
            <p14:nvContentPartPr>
              <p14:cNvPr id="90" name="墨迹 89"/>
              <p14:cNvContentPartPr/>
              <p14:nvPr/>
            </p14:nvContentPartPr>
            <p14:xfrm>
              <a:off x="5090795" y="2981960"/>
              <a:ext cx="214630" cy="62865"/>
            </p14:xfrm>
          </p:contentPart>
        </mc:Choice>
        <mc:Fallback xmlns="">
          <p:pic>
            <p:nvPicPr>
              <p:cNvPr id="90" name="墨迹 89"/>
            </p:nvPicPr>
            <p:blipFill>
              <a:blip r:embed="rId180"/>
            </p:blipFill>
            <p:spPr>
              <a:xfrm>
                <a:off x="5090795" y="2981960"/>
                <a:ext cx="214630" cy="62865"/>
              </a:xfrm>
              <a:prstGeom prst="rect"/>
            </p:spPr>
          </p:pic>
        </mc:Fallback>
      </mc:AlternateContent>
      <mc:AlternateContent xmlns:mc="http://schemas.openxmlformats.org/markup-compatibility/2006" xmlns:p14="http://schemas.microsoft.com/office/powerpoint/2010/main">
        <mc:Choice Requires="p14">
          <p:contentPart p14:bwMode="auto" r:id="rId181">
            <p14:nvContentPartPr>
              <p14:cNvPr id="91" name="墨迹 90"/>
              <p14:cNvContentPartPr/>
              <p14:nvPr/>
            </p14:nvContentPartPr>
            <p14:xfrm>
              <a:off x="5180330" y="2928620"/>
              <a:ext cx="26670" cy="232410"/>
            </p14:xfrm>
          </p:contentPart>
        </mc:Choice>
        <mc:Fallback xmlns="">
          <p:pic>
            <p:nvPicPr>
              <p:cNvPr id="91" name="墨迹 90"/>
            </p:nvPicPr>
            <p:blipFill>
              <a:blip r:embed="rId182"/>
            </p:blipFill>
            <p:spPr>
              <a:xfrm>
                <a:off x="5180330" y="2928620"/>
                <a:ext cx="26670" cy="232410"/>
              </a:xfrm>
              <a:prstGeom prst="rect"/>
            </p:spPr>
          </p:pic>
        </mc:Fallback>
      </mc:AlternateContent>
      <mc:AlternateContent xmlns:mc="http://schemas.openxmlformats.org/markup-compatibility/2006" xmlns:p14="http://schemas.microsoft.com/office/powerpoint/2010/main">
        <mc:Choice Requires="p14">
          <p:contentPart p14:bwMode="auto" r:id="rId183">
            <p14:nvContentPartPr>
              <p14:cNvPr id="92" name="墨迹 91"/>
              <p14:cNvContentPartPr/>
              <p14:nvPr/>
            </p14:nvContentPartPr>
            <p14:xfrm>
              <a:off x="5501640" y="2875280"/>
              <a:ext cx="232410" cy="196215"/>
            </p14:xfrm>
          </p:contentPart>
        </mc:Choice>
        <mc:Fallback xmlns="">
          <p:pic>
            <p:nvPicPr>
              <p:cNvPr id="92" name="墨迹 91"/>
            </p:nvPicPr>
            <p:blipFill>
              <a:blip r:embed="rId184"/>
            </p:blipFill>
            <p:spPr>
              <a:xfrm>
                <a:off x="5501640" y="2875280"/>
                <a:ext cx="232410" cy="196215"/>
              </a:xfrm>
              <a:prstGeom prst="rect"/>
            </p:spPr>
          </p:pic>
        </mc:Fallback>
      </mc:AlternateContent>
      <mc:AlternateContent xmlns:mc="http://schemas.openxmlformats.org/markup-compatibility/2006" xmlns:p14="http://schemas.microsoft.com/office/powerpoint/2010/main">
        <mc:Choice Requires="p14">
          <p:contentPart p14:bwMode="auto" r:id="rId185">
            <p14:nvContentPartPr>
              <p14:cNvPr id="93" name="墨迹 92"/>
              <p14:cNvContentPartPr/>
              <p14:nvPr/>
            </p14:nvContentPartPr>
            <p14:xfrm>
              <a:off x="5519420" y="2812415"/>
              <a:ext cx="151765" cy="259080"/>
            </p14:xfrm>
          </p:contentPart>
        </mc:Choice>
        <mc:Fallback xmlns="">
          <p:pic>
            <p:nvPicPr>
              <p:cNvPr id="93" name="墨迹 92"/>
            </p:nvPicPr>
            <p:blipFill>
              <a:blip r:embed="rId186"/>
            </p:blipFill>
            <p:spPr>
              <a:xfrm>
                <a:off x="5519420" y="2812415"/>
                <a:ext cx="151765" cy="259080"/>
              </a:xfrm>
              <a:prstGeom prst="rect"/>
            </p:spPr>
          </p:pic>
        </mc:Fallback>
      </mc:AlternateContent>
      <mc:AlternateContent xmlns:mc="http://schemas.openxmlformats.org/markup-compatibility/2006" xmlns:p14="http://schemas.microsoft.com/office/powerpoint/2010/main">
        <mc:Choice Requires="p14">
          <p:contentPart p14:bwMode="auto" r:id="rId187">
            <p14:nvContentPartPr>
              <p14:cNvPr id="94" name="墨迹 93"/>
              <p14:cNvContentPartPr/>
              <p14:nvPr/>
            </p14:nvContentPartPr>
            <p14:xfrm>
              <a:off x="5769610" y="2964180"/>
              <a:ext cx="187325" cy="151765"/>
            </p14:xfrm>
          </p:contentPart>
        </mc:Choice>
        <mc:Fallback xmlns="">
          <p:pic>
            <p:nvPicPr>
              <p:cNvPr id="94" name="墨迹 93"/>
            </p:nvPicPr>
            <p:blipFill>
              <a:blip r:embed="rId188"/>
            </p:blipFill>
            <p:spPr>
              <a:xfrm>
                <a:off x="5769610" y="2964180"/>
                <a:ext cx="187325" cy="151765"/>
              </a:xfrm>
              <a:prstGeom prst="rect"/>
            </p:spPr>
          </p:pic>
        </mc:Fallback>
      </mc:AlternateContent>
      <mc:AlternateContent xmlns:mc="http://schemas.openxmlformats.org/markup-compatibility/2006" xmlns:p14="http://schemas.microsoft.com/office/powerpoint/2010/main">
        <mc:Choice Requires="p14">
          <p:contentPart p14:bwMode="auto" r:id="rId189">
            <p14:nvContentPartPr>
              <p14:cNvPr id="95" name="墨迹 94"/>
              <p14:cNvContentPartPr/>
              <p14:nvPr/>
            </p14:nvContentPartPr>
            <p14:xfrm>
              <a:off x="6002020" y="2741295"/>
              <a:ext cx="294640" cy="303530"/>
            </p14:xfrm>
          </p:contentPart>
        </mc:Choice>
        <mc:Fallback xmlns="">
          <p:pic>
            <p:nvPicPr>
              <p:cNvPr id="95" name="墨迹 94"/>
            </p:nvPicPr>
            <p:blipFill>
              <a:blip r:embed="rId190"/>
            </p:blipFill>
            <p:spPr>
              <a:xfrm>
                <a:off x="6002020" y="2741295"/>
                <a:ext cx="294640" cy="303530"/>
              </a:xfrm>
              <a:prstGeom prst="rect"/>
            </p:spPr>
          </p:pic>
        </mc:Fallback>
      </mc:AlternateContent>
      <mc:AlternateContent xmlns:mc="http://schemas.openxmlformats.org/markup-compatibility/2006" xmlns:p14="http://schemas.microsoft.com/office/powerpoint/2010/main">
        <mc:Choice Requires="p14">
          <p:contentPart p14:bwMode="auto" r:id="rId191">
            <p14:nvContentPartPr>
              <p14:cNvPr id="96" name="墨迹 95"/>
              <p14:cNvContentPartPr/>
              <p14:nvPr/>
            </p14:nvContentPartPr>
            <p14:xfrm>
              <a:off x="6350000" y="2928620"/>
              <a:ext cx="170180" cy="125095"/>
            </p14:xfrm>
          </p:contentPart>
        </mc:Choice>
        <mc:Fallback xmlns="">
          <p:pic>
            <p:nvPicPr>
              <p:cNvPr id="96" name="墨迹 95"/>
            </p:nvPicPr>
            <p:blipFill>
              <a:blip r:embed="rId192"/>
            </p:blipFill>
            <p:spPr>
              <a:xfrm>
                <a:off x="6350000" y="2928620"/>
                <a:ext cx="170180" cy="125095"/>
              </a:xfrm>
              <a:prstGeom prst="rect"/>
            </p:spPr>
          </p:pic>
        </mc:Fallback>
      </mc:AlternateContent>
      <mc:AlternateContent xmlns:mc="http://schemas.openxmlformats.org/markup-compatibility/2006" xmlns:p14="http://schemas.microsoft.com/office/powerpoint/2010/main">
        <mc:Choice Requires="p14">
          <p:contentPart p14:bwMode="auto" r:id="rId193">
            <p14:nvContentPartPr>
              <p14:cNvPr id="97" name="墨迹 96"/>
              <p14:cNvContentPartPr/>
              <p14:nvPr/>
            </p14:nvContentPartPr>
            <p14:xfrm>
              <a:off x="6689725" y="2821305"/>
              <a:ext cx="232410" cy="26670"/>
            </p14:xfrm>
          </p:contentPart>
        </mc:Choice>
        <mc:Fallback xmlns="">
          <p:pic>
            <p:nvPicPr>
              <p:cNvPr id="97" name="墨迹 96"/>
            </p:nvPicPr>
            <p:blipFill>
              <a:blip r:embed="rId194"/>
            </p:blipFill>
            <p:spPr>
              <a:xfrm>
                <a:off x="6689725" y="2821305"/>
                <a:ext cx="232410" cy="26670"/>
              </a:xfrm>
              <a:prstGeom prst="rect"/>
            </p:spPr>
          </p:pic>
        </mc:Fallback>
      </mc:AlternateContent>
      <mc:AlternateContent xmlns:mc="http://schemas.openxmlformats.org/markup-compatibility/2006" xmlns:p14="http://schemas.microsoft.com/office/powerpoint/2010/main">
        <mc:Choice Requires="p14">
          <p:contentPart p14:bwMode="auto" r:id="rId195">
            <p14:nvContentPartPr>
              <p14:cNvPr id="98" name="墨迹 97"/>
              <p14:cNvContentPartPr/>
              <p14:nvPr/>
            </p14:nvContentPartPr>
            <p14:xfrm>
              <a:off x="6769735" y="2794635"/>
              <a:ext cx="36195" cy="160655"/>
            </p14:xfrm>
          </p:contentPart>
        </mc:Choice>
        <mc:Fallback xmlns="">
          <p:pic>
            <p:nvPicPr>
              <p:cNvPr id="98" name="墨迹 97"/>
            </p:nvPicPr>
            <p:blipFill>
              <a:blip r:embed="rId196"/>
            </p:blipFill>
            <p:spPr>
              <a:xfrm>
                <a:off x="6769735" y="2794635"/>
                <a:ext cx="36195" cy="160655"/>
              </a:xfrm>
              <a:prstGeom prst="rect"/>
            </p:spPr>
          </p:pic>
        </mc:Fallback>
      </mc:AlternateContent>
      <mc:AlternateContent xmlns:mc="http://schemas.openxmlformats.org/markup-compatibility/2006" xmlns:p14="http://schemas.microsoft.com/office/powerpoint/2010/main">
        <mc:Choice Requires="p14">
          <p:contentPart p14:bwMode="auto" r:id="rId197">
            <p14:nvContentPartPr>
              <p14:cNvPr id="99" name="墨迹 98"/>
              <p14:cNvContentPartPr/>
              <p14:nvPr/>
            </p14:nvContentPartPr>
            <p14:xfrm>
              <a:off x="7047230" y="2732405"/>
              <a:ext cx="285750" cy="249555"/>
            </p14:xfrm>
          </p:contentPart>
        </mc:Choice>
        <mc:Fallback xmlns="">
          <p:pic>
            <p:nvPicPr>
              <p:cNvPr id="99" name="墨迹 98"/>
            </p:nvPicPr>
            <p:blipFill>
              <a:blip r:embed="rId198"/>
            </p:blipFill>
            <p:spPr>
              <a:xfrm>
                <a:off x="7047230" y="2732405"/>
                <a:ext cx="285750" cy="249555"/>
              </a:xfrm>
              <a:prstGeom prst="rect"/>
            </p:spPr>
          </p:pic>
        </mc:Fallback>
      </mc:AlternateContent>
      <mc:AlternateContent xmlns:mc="http://schemas.openxmlformats.org/markup-compatibility/2006" xmlns:p14="http://schemas.microsoft.com/office/powerpoint/2010/main">
        <mc:Choice Requires="p14">
          <p:contentPart p14:bwMode="auto" r:id="rId199">
            <p14:nvContentPartPr>
              <p14:cNvPr id="100" name="墨迹 99"/>
              <p14:cNvContentPartPr/>
              <p14:nvPr/>
            </p14:nvContentPartPr>
            <p14:xfrm>
              <a:off x="7082790" y="2687320"/>
              <a:ext cx="187325" cy="179070"/>
            </p14:xfrm>
          </p:contentPart>
        </mc:Choice>
        <mc:Fallback xmlns="">
          <p:pic>
            <p:nvPicPr>
              <p:cNvPr id="100" name="墨迹 99"/>
            </p:nvPicPr>
            <p:blipFill>
              <a:blip r:embed="rId200"/>
            </p:blipFill>
            <p:spPr>
              <a:xfrm>
                <a:off x="7082790" y="2687320"/>
                <a:ext cx="187325" cy="179070"/>
              </a:xfrm>
              <a:prstGeom prst="rect"/>
            </p:spPr>
          </p:pic>
        </mc:Fallback>
      </mc:AlternateContent>
      <mc:AlternateContent xmlns:mc="http://schemas.openxmlformats.org/markup-compatibility/2006" xmlns:p14="http://schemas.microsoft.com/office/powerpoint/2010/main">
        <mc:Choice Requires="p14">
          <p:contentPart p14:bwMode="auto" r:id="rId201">
            <p14:nvContentPartPr>
              <p14:cNvPr id="101" name="墨迹 100"/>
              <p14:cNvContentPartPr/>
              <p14:nvPr/>
            </p14:nvContentPartPr>
            <p14:xfrm>
              <a:off x="7430770" y="2785745"/>
              <a:ext cx="151765" cy="187325"/>
            </p14:xfrm>
          </p:contentPart>
        </mc:Choice>
        <mc:Fallback xmlns="">
          <p:pic>
            <p:nvPicPr>
              <p:cNvPr id="101" name="墨迹 100"/>
            </p:nvPicPr>
            <p:blipFill>
              <a:blip r:embed="rId202"/>
            </p:blipFill>
            <p:spPr>
              <a:xfrm>
                <a:off x="7430770" y="2785745"/>
                <a:ext cx="151765" cy="187325"/>
              </a:xfrm>
              <a:prstGeom prst="rect"/>
            </p:spPr>
          </p:pic>
        </mc:Fallback>
      </mc:AlternateContent>
      <mc:AlternateContent xmlns:mc="http://schemas.openxmlformats.org/markup-compatibility/2006" xmlns:p14="http://schemas.microsoft.com/office/powerpoint/2010/main">
        <mc:Choice Requires="p14">
          <p:contentPart p14:bwMode="auto" r:id="rId203">
            <p14:nvContentPartPr>
              <p14:cNvPr id="102" name="墨迹 101"/>
              <p14:cNvContentPartPr/>
              <p14:nvPr/>
            </p14:nvContentPartPr>
            <p14:xfrm>
              <a:off x="7609840" y="2616200"/>
              <a:ext cx="294640" cy="321310"/>
            </p14:xfrm>
          </p:contentPart>
        </mc:Choice>
        <mc:Fallback xmlns="">
          <p:pic>
            <p:nvPicPr>
              <p:cNvPr id="102" name="墨迹 101"/>
            </p:nvPicPr>
            <p:blipFill>
              <a:blip r:embed="rId204"/>
            </p:blipFill>
            <p:spPr>
              <a:xfrm>
                <a:off x="7609840" y="2616200"/>
                <a:ext cx="294640" cy="321310"/>
              </a:xfrm>
              <a:prstGeom prst="rect"/>
            </p:spPr>
          </p:pic>
        </mc:Fallback>
      </mc:AlternateContent>
      <mc:AlternateContent xmlns:mc="http://schemas.openxmlformats.org/markup-compatibility/2006" xmlns:p14="http://schemas.microsoft.com/office/powerpoint/2010/main">
        <mc:Choice Requires="p14">
          <p:contentPart p14:bwMode="auto" r:id="rId205">
            <p14:nvContentPartPr>
              <p14:cNvPr id="103" name="墨迹 102"/>
              <p14:cNvContentPartPr/>
              <p14:nvPr/>
            </p14:nvContentPartPr>
            <p14:xfrm>
              <a:off x="7948930" y="2776855"/>
              <a:ext cx="151765" cy="187325"/>
            </p14:xfrm>
          </p:contentPart>
        </mc:Choice>
        <mc:Fallback xmlns="">
          <p:pic>
            <p:nvPicPr>
              <p:cNvPr id="103" name="墨迹 102"/>
            </p:nvPicPr>
            <p:blipFill>
              <a:blip r:embed="rId206"/>
            </p:blipFill>
            <p:spPr>
              <a:xfrm>
                <a:off x="7948930" y="2776855"/>
                <a:ext cx="151765" cy="187325"/>
              </a:xfrm>
              <a:prstGeom prst="rect"/>
            </p:spPr>
          </p:pic>
        </mc:Fallback>
      </mc:AlternateContent>
      <mc:AlternateContent xmlns:mc="http://schemas.openxmlformats.org/markup-compatibility/2006" xmlns:p14="http://schemas.microsoft.com/office/powerpoint/2010/main">
        <mc:Choice Requires="p14">
          <p:contentPart p14:bwMode="auto" r:id="rId207">
            <p14:nvContentPartPr>
              <p14:cNvPr id="104" name="墨迹 103"/>
              <p14:cNvContentPartPr/>
              <p14:nvPr/>
            </p14:nvContentPartPr>
            <p14:xfrm>
              <a:off x="8377555" y="2705100"/>
              <a:ext cx="330835" cy="53975"/>
            </p14:xfrm>
          </p:contentPart>
        </mc:Choice>
        <mc:Fallback xmlns="">
          <p:pic>
            <p:nvPicPr>
              <p:cNvPr id="104" name="墨迹 103"/>
            </p:nvPicPr>
            <p:blipFill>
              <a:blip r:embed="rId208"/>
            </p:blipFill>
            <p:spPr>
              <a:xfrm>
                <a:off x="8377555" y="2705100"/>
                <a:ext cx="330835" cy="53975"/>
              </a:xfrm>
              <a:prstGeom prst="rect"/>
            </p:spPr>
          </p:pic>
        </mc:Fallback>
      </mc:AlternateContent>
      <mc:AlternateContent xmlns:mc="http://schemas.openxmlformats.org/markup-compatibility/2006" xmlns:p14="http://schemas.microsoft.com/office/powerpoint/2010/main">
        <mc:Choice Requires="p14">
          <p:contentPart p14:bwMode="auto" r:id="rId209">
            <p14:nvContentPartPr>
              <p14:cNvPr id="105" name="墨迹 104"/>
              <p14:cNvContentPartPr/>
              <p14:nvPr/>
            </p14:nvContentPartPr>
            <p14:xfrm>
              <a:off x="8484870" y="2616200"/>
              <a:ext cx="44450" cy="267970"/>
            </p14:xfrm>
          </p:contentPart>
        </mc:Choice>
        <mc:Fallback xmlns="">
          <p:pic>
            <p:nvPicPr>
              <p:cNvPr id="105" name="墨迹 104"/>
            </p:nvPicPr>
            <p:blipFill>
              <a:blip r:embed="rId210"/>
            </p:blipFill>
            <p:spPr>
              <a:xfrm>
                <a:off x="8484870" y="2616200"/>
                <a:ext cx="44450" cy="267970"/>
              </a:xfrm>
              <a:prstGeom prst="rect"/>
            </p:spPr>
          </p:pic>
        </mc:Fallback>
      </mc:AlternateContent>
      <mc:AlternateContent xmlns:mc="http://schemas.openxmlformats.org/markup-compatibility/2006" xmlns:p14="http://schemas.microsoft.com/office/powerpoint/2010/main">
        <mc:Choice Requires="p14">
          <p:contentPart p14:bwMode="auto" r:id="rId211">
            <p14:nvContentPartPr>
              <p14:cNvPr id="106" name="墨迹 105"/>
              <p14:cNvContentPartPr/>
              <p14:nvPr/>
            </p14:nvContentPartPr>
            <p14:xfrm>
              <a:off x="8824595" y="2517775"/>
              <a:ext cx="267970" cy="294640"/>
            </p14:xfrm>
          </p:contentPart>
        </mc:Choice>
        <mc:Fallback xmlns="">
          <p:pic>
            <p:nvPicPr>
              <p:cNvPr id="106" name="墨迹 105"/>
            </p:nvPicPr>
            <p:blipFill>
              <a:blip r:embed="rId212"/>
            </p:blipFill>
            <p:spPr>
              <a:xfrm>
                <a:off x="8824595" y="2517775"/>
                <a:ext cx="267970" cy="294640"/>
              </a:xfrm>
              <a:prstGeom prst="rect"/>
            </p:spPr>
          </p:pic>
        </mc:Fallback>
      </mc:AlternateContent>
      <mc:AlternateContent xmlns:mc="http://schemas.openxmlformats.org/markup-compatibility/2006" xmlns:p14="http://schemas.microsoft.com/office/powerpoint/2010/main">
        <mc:Choice Requires="p14">
          <p:contentPart p14:bwMode="auto" r:id="rId213">
            <p14:nvContentPartPr>
              <p14:cNvPr id="107" name="墨迹 106"/>
              <p14:cNvContentPartPr/>
              <p14:nvPr/>
            </p14:nvContentPartPr>
            <p14:xfrm>
              <a:off x="9119235" y="2633980"/>
              <a:ext cx="187325" cy="196215"/>
            </p14:xfrm>
          </p:contentPart>
        </mc:Choice>
        <mc:Fallback xmlns="">
          <p:pic>
            <p:nvPicPr>
              <p:cNvPr id="107" name="墨迹 106"/>
            </p:nvPicPr>
            <p:blipFill>
              <a:blip r:embed="rId214"/>
            </p:blipFill>
            <p:spPr>
              <a:xfrm>
                <a:off x="9119235" y="2633980"/>
                <a:ext cx="187325" cy="196215"/>
              </a:xfrm>
              <a:prstGeom prst="rect"/>
            </p:spPr>
          </p:pic>
        </mc:Fallback>
      </mc:AlternateContent>
      <mc:AlternateContent xmlns:mc="http://schemas.openxmlformats.org/markup-compatibility/2006" xmlns:p14="http://schemas.microsoft.com/office/powerpoint/2010/main">
        <mc:Choice Requires="p14">
          <p:contentPart p14:bwMode="auto" r:id="rId215">
            <p14:nvContentPartPr>
              <p14:cNvPr id="108" name="墨迹 107"/>
              <p14:cNvContentPartPr/>
              <p14:nvPr/>
            </p14:nvContentPartPr>
            <p14:xfrm>
              <a:off x="9172575" y="2678430"/>
              <a:ext cx="71755" cy="179070"/>
            </p14:xfrm>
          </p:contentPart>
        </mc:Choice>
        <mc:Fallback xmlns="">
          <p:pic>
            <p:nvPicPr>
              <p:cNvPr id="108" name="墨迹 107"/>
            </p:nvPicPr>
            <p:blipFill>
              <a:blip r:embed="rId216"/>
            </p:blipFill>
            <p:spPr>
              <a:xfrm>
                <a:off x="9172575" y="2678430"/>
                <a:ext cx="71755" cy="179070"/>
              </a:xfrm>
              <a:prstGeom prst="rect"/>
            </p:spPr>
          </p:pic>
        </mc:Fallback>
      </mc:AlternateContent>
      <mc:AlternateContent xmlns:mc="http://schemas.openxmlformats.org/markup-compatibility/2006" xmlns:p14="http://schemas.microsoft.com/office/powerpoint/2010/main">
        <mc:Choice Requires="p14">
          <p:contentPart p14:bwMode="auto" r:id="rId217">
            <p14:nvContentPartPr>
              <p14:cNvPr id="109" name="墨迹 108"/>
              <p14:cNvContentPartPr/>
              <p14:nvPr/>
            </p14:nvContentPartPr>
            <p14:xfrm>
              <a:off x="4813935" y="3812540"/>
              <a:ext cx="151765" cy="53975"/>
            </p14:xfrm>
          </p:contentPart>
        </mc:Choice>
        <mc:Fallback xmlns="">
          <p:pic>
            <p:nvPicPr>
              <p:cNvPr id="109" name="墨迹 108"/>
            </p:nvPicPr>
            <p:blipFill>
              <a:blip r:embed="rId218"/>
            </p:blipFill>
            <p:spPr>
              <a:xfrm>
                <a:off x="4813935" y="3812540"/>
                <a:ext cx="151765" cy="53975"/>
              </a:xfrm>
              <a:prstGeom prst="rect"/>
            </p:spPr>
          </p:pic>
        </mc:Fallback>
      </mc:AlternateContent>
      <mc:AlternateContent xmlns:mc="http://schemas.openxmlformats.org/markup-compatibility/2006" xmlns:p14="http://schemas.microsoft.com/office/powerpoint/2010/main">
        <mc:Choice Requires="p14">
          <p:contentPart p14:bwMode="auto" r:id="rId219">
            <p14:nvContentPartPr>
              <p14:cNvPr id="110" name="墨迹 109"/>
              <p14:cNvContentPartPr/>
              <p14:nvPr/>
            </p14:nvContentPartPr>
            <p14:xfrm>
              <a:off x="4840605" y="3902075"/>
              <a:ext cx="205740" cy="98425"/>
            </p14:xfrm>
          </p:contentPart>
        </mc:Choice>
        <mc:Fallback xmlns="">
          <p:pic>
            <p:nvPicPr>
              <p:cNvPr id="110" name="墨迹 109"/>
            </p:nvPicPr>
            <p:blipFill>
              <a:blip r:embed="rId220"/>
            </p:blipFill>
            <p:spPr>
              <a:xfrm>
                <a:off x="4840605" y="3902075"/>
                <a:ext cx="205740" cy="98425"/>
              </a:xfrm>
              <a:prstGeom prst="rect"/>
            </p:spPr>
          </p:pic>
        </mc:Fallback>
      </mc:AlternateContent>
      <mc:AlternateContent xmlns:mc="http://schemas.openxmlformats.org/markup-compatibility/2006" xmlns:p14="http://schemas.microsoft.com/office/powerpoint/2010/main">
        <mc:Choice Requires="p14">
          <p:contentPart p14:bwMode="auto" r:id="rId221">
            <p14:nvContentPartPr>
              <p14:cNvPr id="111" name="墨迹 110"/>
              <p14:cNvContentPartPr/>
              <p14:nvPr/>
            </p14:nvContentPartPr>
            <p14:xfrm>
              <a:off x="5162550" y="3759200"/>
              <a:ext cx="294640" cy="267970"/>
            </p14:xfrm>
          </p:contentPart>
        </mc:Choice>
        <mc:Fallback xmlns="">
          <p:pic>
            <p:nvPicPr>
              <p:cNvPr id="111" name="墨迹 110"/>
            </p:nvPicPr>
            <p:blipFill>
              <a:blip r:embed="rId222"/>
            </p:blipFill>
            <p:spPr>
              <a:xfrm>
                <a:off x="5162550" y="3759200"/>
                <a:ext cx="294640" cy="267970"/>
              </a:xfrm>
              <a:prstGeom prst="rect"/>
            </p:spPr>
          </p:pic>
        </mc:Fallback>
      </mc:AlternateContent>
      <mc:AlternateContent xmlns:mc="http://schemas.openxmlformats.org/markup-compatibility/2006" xmlns:p14="http://schemas.microsoft.com/office/powerpoint/2010/main">
        <mc:Choice Requires="p14">
          <p:contentPart p14:bwMode="auto" r:id="rId223">
            <p14:nvContentPartPr>
              <p14:cNvPr id="112" name="墨迹 111"/>
              <p14:cNvContentPartPr/>
              <p14:nvPr/>
            </p14:nvContentPartPr>
            <p14:xfrm>
              <a:off x="5189220" y="3732530"/>
              <a:ext cx="222885" cy="249555"/>
            </p14:xfrm>
          </p:contentPart>
        </mc:Choice>
        <mc:Fallback xmlns="">
          <p:pic>
            <p:nvPicPr>
              <p:cNvPr id="112" name="墨迹 111"/>
            </p:nvPicPr>
            <p:blipFill>
              <a:blip r:embed="rId224"/>
            </p:blipFill>
            <p:spPr>
              <a:xfrm>
                <a:off x="5189220" y="3732530"/>
                <a:ext cx="222885" cy="249555"/>
              </a:xfrm>
              <a:prstGeom prst="rect"/>
            </p:spPr>
          </p:pic>
        </mc:Fallback>
      </mc:AlternateContent>
      <mc:AlternateContent xmlns:mc="http://schemas.openxmlformats.org/markup-compatibility/2006" xmlns:p14="http://schemas.microsoft.com/office/powerpoint/2010/main">
        <mc:Choice Requires="p14">
          <p:contentPart p14:bwMode="auto" r:id="rId225">
            <p14:nvContentPartPr>
              <p14:cNvPr id="113" name="墨迹 112"/>
              <p14:cNvContentPartPr/>
              <p14:nvPr/>
            </p14:nvContentPartPr>
            <p14:xfrm>
              <a:off x="5608955" y="3589655"/>
              <a:ext cx="321310" cy="383540"/>
            </p14:xfrm>
          </p:contentPart>
        </mc:Choice>
        <mc:Fallback xmlns="">
          <p:pic>
            <p:nvPicPr>
              <p:cNvPr id="113" name="墨迹 112"/>
            </p:nvPicPr>
            <p:blipFill>
              <a:blip r:embed="rId226"/>
            </p:blipFill>
            <p:spPr>
              <a:xfrm>
                <a:off x="5608955" y="3589655"/>
                <a:ext cx="321310" cy="383540"/>
              </a:xfrm>
              <a:prstGeom prst="rect"/>
            </p:spPr>
          </p:pic>
        </mc:Fallback>
      </mc:AlternateContent>
      <mc:AlternateContent xmlns:mc="http://schemas.openxmlformats.org/markup-compatibility/2006" xmlns:p14="http://schemas.microsoft.com/office/powerpoint/2010/main">
        <mc:Choice Requires="p14">
          <p:contentPart p14:bwMode="auto" r:id="rId227">
            <p14:nvContentPartPr>
              <p14:cNvPr id="114" name="墨迹 113"/>
              <p14:cNvContentPartPr/>
              <p14:nvPr/>
            </p14:nvContentPartPr>
            <p14:xfrm>
              <a:off x="6144895" y="3973195"/>
              <a:ext cx="26670" cy="8890"/>
            </p14:xfrm>
          </p:contentPart>
        </mc:Choice>
        <mc:Fallback xmlns="">
          <p:pic>
            <p:nvPicPr>
              <p:cNvPr id="114" name="墨迹 113"/>
            </p:nvPicPr>
            <p:blipFill>
              <a:blip r:embed="rId228"/>
            </p:blipFill>
            <p:spPr>
              <a:xfrm>
                <a:off x="6144895" y="3973195"/>
                <a:ext cx="26670" cy="8890"/>
              </a:xfrm>
              <a:prstGeom prst="rect"/>
            </p:spPr>
          </p:pic>
        </mc:Fallback>
      </mc:AlternateContent>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660400" y="990600"/>
              <a:ext cx="223520" cy="295275"/>
            </p14:xfrm>
          </p:contentPart>
        </mc:Choice>
        <mc:Fallback xmlns="">
          <p:pic>
            <p:nvPicPr>
              <p:cNvPr id="2" name="墨迹 1"/>
            </p:nvPicPr>
            <p:blipFill>
              <a:blip r:embed="rId4"/>
            </p:blipFill>
            <p:spPr>
              <a:xfrm>
                <a:off x="660400" y="990600"/>
                <a:ext cx="223520" cy="29527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866140" y="972820"/>
              <a:ext cx="44450" cy="98425"/>
            </p14:xfrm>
          </p:contentPart>
        </mc:Choice>
        <mc:Fallback xmlns="">
          <p:pic>
            <p:nvPicPr>
              <p:cNvPr id="3" name="墨迹 2"/>
            </p:nvPicPr>
            <p:blipFill>
              <a:blip r:embed="rId6"/>
            </p:blipFill>
            <p:spPr>
              <a:xfrm>
                <a:off x="866140" y="972820"/>
                <a:ext cx="44450" cy="9842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4" name="墨迹 3"/>
              <p14:cNvContentPartPr/>
              <p14:nvPr/>
            </p14:nvContentPartPr>
            <p14:xfrm>
              <a:off x="875030" y="919480"/>
              <a:ext cx="214630" cy="330200"/>
            </p14:xfrm>
          </p:contentPart>
        </mc:Choice>
        <mc:Fallback xmlns="">
          <p:pic>
            <p:nvPicPr>
              <p:cNvPr id="4" name="墨迹 3"/>
            </p:nvPicPr>
            <p:blipFill>
              <a:blip r:embed="rId8"/>
            </p:blipFill>
            <p:spPr>
              <a:xfrm>
                <a:off x="875030" y="919480"/>
                <a:ext cx="214630" cy="33020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5" name="墨迹 4"/>
              <p14:cNvContentPartPr/>
              <p14:nvPr/>
            </p14:nvContentPartPr>
            <p14:xfrm>
              <a:off x="964565" y="1187450"/>
              <a:ext cx="169545" cy="98425"/>
            </p14:xfrm>
          </p:contentPart>
        </mc:Choice>
        <mc:Fallback xmlns="">
          <p:pic>
            <p:nvPicPr>
              <p:cNvPr id="5" name="墨迹 4"/>
            </p:nvPicPr>
            <p:blipFill>
              <a:blip r:embed="rId10"/>
            </p:blipFill>
            <p:spPr>
              <a:xfrm>
                <a:off x="964565" y="1187450"/>
                <a:ext cx="169545" cy="98425"/>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6" name="墨迹 5"/>
              <p14:cNvContentPartPr/>
              <p14:nvPr/>
            </p14:nvContentPartPr>
            <p14:xfrm>
              <a:off x="1196340" y="875030"/>
              <a:ext cx="170180" cy="213995"/>
            </p14:xfrm>
          </p:contentPart>
        </mc:Choice>
        <mc:Fallback xmlns="">
          <p:pic>
            <p:nvPicPr>
              <p:cNvPr id="6" name="墨迹 5"/>
            </p:nvPicPr>
            <p:blipFill>
              <a:blip r:embed="rId12"/>
            </p:blipFill>
            <p:spPr>
              <a:xfrm>
                <a:off x="1196340" y="875030"/>
                <a:ext cx="170180" cy="21399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7" name="墨迹 6"/>
              <p14:cNvContentPartPr/>
              <p14:nvPr/>
            </p14:nvContentPartPr>
            <p14:xfrm>
              <a:off x="1187450" y="1035685"/>
              <a:ext cx="205740" cy="116205"/>
            </p14:xfrm>
          </p:contentPart>
        </mc:Choice>
        <mc:Fallback xmlns="">
          <p:pic>
            <p:nvPicPr>
              <p:cNvPr id="7" name="墨迹 6"/>
            </p:nvPicPr>
            <p:blipFill>
              <a:blip r:embed="rId14"/>
            </p:blipFill>
            <p:spPr>
              <a:xfrm>
                <a:off x="1187450" y="1035685"/>
                <a:ext cx="205740" cy="116205"/>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8" name="墨迹 7"/>
              <p14:cNvContentPartPr/>
              <p14:nvPr/>
            </p14:nvContentPartPr>
            <p14:xfrm>
              <a:off x="1276985" y="981710"/>
              <a:ext cx="160655" cy="267970"/>
            </p14:xfrm>
          </p:contentPart>
        </mc:Choice>
        <mc:Fallback xmlns="">
          <p:pic>
            <p:nvPicPr>
              <p:cNvPr id="8" name="墨迹 7"/>
            </p:nvPicPr>
            <p:blipFill>
              <a:blip r:embed="rId16"/>
            </p:blipFill>
            <p:spPr>
              <a:xfrm>
                <a:off x="1276985" y="981710"/>
                <a:ext cx="160655" cy="26797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9" name="墨迹 8"/>
              <p14:cNvContentPartPr/>
              <p14:nvPr/>
            </p14:nvContentPartPr>
            <p14:xfrm>
              <a:off x="1553845" y="866140"/>
              <a:ext cx="187325" cy="249555"/>
            </p14:xfrm>
          </p:contentPart>
        </mc:Choice>
        <mc:Fallback xmlns="">
          <p:pic>
            <p:nvPicPr>
              <p:cNvPr id="9" name="墨迹 8"/>
            </p:nvPicPr>
            <p:blipFill>
              <a:blip r:embed="rId18"/>
            </p:blipFill>
            <p:spPr>
              <a:xfrm>
                <a:off x="1553845" y="866140"/>
                <a:ext cx="187325" cy="249555"/>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0" name="墨迹 9"/>
              <p14:cNvContentPartPr/>
              <p14:nvPr/>
            </p14:nvContentPartPr>
            <p14:xfrm>
              <a:off x="1464310" y="963930"/>
              <a:ext cx="348615" cy="285750"/>
            </p14:xfrm>
          </p:contentPart>
        </mc:Choice>
        <mc:Fallback xmlns="">
          <p:pic>
            <p:nvPicPr>
              <p:cNvPr id="10" name="墨迹 9"/>
            </p:nvPicPr>
            <p:blipFill>
              <a:blip r:embed="rId20"/>
            </p:blipFill>
            <p:spPr>
              <a:xfrm>
                <a:off x="1464310" y="963930"/>
                <a:ext cx="348615" cy="28575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p14:cNvContentPartPr/>
              <p14:nvPr/>
            </p14:nvContentPartPr>
            <p14:xfrm>
              <a:off x="1804035" y="866140"/>
              <a:ext cx="53340" cy="330200"/>
            </p14:xfrm>
          </p:contentPart>
        </mc:Choice>
        <mc:Fallback xmlns="">
          <p:pic>
            <p:nvPicPr>
              <p:cNvPr id="11" name="墨迹 10"/>
            </p:nvPicPr>
            <p:blipFill>
              <a:blip r:embed="rId22"/>
            </p:blipFill>
            <p:spPr>
              <a:xfrm>
                <a:off x="1804035" y="866140"/>
                <a:ext cx="53340" cy="33020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p14:cNvContentPartPr/>
              <p14:nvPr/>
            </p14:nvContentPartPr>
            <p14:xfrm>
              <a:off x="1866265" y="866140"/>
              <a:ext cx="267970" cy="97790"/>
            </p14:xfrm>
          </p:contentPart>
        </mc:Choice>
        <mc:Fallback xmlns="">
          <p:pic>
            <p:nvPicPr>
              <p:cNvPr id="12" name="墨迹 11"/>
            </p:nvPicPr>
            <p:blipFill>
              <a:blip r:embed="rId24"/>
            </p:blipFill>
            <p:spPr>
              <a:xfrm>
                <a:off x="1866265" y="866140"/>
                <a:ext cx="267970" cy="97790"/>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p14:cNvContentPartPr/>
              <p14:nvPr/>
            </p14:nvContentPartPr>
            <p14:xfrm>
              <a:off x="1964690" y="794385"/>
              <a:ext cx="276860" cy="294640"/>
            </p14:xfrm>
          </p:contentPart>
        </mc:Choice>
        <mc:Fallback xmlns="">
          <p:pic>
            <p:nvPicPr>
              <p:cNvPr id="13" name="墨迹 12"/>
            </p:nvPicPr>
            <p:blipFill>
              <a:blip r:embed="rId26"/>
            </p:blipFill>
            <p:spPr>
              <a:xfrm>
                <a:off x="1964690" y="794385"/>
                <a:ext cx="276860" cy="294640"/>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p14:cNvContentPartPr/>
              <p14:nvPr/>
            </p14:nvContentPartPr>
            <p14:xfrm>
              <a:off x="1929130" y="963930"/>
              <a:ext cx="285750" cy="169545"/>
            </p14:xfrm>
          </p:contentPart>
        </mc:Choice>
        <mc:Fallback xmlns="">
          <p:pic>
            <p:nvPicPr>
              <p:cNvPr id="14" name="墨迹 13"/>
            </p:nvPicPr>
            <p:blipFill>
              <a:blip r:embed="rId28"/>
            </p:blipFill>
            <p:spPr>
              <a:xfrm>
                <a:off x="1929130" y="963930"/>
                <a:ext cx="285750" cy="169545"/>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p14:cNvContentPartPr/>
              <p14:nvPr/>
            </p14:nvContentPartPr>
            <p14:xfrm>
              <a:off x="2143125" y="794385"/>
              <a:ext cx="393065" cy="303530"/>
            </p14:xfrm>
          </p:contentPart>
        </mc:Choice>
        <mc:Fallback xmlns="">
          <p:pic>
            <p:nvPicPr>
              <p:cNvPr id="15" name="墨迹 14"/>
            </p:nvPicPr>
            <p:blipFill>
              <a:blip r:embed="rId30"/>
            </p:blipFill>
            <p:spPr>
              <a:xfrm>
                <a:off x="2143125" y="794385"/>
                <a:ext cx="393065" cy="303530"/>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p14:cNvContentPartPr/>
              <p14:nvPr/>
            </p14:nvContentPartPr>
            <p14:xfrm>
              <a:off x="964565" y="1526540"/>
              <a:ext cx="196215" cy="482600"/>
            </p14:xfrm>
          </p:contentPart>
        </mc:Choice>
        <mc:Fallback xmlns="">
          <p:pic>
            <p:nvPicPr>
              <p:cNvPr id="16" name="墨迹 15"/>
            </p:nvPicPr>
            <p:blipFill>
              <a:blip r:embed="rId32"/>
            </p:blipFill>
            <p:spPr>
              <a:xfrm>
                <a:off x="964565" y="1526540"/>
                <a:ext cx="196215" cy="48260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p14:cNvContentPartPr/>
              <p14:nvPr/>
            </p14:nvContentPartPr>
            <p14:xfrm>
              <a:off x="1178560" y="1723390"/>
              <a:ext cx="142875" cy="231775"/>
            </p14:xfrm>
          </p:contentPart>
        </mc:Choice>
        <mc:Fallback xmlns="">
          <p:pic>
            <p:nvPicPr>
              <p:cNvPr id="17" name="墨迹 16"/>
            </p:nvPicPr>
            <p:blipFill>
              <a:blip r:embed="rId34"/>
            </p:blipFill>
            <p:spPr>
              <a:xfrm>
                <a:off x="1178560" y="1723390"/>
                <a:ext cx="142875" cy="231775"/>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p14:cNvContentPartPr/>
              <p14:nvPr/>
            </p14:nvContentPartPr>
            <p14:xfrm>
              <a:off x="1339215" y="1642745"/>
              <a:ext cx="196850" cy="241300"/>
            </p14:xfrm>
          </p:contentPart>
        </mc:Choice>
        <mc:Fallback xmlns="">
          <p:pic>
            <p:nvPicPr>
              <p:cNvPr id="18" name="墨迹 17"/>
            </p:nvPicPr>
            <p:blipFill>
              <a:blip r:embed="rId36"/>
            </p:blipFill>
            <p:spPr>
              <a:xfrm>
                <a:off x="1339215" y="1642745"/>
                <a:ext cx="196850" cy="24130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p14:cNvContentPartPr/>
              <p14:nvPr/>
            </p14:nvContentPartPr>
            <p14:xfrm>
              <a:off x="1616075" y="1651635"/>
              <a:ext cx="133985" cy="205740"/>
            </p14:xfrm>
          </p:contentPart>
        </mc:Choice>
        <mc:Fallback xmlns="">
          <p:pic>
            <p:nvPicPr>
              <p:cNvPr id="19" name="墨迹 18"/>
            </p:nvPicPr>
            <p:blipFill>
              <a:blip r:embed="rId38"/>
            </p:blipFill>
            <p:spPr>
              <a:xfrm>
                <a:off x="1616075" y="1651635"/>
                <a:ext cx="133985" cy="205740"/>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p14:cNvContentPartPr/>
              <p14:nvPr/>
            </p14:nvContentPartPr>
            <p14:xfrm>
              <a:off x="1929130" y="1589405"/>
              <a:ext cx="125095" cy="26670"/>
            </p14:xfrm>
          </p:contentPart>
        </mc:Choice>
        <mc:Fallback xmlns="">
          <p:pic>
            <p:nvPicPr>
              <p:cNvPr id="20" name="墨迹 19"/>
            </p:nvPicPr>
            <p:blipFill>
              <a:blip r:embed="rId40"/>
            </p:blipFill>
            <p:spPr>
              <a:xfrm>
                <a:off x="1929130" y="1589405"/>
                <a:ext cx="125095" cy="26670"/>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p14:cNvContentPartPr/>
              <p14:nvPr/>
            </p14:nvContentPartPr>
            <p14:xfrm>
              <a:off x="1902460" y="1696085"/>
              <a:ext cx="187325" cy="36195"/>
            </p14:xfrm>
          </p:contentPart>
        </mc:Choice>
        <mc:Fallback xmlns="">
          <p:pic>
            <p:nvPicPr>
              <p:cNvPr id="21" name="墨迹 20"/>
            </p:nvPicPr>
            <p:blipFill>
              <a:blip r:embed="rId42"/>
            </p:blipFill>
            <p:spPr>
              <a:xfrm>
                <a:off x="1902460" y="1696085"/>
                <a:ext cx="187325" cy="36195"/>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p14:cNvContentPartPr/>
              <p14:nvPr/>
            </p14:nvContentPartPr>
            <p14:xfrm>
              <a:off x="2259330" y="1240790"/>
              <a:ext cx="214630" cy="80645"/>
            </p14:xfrm>
          </p:contentPart>
        </mc:Choice>
        <mc:Fallback xmlns="">
          <p:pic>
            <p:nvPicPr>
              <p:cNvPr id="22" name="墨迹 21"/>
            </p:nvPicPr>
            <p:blipFill>
              <a:blip r:embed="rId44"/>
            </p:blipFill>
            <p:spPr>
              <a:xfrm>
                <a:off x="2259330" y="1240790"/>
                <a:ext cx="214630" cy="80645"/>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p14:cNvContentPartPr/>
              <p14:nvPr/>
            </p14:nvContentPartPr>
            <p14:xfrm>
              <a:off x="2331085" y="1356995"/>
              <a:ext cx="26670" cy="375285"/>
            </p14:xfrm>
          </p:contentPart>
        </mc:Choice>
        <mc:Fallback xmlns="">
          <p:pic>
            <p:nvPicPr>
              <p:cNvPr id="23" name="墨迹 22"/>
            </p:nvPicPr>
            <p:blipFill>
              <a:blip r:embed="rId46"/>
            </p:blipFill>
            <p:spPr>
              <a:xfrm>
                <a:off x="2331085" y="1356995"/>
                <a:ext cx="26670" cy="375285"/>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p14:cNvContentPartPr/>
              <p14:nvPr/>
            </p14:nvContentPartPr>
            <p14:xfrm>
              <a:off x="2331085" y="1473200"/>
              <a:ext cx="178435" cy="53340"/>
            </p14:xfrm>
          </p:contentPart>
        </mc:Choice>
        <mc:Fallback xmlns="">
          <p:pic>
            <p:nvPicPr>
              <p:cNvPr id="24" name="墨迹 23"/>
            </p:nvPicPr>
            <p:blipFill>
              <a:blip r:embed="rId48"/>
            </p:blipFill>
            <p:spPr>
              <a:xfrm>
                <a:off x="2331085" y="1473200"/>
                <a:ext cx="178435" cy="53340"/>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p14:cNvContentPartPr/>
              <p14:nvPr/>
            </p14:nvContentPartPr>
            <p14:xfrm>
              <a:off x="2294890" y="1624965"/>
              <a:ext cx="295275" cy="125095"/>
            </p14:xfrm>
          </p:contentPart>
        </mc:Choice>
        <mc:Fallback xmlns="">
          <p:pic>
            <p:nvPicPr>
              <p:cNvPr id="25" name="墨迹 24"/>
            </p:nvPicPr>
            <p:blipFill>
              <a:blip r:embed="rId50"/>
            </p:blipFill>
            <p:spPr>
              <a:xfrm>
                <a:off x="2294890" y="1624965"/>
                <a:ext cx="295275" cy="125095"/>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p14:cNvContentPartPr/>
              <p14:nvPr/>
            </p14:nvContentPartPr>
            <p14:xfrm>
              <a:off x="2867025" y="1348105"/>
              <a:ext cx="160655" cy="35560"/>
            </p14:xfrm>
          </p:contentPart>
        </mc:Choice>
        <mc:Fallback xmlns="">
          <p:pic>
            <p:nvPicPr>
              <p:cNvPr id="26" name="墨迹 25"/>
            </p:nvPicPr>
            <p:blipFill>
              <a:blip r:embed="rId52"/>
            </p:blipFill>
            <p:spPr>
              <a:xfrm>
                <a:off x="2867025" y="1348105"/>
                <a:ext cx="160655" cy="35560"/>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p14:cNvContentPartPr/>
              <p14:nvPr/>
            </p14:nvContentPartPr>
            <p14:xfrm>
              <a:off x="2867025" y="1446530"/>
              <a:ext cx="231775" cy="80010"/>
            </p14:xfrm>
          </p:contentPart>
        </mc:Choice>
        <mc:Fallback xmlns="">
          <p:pic>
            <p:nvPicPr>
              <p:cNvPr id="27" name="墨迹 26"/>
            </p:nvPicPr>
            <p:blipFill>
              <a:blip r:embed="rId54"/>
            </p:blipFill>
            <p:spPr>
              <a:xfrm>
                <a:off x="2867025" y="1446530"/>
                <a:ext cx="231775" cy="80010"/>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p14:cNvContentPartPr/>
              <p14:nvPr/>
            </p14:nvContentPartPr>
            <p14:xfrm>
              <a:off x="3197225" y="1330325"/>
              <a:ext cx="169545" cy="196215"/>
            </p14:xfrm>
          </p:contentPart>
        </mc:Choice>
        <mc:Fallback xmlns="">
          <p:pic>
            <p:nvPicPr>
              <p:cNvPr id="28" name="墨迹 27"/>
            </p:nvPicPr>
            <p:blipFill>
              <a:blip r:embed="rId56"/>
            </p:blipFill>
            <p:spPr>
              <a:xfrm>
                <a:off x="3197225" y="1330325"/>
                <a:ext cx="169545" cy="196215"/>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p14:cNvContentPartPr/>
              <p14:nvPr/>
            </p14:nvContentPartPr>
            <p14:xfrm>
              <a:off x="3054350" y="1267460"/>
              <a:ext cx="437515" cy="98425"/>
            </p14:xfrm>
          </p:contentPart>
        </mc:Choice>
        <mc:Fallback xmlns="">
          <p:pic>
            <p:nvPicPr>
              <p:cNvPr id="29" name="墨迹 28"/>
            </p:nvPicPr>
            <p:blipFill>
              <a:blip r:embed="rId58"/>
            </p:blipFill>
            <p:spPr>
              <a:xfrm>
                <a:off x="3054350" y="1267460"/>
                <a:ext cx="437515" cy="98425"/>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p14:cNvContentPartPr/>
              <p14:nvPr/>
            </p14:nvContentPartPr>
            <p14:xfrm>
              <a:off x="3206115" y="1124585"/>
              <a:ext cx="26670" cy="161290"/>
            </p14:xfrm>
          </p:contentPart>
        </mc:Choice>
        <mc:Fallback xmlns="">
          <p:pic>
            <p:nvPicPr>
              <p:cNvPr id="30" name="墨迹 29"/>
            </p:nvPicPr>
            <p:blipFill>
              <a:blip r:embed="rId60"/>
            </p:blipFill>
            <p:spPr>
              <a:xfrm>
                <a:off x="3206115" y="1124585"/>
                <a:ext cx="26670" cy="161290"/>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p14:cNvContentPartPr/>
              <p14:nvPr/>
            </p14:nvContentPartPr>
            <p14:xfrm>
              <a:off x="3500755" y="946150"/>
              <a:ext cx="89535" cy="571500"/>
            </p14:xfrm>
          </p:contentPart>
        </mc:Choice>
        <mc:Fallback xmlns="">
          <p:pic>
            <p:nvPicPr>
              <p:cNvPr id="31" name="墨迹 30"/>
            </p:nvPicPr>
            <p:blipFill>
              <a:blip r:embed="rId62"/>
            </p:blipFill>
            <p:spPr>
              <a:xfrm>
                <a:off x="3500755" y="946150"/>
                <a:ext cx="89535" cy="571500"/>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p14:cNvContentPartPr/>
              <p14:nvPr/>
            </p14:nvContentPartPr>
            <p14:xfrm>
              <a:off x="3572510" y="910590"/>
              <a:ext cx="107315" cy="598170"/>
            </p14:xfrm>
          </p:contentPart>
        </mc:Choice>
        <mc:Fallback xmlns="">
          <p:pic>
            <p:nvPicPr>
              <p:cNvPr id="32" name="墨迹 31"/>
            </p:nvPicPr>
            <p:blipFill>
              <a:blip r:embed="rId64"/>
            </p:blipFill>
            <p:spPr>
              <a:xfrm>
                <a:off x="3572510" y="910590"/>
                <a:ext cx="107315" cy="598170"/>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p14:cNvContentPartPr/>
              <p14:nvPr/>
            </p14:nvContentPartPr>
            <p14:xfrm>
              <a:off x="3777615" y="1115695"/>
              <a:ext cx="62865" cy="98425"/>
            </p14:xfrm>
          </p:contentPart>
        </mc:Choice>
        <mc:Fallback xmlns="">
          <p:pic>
            <p:nvPicPr>
              <p:cNvPr id="33" name="墨迹 32"/>
            </p:nvPicPr>
            <p:blipFill>
              <a:blip r:embed="rId66"/>
            </p:blipFill>
            <p:spPr>
              <a:xfrm>
                <a:off x="3777615" y="1115695"/>
                <a:ext cx="62865" cy="98425"/>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p14:cNvContentPartPr/>
              <p14:nvPr/>
            </p14:nvContentPartPr>
            <p14:xfrm>
              <a:off x="3688715" y="1026795"/>
              <a:ext cx="187325" cy="464185"/>
            </p14:xfrm>
          </p:contentPart>
        </mc:Choice>
        <mc:Fallback xmlns="">
          <p:pic>
            <p:nvPicPr>
              <p:cNvPr id="34" name="墨迹 33"/>
            </p:nvPicPr>
            <p:blipFill>
              <a:blip r:embed="rId68"/>
            </p:blipFill>
            <p:spPr>
              <a:xfrm>
                <a:off x="3688715" y="1026795"/>
                <a:ext cx="187325" cy="464185"/>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p14:cNvContentPartPr/>
              <p14:nvPr/>
            </p14:nvContentPartPr>
            <p14:xfrm>
              <a:off x="3956685" y="1124585"/>
              <a:ext cx="151765" cy="53975"/>
            </p14:xfrm>
          </p:contentPart>
        </mc:Choice>
        <mc:Fallback xmlns="">
          <p:pic>
            <p:nvPicPr>
              <p:cNvPr id="35" name="墨迹 34"/>
            </p:nvPicPr>
            <p:blipFill>
              <a:blip r:embed="rId70"/>
            </p:blipFill>
            <p:spPr>
              <a:xfrm>
                <a:off x="3956685" y="1124585"/>
                <a:ext cx="151765" cy="53975"/>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p14:cNvContentPartPr/>
              <p14:nvPr/>
            </p14:nvContentPartPr>
            <p14:xfrm>
              <a:off x="4269105" y="1044575"/>
              <a:ext cx="259080" cy="133985"/>
            </p14:xfrm>
          </p:contentPart>
        </mc:Choice>
        <mc:Fallback xmlns="">
          <p:pic>
            <p:nvPicPr>
              <p:cNvPr id="36" name="墨迹 35"/>
            </p:nvPicPr>
            <p:blipFill>
              <a:blip r:embed="rId72"/>
            </p:blipFill>
            <p:spPr>
              <a:xfrm>
                <a:off x="4269105" y="1044575"/>
                <a:ext cx="259080" cy="133985"/>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p14:cNvContentPartPr/>
              <p14:nvPr/>
            </p14:nvContentPartPr>
            <p14:xfrm>
              <a:off x="4313555" y="1017905"/>
              <a:ext cx="107315" cy="187325"/>
            </p14:xfrm>
          </p:contentPart>
        </mc:Choice>
        <mc:Fallback xmlns="">
          <p:pic>
            <p:nvPicPr>
              <p:cNvPr id="37" name="墨迹 36"/>
            </p:nvPicPr>
            <p:blipFill>
              <a:blip r:embed="rId74"/>
            </p:blipFill>
            <p:spPr>
              <a:xfrm>
                <a:off x="4313555" y="1017905"/>
                <a:ext cx="107315" cy="187325"/>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p14:cNvContentPartPr/>
              <p14:nvPr/>
            </p14:nvContentPartPr>
            <p14:xfrm>
              <a:off x="4617720" y="812165"/>
              <a:ext cx="240665" cy="294640"/>
            </p14:xfrm>
          </p:contentPart>
        </mc:Choice>
        <mc:Fallback xmlns="">
          <p:pic>
            <p:nvPicPr>
              <p:cNvPr id="38" name="墨迹 37"/>
            </p:nvPicPr>
            <p:blipFill>
              <a:blip r:embed="rId76"/>
            </p:blipFill>
            <p:spPr>
              <a:xfrm>
                <a:off x="4617720" y="812165"/>
                <a:ext cx="240665" cy="294640"/>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39" name="墨迹 38"/>
              <p14:cNvContentPartPr/>
              <p14:nvPr/>
            </p14:nvContentPartPr>
            <p14:xfrm>
              <a:off x="4956810" y="732155"/>
              <a:ext cx="35560" cy="285750"/>
            </p14:xfrm>
          </p:contentPart>
        </mc:Choice>
        <mc:Fallback xmlns="">
          <p:pic>
            <p:nvPicPr>
              <p:cNvPr id="39" name="墨迹 38"/>
            </p:nvPicPr>
            <p:blipFill>
              <a:blip r:embed="rId78"/>
            </p:blipFill>
            <p:spPr>
              <a:xfrm>
                <a:off x="4956810" y="732155"/>
                <a:ext cx="35560" cy="285750"/>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0" name="墨迹 39"/>
              <p14:cNvContentPartPr/>
              <p14:nvPr/>
            </p14:nvContentPartPr>
            <p14:xfrm>
              <a:off x="5046345" y="589280"/>
              <a:ext cx="80010" cy="526415"/>
            </p14:xfrm>
          </p:contentPart>
        </mc:Choice>
        <mc:Fallback xmlns="">
          <p:pic>
            <p:nvPicPr>
              <p:cNvPr id="40" name="墨迹 39"/>
            </p:nvPicPr>
            <p:blipFill>
              <a:blip r:embed="rId80"/>
            </p:blipFill>
            <p:spPr>
              <a:xfrm>
                <a:off x="5046345" y="589280"/>
                <a:ext cx="80010" cy="526415"/>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1" name="墨迹 40"/>
              <p14:cNvContentPartPr/>
              <p14:nvPr/>
            </p14:nvContentPartPr>
            <p14:xfrm>
              <a:off x="5126355" y="294640"/>
              <a:ext cx="321945" cy="205105"/>
            </p14:xfrm>
          </p:contentPart>
        </mc:Choice>
        <mc:Fallback xmlns="">
          <p:pic>
            <p:nvPicPr>
              <p:cNvPr id="41" name="墨迹 40"/>
            </p:nvPicPr>
            <p:blipFill>
              <a:blip r:embed="rId82"/>
            </p:blipFill>
            <p:spPr>
              <a:xfrm>
                <a:off x="5126355" y="294640"/>
                <a:ext cx="321945" cy="205105"/>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2" name="墨迹 41"/>
              <p14:cNvContentPartPr/>
              <p14:nvPr/>
            </p14:nvContentPartPr>
            <p14:xfrm>
              <a:off x="5233670" y="1223010"/>
              <a:ext cx="17780" cy="360"/>
            </p14:xfrm>
          </p:contentPart>
        </mc:Choice>
        <mc:Fallback xmlns="">
          <p:pic>
            <p:nvPicPr>
              <p:cNvPr id="42" name="墨迹 41"/>
            </p:nvPicPr>
            <p:blipFill>
              <a:blip r:embed="rId84"/>
            </p:blipFill>
            <p:spPr>
              <a:xfrm>
                <a:off x="5233670" y="1223010"/>
                <a:ext cx="17780" cy="360"/>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3" name="墨迹 42"/>
              <p14:cNvContentPartPr/>
              <p14:nvPr/>
            </p14:nvContentPartPr>
            <p14:xfrm>
              <a:off x="3348990" y="258445"/>
              <a:ext cx="2376170" cy="1259205"/>
            </p14:xfrm>
          </p:contentPart>
        </mc:Choice>
        <mc:Fallback xmlns="">
          <p:pic>
            <p:nvPicPr>
              <p:cNvPr id="43" name="墨迹 42"/>
            </p:nvPicPr>
            <p:blipFill>
              <a:blip r:embed="rId86"/>
            </p:blipFill>
            <p:spPr>
              <a:xfrm>
                <a:off x="3348990" y="258445"/>
                <a:ext cx="2376170" cy="1259205"/>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4" name="墨迹 43"/>
              <p14:cNvContentPartPr/>
              <p14:nvPr/>
            </p14:nvContentPartPr>
            <p14:xfrm>
              <a:off x="5939155" y="758825"/>
              <a:ext cx="330835" cy="187325"/>
            </p14:xfrm>
          </p:contentPart>
        </mc:Choice>
        <mc:Fallback xmlns="">
          <p:pic>
            <p:nvPicPr>
              <p:cNvPr id="44" name="墨迹 43"/>
            </p:nvPicPr>
            <p:blipFill>
              <a:blip r:embed="rId88"/>
            </p:blipFill>
            <p:spPr>
              <a:xfrm>
                <a:off x="5939155" y="758825"/>
                <a:ext cx="330835" cy="187325"/>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5" name="墨迹 44"/>
              <p14:cNvContentPartPr/>
              <p14:nvPr/>
            </p14:nvContentPartPr>
            <p14:xfrm>
              <a:off x="5930265" y="669290"/>
              <a:ext cx="304165" cy="303530"/>
            </p14:xfrm>
          </p:contentPart>
        </mc:Choice>
        <mc:Fallback xmlns="">
          <p:pic>
            <p:nvPicPr>
              <p:cNvPr id="45" name="墨迹 44"/>
            </p:nvPicPr>
            <p:blipFill>
              <a:blip r:embed="rId90"/>
            </p:blipFill>
            <p:spPr>
              <a:xfrm>
                <a:off x="5930265" y="669290"/>
                <a:ext cx="304165" cy="303530"/>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6" name="墨迹 45"/>
              <p14:cNvContentPartPr/>
              <p14:nvPr/>
            </p14:nvContentPartPr>
            <p14:xfrm>
              <a:off x="6144895" y="535305"/>
              <a:ext cx="26670" cy="133985"/>
            </p14:xfrm>
          </p:contentPart>
        </mc:Choice>
        <mc:Fallback xmlns="">
          <p:pic>
            <p:nvPicPr>
              <p:cNvPr id="46" name="墨迹 45"/>
            </p:nvPicPr>
            <p:blipFill>
              <a:blip r:embed="rId92"/>
            </p:blipFill>
            <p:spPr>
              <a:xfrm>
                <a:off x="6144895" y="535305"/>
                <a:ext cx="26670" cy="133985"/>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47" name="墨迹 46"/>
              <p14:cNvContentPartPr/>
              <p14:nvPr/>
            </p14:nvContentPartPr>
            <p14:xfrm>
              <a:off x="5707380" y="847725"/>
              <a:ext cx="160655" cy="53975"/>
            </p14:xfrm>
          </p:contentPart>
        </mc:Choice>
        <mc:Fallback xmlns="">
          <p:pic>
            <p:nvPicPr>
              <p:cNvPr id="47" name="墨迹 46"/>
            </p:nvPicPr>
            <p:blipFill>
              <a:blip r:embed="rId94"/>
            </p:blipFill>
            <p:spPr>
              <a:xfrm>
                <a:off x="5707380" y="847725"/>
                <a:ext cx="160655" cy="53975"/>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48" name="墨迹 47"/>
              <p14:cNvContentPartPr/>
              <p14:nvPr/>
            </p14:nvContentPartPr>
            <p14:xfrm>
              <a:off x="6287770" y="776605"/>
              <a:ext cx="142875" cy="71120"/>
            </p14:xfrm>
          </p:contentPart>
        </mc:Choice>
        <mc:Fallback xmlns="">
          <p:pic>
            <p:nvPicPr>
              <p:cNvPr id="48" name="墨迹 47"/>
            </p:nvPicPr>
            <p:blipFill>
              <a:blip r:embed="rId96"/>
            </p:blipFill>
            <p:spPr>
              <a:xfrm>
                <a:off x="6287770" y="776605"/>
                <a:ext cx="142875" cy="71120"/>
              </a:xfrm>
              <a:prstGeom prst="rect"/>
            </p:spPr>
          </p:pic>
        </mc:Fallback>
      </mc:AlternateContent>
      <mc:AlternateContent xmlns:mc="http://schemas.openxmlformats.org/markup-compatibility/2006" xmlns:p14="http://schemas.microsoft.com/office/powerpoint/2010/main">
        <mc:Choice Requires="p14">
          <p:contentPart p14:bwMode="auto" r:id="rId97">
            <p14:nvContentPartPr>
              <p14:cNvPr id="49" name="墨迹 48"/>
              <p14:cNvContentPartPr/>
              <p14:nvPr/>
            </p14:nvContentPartPr>
            <p14:xfrm>
              <a:off x="6010910" y="1009015"/>
              <a:ext cx="107315" cy="44450"/>
            </p14:xfrm>
          </p:contentPart>
        </mc:Choice>
        <mc:Fallback xmlns="">
          <p:pic>
            <p:nvPicPr>
              <p:cNvPr id="49" name="墨迹 48"/>
            </p:nvPicPr>
            <p:blipFill>
              <a:blip r:embed="rId98"/>
            </p:blipFill>
            <p:spPr>
              <a:xfrm>
                <a:off x="6010910" y="1009015"/>
                <a:ext cx="107315" cy="44450"/>
              </a:xfrm>
              <a:prstGeom prst="rect"/>
            </p:spPr>
          </p:pic>
        </mc:Fallback>
      </mc:AlternateContent>
      <mc:AlternateContent xmlns:mc="http://schemas.openxmlformats.org/markup-compatibility/2006" xmlns:p14="http://schemas.microsoft.com/office/powerpoint/2010/main">
        <mc:Choice Requires="p14">
          <p:contentPart p14:bwMode="auto" r:id="rId99">
            <p14:nvContentPartPr>
              <p14:cNvPr id="50" name="墨迹 49"/>
              <p14:cNvContentPartPr/>
              <p14:nvPr/>
            </p14:nvContentPartPr>
            <p14:xfrm>
              <a:off x="4554855" y="1847850"/>
              <a:ext cx="62865" cy="45085"/>
            </p14:xfrm>
          </p:contentPart>
        </mc:Choice>
        <mc:Fallback xmlns="">
          <p:pic>
            <p:nvPicPr>
              <p:cNvPr id="50" name="墨迹 49"/>
            </p:nvPicPr>
            <p:blipFill>
              <a:blip r:embed="rId100"/>
            </p:blipFill>
            <p:spPr>
              <a:xfrm>
                <a:off x="4554855" y="1847850"/>
                <a:ext cx="62865" cy="45085"/>
              </a:xfrm>
              <a:prstGeom prst="rect"/>
            </p:spPr>
          </p:pic>
        </mc:Fallback>
      </mc:AlternateContent>
      <mc:AlternateContent xmlns:mc="http://schemas.openxmlformats.org/markup-compatibility/2006" xmlns:p14="http://schemas.microsoft.com/office/powerpoint/2010/main">
        <mc:Choice Requires="p14">
          <p:contentPart p14:bwMode="auto" r:id="rId101">
            <p14:nvContentPartPr>
              <p14:cNvPr id="51" name="墨迹 50"/>
              <p14:cNvContentPartPr/>
              <p14:nvPr/>
            </p14:nvContentPartPr>
            <p14:xfrm>
              <a:off x="4474845" y="2009140"/>
              <a:ext cx="124460" cy="88900"/>
            </p14:xfrm>
          </p:contentPart>
        </mc:Choice>
        <mc:Fallback xmlns="">
          <p:pic>
            <p:nvPicPr>
              <p:cNvPr id="51" name="墨迹 50"/>
            </p:nvPicPr>
            <p:blipFill>
              <a:blip r:embed="rId102"/>
            </p:blipFill>
            <p:spPr>
              <a:xfrm>
                <a:off x="4474845" y="2009140"/>
                <a:ext cx="124460" cy="88900"/>
              </a:xfrm>
              <a:prstGeom prst="rect"/>
            </p:spPr>
          </p:pic>
        </mc:Fallback>
      </mc:AlternateContent>
      <mc:AlternateContent xmlns:mc="http://schemas.openxmlformats.org/markup-compatibility/2006" xmlns:p14="http://schemas.microsoft.com/office/powerpoint/2010/main">
        <mc:Choice Requires="p14">
          <p:contentPart p14:bwMode="auto" r:id="rId103">
            <p14:nvContentPartPr>
              <p14:cNvPr id="52" name="墨迹 51"/>
              <p14:cNvContentPartPr/>
              <p14:nvPr/>
            </p14:nvContentPartPr>
            <p14:xfrm>
              <a:off x="4697730" y="1803400"/>
              <a:ext cx="45085" cy="151765"/>
            </p14:xfrm>
          </p:contentPart>
        </mc:Choice>
        <mc:Fallback xmlns="">
          <p:pic>
            <p:nvPicPr>
              <p:cNvPr id="52" name="墨迹 51"/>
            </p:nvPicPr>
            <p:blipFill>
              <a:blip r:embed="rId104"/>
            </p:blipFill>
            <p:spPr>
              <a:xfrm>
                <a:off x="4697730" y="1803400"/>
                <a:ext cx="45085" cy="151765"/>
              </a:xfrm>
              <a:prstGeom prst="rect"/>
            </p:spPr>
          </p:pic>
        </mc:Fallback>
      </mc:AlternateContent>
      <mc:AlternateContent xmlns:mc="http://schemas.openxmlformats.org/markup-compatibility/2006" xmlns:p14="http://schemas.microsoft.com/office/powerpoint/2010/main">
        <mc:Choice Requires="p14">
          <p:contentPart p14:bwMode="auto" r:id="rId105">
            <p14:nvContentPartPr>
              <p14:cNvPr id="53" name="墨迹 52"/>
              <p14:cNvContentPartPr/>
              <p14:nvPr/>
            </p14:nvContentPartPr>
            <p14:xfrm>
              <a:off x="4751705" y="1857375"/>
              <a:ext cx="115570" cy="88900"/>
            </p14:xfrm>
          </p:contentPart>
        </mc:Choice>
        <mc:Fallback xmlns="">
          <p:pic>
            <p:nvPicPr>
              <p:cNvPr id="53" name="墨迹 52"/>
            </p:nvPicPr>
            <p:blipFill>
              <a:blip r:embed="rId106"/>
            </p:blipFill>
            <p:spPr>
              <a:xfrm>
                <a:off x="4751705" y="1857375"/>
                <a:ext cx="115570" cy="88900"/>
              </a:xfrm>
              <a:prstGeom prst="rect"/>
            </p:spPr>
          </p:pic>
        </mc:Fallback>
      </mc:AlternateContent>
      <mc:AlternateContent xmlns:mc="http://schemas.openxmlformats.org/markup-compatibility/2006" xmlns:p14="http://schemas.microsoft.com/office/powerpoint/2010/main">
        <mc:Choice Requires="p14">
          <p:contentPart p14:bwMode="auto" r:id="rId107">
            <p14:nvContentPartPr>
              <p14:cNvPr id="54" name="墨迹 53"/>
              <p14:cNvContentPartPr/>
              <p14:nvPr/>
            </p14:nvContentPartPr>
            <p14:xfrm>
              <a:off x="4626610" y="1981835"/>
              <a:ext cx="187325" cy="107315"/>
            </p14:xfrm>
          </p:contentPart>
        </mc:Choice>
        <mc:Fallback xmlns="">
          <p:pic>
            <p:nvPicPr>
              <p:cNvPr id="54" name="墨迹 53"/>
            </p:nvPicPr>
            <p:blipFill>
              <a:blip r:embed="rId108"/>
            </p:blipFill>
            <p:spPr>
              <a:xfrm>
                <a:off x="4626610" y="1981835"/>
                <a:ext cx="187325" cy="107315"/>
              </a:xfrm>
              <a:prstGeom prst="rect"/>
            </p:spPr>
          </p:pic>
        </mc:Fallback>
      </mc:AlternateContent>
      <mc:AlternateContent xmlns:mc="http://schemas.openxmlformats.org/markup-compatibility/2006" xmlns:p14="http://schemas.microsoft.com/office/powerpoint/2010/main">
        <mc:Choice Requires="p14">
          <p:contentPart p14:bwMode="auto" r:id="rId109">
            <p14:nvContentPartPr>
              <p14:cNvPr id="55" name="墨迹 54"/>
              <p14:cNvContentPartPr/>
              <p14:nvPr/>
            </p14:nvContentPartPr>
            <p14:xfrm>
              <a:off x="4635500" y="2035810"/>
              <a:ext cx="222885" cy="116205"/>
            </p14:xfrm>
          </p:contentPart>
        </mc:Choice>
        <mc:Fallback xmlns="">
          <p:pic>
            <p:nvPicPr>
              <p:cNvPr id="55" name="墨迹 54"/>
            </p:nvPicPr>
            <p:blipFill>
              <a:blip r:embed="rId110"/>
            </p:blipFill>
            <p:spPr>
              <a:xfrm>
                <a:off x="4635500" y="2035810"/>
                <a:ext cx="222885" cy="116205"/>
              </a:xfrm>
              <a:prstGeom prst="rect"/>
            </p:spPr>
          </p:pic>
        </mc:Fallback>
      </mc:AlternateContent>
      <mc:AlternateContent xmlns:mc="http://schemas.openxmlformats.org/markup-compatibility/2006" xmlns:p14="http://schemas.microsoft.com/office/powerpoint/2010/main">
        <mc:Choice Requires="p14">
          <p:contentPart p14:bwMode="auto" r:id="rId111">
            <p14:nvContentPartPr>
              <p14:cNvPr id="56" name="墨迹 55"/>
              <p14:cNvContentPartPr/>
              <p14:nvPr/>
            </p14:nvContentPartPr>
            <p14:xfrm>
              <a:off x="4983480" y="1946275"/>
              <a:ext cx="26670" cy="17780"/>
            </p14:xfrm>
          </p:contentPart>
        </mc:Choice>
        <mc:Fallback xmlns="">
          <p:pic>
            <p:nvPicPr>
              <p:cNvPr id="56" name="墨迹 55"/>
            </p:nvPicPr>
            <p:blipFill>
              <a:blip r:embed="rId112"/>
            </p:blipFill>
            <p:spPr>
              <a:xfrm>
                <a:off x="4983480" y="1946275"/>
                <a:ext cx="26670" cy="17780"/>
              </a:xfrm>
              <a:prstGeom prst="rect"/>
            </p:spPr>
          </p:pic>
        </mc:Fallback>
      </mc:AlternateContent>
      <mc:AlternateContent xmlns:mc="http://schemas.openxmlformats.org/markup-compatibility/2006" xmlns:p14="http://schemas.microsoft.com/office/powerpoint/2010/main">
        <mc:Choice Requires="p14">
          <p:contentPart p14:bwMode="auto" r:id="rId113">
            <p14:nvContentPartPr>
              <p14:cNvPr id="57" name="墨迹 56"/>
              <p14:cNvContentPartPr/>
              <p14:nvPr/>
            </p14:nvContentPartPr>
            <p14:xfrm>
              <a:off x="4947920" y="2044700"/>
              <a:ext cx="62230" cy="26670"/>
            </p14:xfrm>
          </p:contentPart>
        </mc:Choice>
        <mc:Fallback xmlns="">
          <p:pic>
            <p:nvPicPr>
              <p:cNvPr id="57" name="墨迹 56"/>
            </p:nvPicPr>
            <p:blipFill>
              <a:blip r:embed="rId114"/>
            </p:blipFill>
            <p:spPr>
              <a:xfrm>
                <a:off x="4947920" y="2044700"/>
                <a:ext cx="62230" cy="26670"/>
              </a:xfrm>
              <a:prstGeom prst="rect"/>
            </p:spPr>
          </p:pic>
        </mc:Fallback>
      </mc:AlternateContent>
      <mc:AlternateContent xmlns:mc="http://schemas.openxmlformats.org/markup-compatibility/2006" xmlns:p14="http://schemas.microsoft.com/office/powerpoint/2010/main">
        <mc:Choice Requires="p14">
          <p:contentPart p14:bwMode="auto" r:id="rId115">
            <p14:nvContentPartPr>
              <p14:cNvPr id="58" name="墨迹 57"/>
              <p14:cNvContentPartPr/>
              <p14:nvPr/>
            </p14:nvContentPartPr>
            <p14:xfrm>
              <a:off x="5323205" y="1803400"/>
              <a:ext cx="151765" cy="178435"/>
            </p14:xfrm>
          </p:contentPart>
        </mc:Choice>
        <mc:Fallback xmlns="">
          <p:pic>
            <p:nvPicPr>
              <p:cNvPr id="58" name="墨迹 57"/>
            </p:nvPicPr>
            <p:blipFill>
              <a:blip r:embed="rId116"/>
            </p:blipFill>
            <p:spPr>
              <a:xfrm>
                <a:off x="5323205" y="1803400"/>
                <a:ext cx="151765" cy="178435"/>
              </a:xfrm>
              <a:prstGeom prst="rect"/>
            </p:spPr>
          </p:pic>
        </mc:Fallback>
      </mc:AlternateContent>
      <mc:AlternateContent xmlns:mc="http://schemas.openxmlformats.org/markup-compatibility/2006" xmlns:p14="http://schemas.microsoft.com/office/powerpoint/2010/main">
        <mc:Choice Requires="p14">
          <p:contentPart p14:bwMode="auto" r:id="rId117">
            <p14:nvContentPartPr>
              <p14:cNvPr id="59" name="墨迹 58"/>
              <p14:cNvContentPartPr/>
              <p14:nvPr/>
            </p14:nvContentPartPr>
            <p14:xfrm>
              <a:off x="5340985" y="1812290"/>
              <a:ext cx="133985" cy="160655"/>
            </p14:xfrm>
          </p:contentPart>
        </mc:Choice>
        <mc:Fallback xmlns="">
          <p:pic>
            <p:nvPicPr>
              <p:cNvPr id="59" name="墨迹 58"/>
            </p:nvPicPr>
            <p:blipFill>
              <a:blip r:embed="rId118"/>
            </p:blipFill>
            <p:spPr>
              <a:xfrm>
                <a:off x="5340985" y="1812290"/>
                <a:ext cx="133985" cy="160655"/>
              </a:xfrm>
              <a:prstGeom prst="rect"/>
            </p:spPr>
          </p:pic>
        </mc:Fallback>
      </mc:AlternateContent>
      <mc:AlternateContent xmlns:mc="http://schemas.openxmlformats.org/markup-compatibility/2006" xmlns:p14="http://schemas.microsoft.com/office/powerpoint/2010/main">
        <mc:Choice Requires="p14">
          <p:contentPart p14:bwMode="auto" r:id="rId119">
            <p14:nvContentPartPr>
              <p14:cNvPr id="60" name="墨迹 59"/>
              <p14:cNvContentPartPr/>
              <p14:nvPr/>
            </p14:nvContentPartPr>
            <p14:xfrm>
              <a:off x="5626735" y="1821180"/>
              <a:ext cx="107315" cy="8890"/>
            </p14:xfrm>
          </p:contentPart>
        </mc:Choice>
        <mc:Fallback xmlns="">
          <p:pic>
            <p:nvPicPr>
              <p:cNvPr id="60" name="墨迹 59"/>
            </p:nvPicPr>
            <p:blipFill>
              <a:blip r:embed="rId120"/>
            </p:blipFill>
            <p:spPr>
              <a:xfrm>
                <a:off x="5626735" y="1821180"/>
                <a:ext cx="107315" cy="8890"/>
              </a:xfrm>
              <a:prstGeom prst="rect"/>
            </p:spPr>
          </p:pic>
        </mc:Fallback>
      </mc:AlternateContent>
      <mc:AlternateContent xmlns:mc="http://schemas.openxmlformats.org/markup-compatibility/2006" xmlns:p14="http://schemas.microsoft.com/office/powerpoint/2010/main">
        <mc:Choice Requires="p14">
          <p:contentPart p14:bwMode="auto" r:id="rId121">
            <p14:nvContentPartPr>
              <p14:cNvPr id="61" name="墨迹 60"/>
              <p14:cNvContentPartPr/>
              <p14:nvPr/>
            </p14:nvContentPartPr>
            <p14:xfrm>
              <a:off x="5608955" y="1937385"/>
              <a:ext cx="125095" cy="17780"/>
            </p14:xfrm>
          </p:contentPart>
        </mc:Choice>
        <mc:Fallback xmlns="">
          <p:pic>
            <p:nvPicPr>
              <p:cNvPr id="61" name="墨迹 60"/>
            </p:nvPicPr>
            <p:blipFill>
              <a:blip r:embed="rId122"/>
            </p:blipFill>
            <p:spPr>
              <a:xfrm>
                <a:off x="5608955" y="1937385"/>
                <a:ext cx="125095" cy="17780"/>
              </a:xfrm>
              <a:prstGeom prst="rect"/>
            </p:spPr>
          </p:pic>
        </mc:Fallback>
      </mc:AlternateContent>
      <mc:AlternateContent xmlns:mc="http://schemas.openxmlformats.org/markup-compatibility/2006" xmlns:p14="http://schemas.microsoft.com/office/powerpoint/2010/main">
        <mc:Choice Requires="p14">
          <p:contentPart p14:bwMode="auto" r:id="rId123">
            <p14:nvContentPartPr>
              <p14:cNvPr id="62" name="墨迹 61"/>
              <p14:cNvContentPartPr/>
              <p14:nvPr/>
            </p14:nvContentPartPr>
            <p14:xfrm>
              <a:off x="5876925" y="1616075"/>
              <a:ext cx="133985" cy="26670"/>
            </p14:xfrm>
          </p:contentPart>
        </mc:Choice>
        <mc:Fallback xmlns="">
          <p:pic>
            <p:nvPicPr>
              <p:cNvPr id="62" name="墨迹 61"/>
            </p:nvPicPr>
            <p:blipFill>
              <a:blip r:embed="rId124"/>
            </p:blipFill>
            <p:spPr>
              <a:xfrm>
                <a:off x="5876925" y="1616075"/>
                <a:ext cx="133985" cy="26670"/>
              </a:xfrm>
              <a:prstGeom prst="rect"/>
            </p:spPr>
          </p:pic>
        </mc:Fallback>
      </mc:AlternateContent>
      <mc:AlternateContent xmlns:mc="http://schemas.openxmlformats.org/markup-compatibility/2006" xmlns:p14="http://schemas.microsoft.com/office/powerpoint/2010/main">
        <mc:Choice Requires="p14">
          <p:contentPart p14:bwMode="auto" r:id="rId125">
            <p14:nvContentPartPr>
              <p14:cNvPr id="63" name="墨迹 62"/>
              <p14:cNvContentPartPr/>
              <p14:nvPr/>
            </p14:nvContentPartPr>
            <p14:xfrm>
              <a:off x="5885815" y="1669415"/>
              <a:ext cx="187325" cy="527050"/>
            </p14:xfrm>
          </p:contentPart>
        </mc:Choice>
        <mc:Fallback xmlns="">
          <p:pic>
            <p:nvPicPr>
              <p:cNvPr id="63" name="墨迹 62"/>
            </p:nvPicPr>
            <p:blipFill>
              <a:blip r:embed="rId126"/>
            </p:blipFill>
            <p:spPr>
              <a:xfrm>
                <a:off x="5885815" y="1669415"/>
                <a:ext cx="187325" cy="527050"/>
              </a:xfrm>
              <a:prstGeom prst="rect"/>
            </p:spPr>
          </p:pic>
        </mc:Fallback>
      </mc:AlternateContent>
      <mc:AlternateContent xmlns:mc="http://schemas.openxmlformats.org/markup-compatibility/2006" xmlns:p14="http://schemas.microsoft.com/office/powerpoint/2010/main">
        <mc:Choice Requires="p14">
          <p:contentPart p14:bwMode="auto" r:id="rId127">
            <p14:nvContentPartPr>
              <p14:cNvPr id="64" name="墨迹 63"/>
              <p14:cNvContentPartPr/>
              <p14:nvPr/>
            </p14:nvContentPartPr>
            <p14:xfrm>
              <a:off x="6153785" y="1910715"/>
              <a:ext cx="142875" cy="116205"/>
            </p14:xfrm>
          </p:contentPart>
        </mc:Choice>
        <mc:Fallback xmlns="">
          <p:pic>
            <p:nvPicPr>
              <p:cNvPr id="64" name="墨迹 63"/>
            </p:nvPicPr>
            <p:blipFill>
              <a:blip r:embed="rId128"/>
            </p:blipFill>
            <p:spPr>
              <a:xfrm>
                <a:off x="6153785" y="1910715"/>
                <a:ext cx="142875" cy="116205"/>
              </a:xfrm>
              <a:prstGeom prst="rect"/>
            </p:spPr>
          </p:pic>
        </mc:Fallback>
      </mc:AlternateContent>
      <mc:AlternateContent xmlns:mc="http://schemas.openxmlformats.org/markup-compatibility/2006" xmlns:p14="http://schemas.microsoft.com/office/powerpoint/2010/main">
        <mc:Choice Requires="p14">
          <p:contentPart p14:bwMode="auto" r:id="rId129">
            <p14:nvContentPartPr>
              <p14:cNvPr id="65" name="墨迹 64"/>
              <p14:cNvContentPartPr/>
              <p14:nvPr/>
            </p14:nvContentPartPr>
            <p14:xfrm>
              <a:off x="6153785" y="1919605"/>
              <a:ext cx="125095" cy="116205"/>
            </p14:xfrm>
          </p:contentPart>
        </mc:Choice>
        <mc:Fallback xmlns="">
          <p:pic>
            <p:nvPicPr>
              <p:cNvPr id="65" name="墨迹 64"/>
            </p:nvPicPr>
            <p:blipFill>
              <a:blip r:embed="rId130"/>
            </p:blipFill>
            <p:spPr>
              <a:xfrm>
                <a:off x="6153785" y="1919605"/>
                <a:ext cx="125095" cy="116205"/>
              </a:xfrm>
              <a:prstGeom prst="rect"/>
            </p:spPr>
          </p:pic>
        </mc:Fallback>
      </mc:AlternateContent>
      <mc:AlternateContent xmlns:mc="http://schemas.openxmlformats.org/markup-compatibility/2006" xmlns:p14="http://schemas.microsoft.com/office/powerpoint/2010/main">
        <mc:Choice Requires="p14">
          <p:contentPart p14:bwMode="auto" r:id="rId131">
            <p14:nvContentPartPr>
              <p14:cNvPr id="66" name="墨迹 65"/>
              <p14:cNvContentPartPr/>
              <p14:nvPr/>
            </p14:nvContentPartPr>
            <p14:xfrm>
              <a:off x="6403975" y="1990725"/>
              <a:ext cx="17780" cy="80645"/>
            </p14:xfrm>
          </p:contentPart>
        </mc:Choice>
        <mc:Fallback xmlns="">
          <p:pic>
            <p:nvPicPr>
              <p:cNvPr id="66" name="墨迹 65"/>
            </p:nvPicPr>
            <p:blipFill>
              <a:blip r:embed="rId132"/>
            </p:blipFill>
            <p:spPr>
              <a:xfrm>
                <a:off x="6403975" y="1990725"/>
                <a:ext cx="17780" cy="80645"/>
              </a:xfrm>
              <a:prstGeom prst="rect"/>
            </p:spPr>
          </p:pic>
        </mc:Fallback>
      </mc:AlternateContent>
      <mc:AlternateContent xmlns:mc="http://schemas.openxmlformats.org/markup-compatibility/2006" xmlns:p14="http://schemas.microsoft.com/office/powerpoint/2010/main">
        <mc:Choice Requires="p14">
          <p:contentPart p14:bwMode="auto" r:id="rId133">
            <p14:nvContentPartPr>
              <p14:cNvPr id="67" name="墨迹 66"/>
              <p14:cNvContentPartPr/>
              <p14:nvPr/>
            </p14:nvContentPartPr>
            <p14:xfrm>
              <a:off x="6716395" y="1884045"/>
              <a:ext cx="241300" cy="160655"/>
            </p14:xfrm>
          </p:contentPart>
        </mc:Choice>
        <mc:Fallback xmlns="">
          <p:pic>
            <p:nvPicPr>
              <p:cNvPr id="67" name="墨迹 66"/>
            </p:nvPicPr>
            <p:blipFill>
              <a:blip r:embed="rId134"/>
            </p:blipFill>
            <p:spPr>
              <a:xfrm>
                <a:off x="6716395" y="1884045"/>
                <a:ext cx="241300" cy="160655"/>
              </a:xfrm>
              <a:prstGeom prst="rect"/>
            </p:spPr>
          </p:pic>
        </mc:Fallback>
      </mc:AlternateContent>
      <mc:AlternateContent xmlns:mc="http://schemas.openxmlformats.org/markup-compatibility/2006" xmlns:p14="http://schemas.microsoft.com/office/powerpoint/2010/main">
        <mc:Choice Requires="p14">
          <p:contentPart p14:bwMode="auto" r:id="rId135">
            <p14:nvContentPartPr>
              <p14:cNvPr id="68" name="墨迹 67"/>
              <p14:cNvContentPartPr/>
              <p14:nvPr/>
            </p14:nvContentPartPr>
            <p14:xfrm>
              <a:off x="6779260" y="1847850"/>
              <a:ext cx="160655" cy="107315"/>
            </p14:xfrm>
          </p:contentPart>
        </mc:Choice>
        <mc:Fallback xmlns="">
          <p:pic>
            <p:nvPicPr>
              <p:cNvPr id="68" name="墨迹 67"/>
            </p:nvPicPr>
            <p:blipFill>
              <a:blip r:embed="rId136"/>
            </p:blipFill>
            <p:spPr>
              <a:xfrm>
                <a:off x="6779260" y="1847850"/>
                <a:ext cx="160655" cy="107315"/>
              </a:xfrm>
              <a:prstGeom prst="rect"/>
            </p:spPr>
          </p:pic>
        </mc:Fallback>
      </mc:AlternateContent>
      <mc:AlternateContent xmlns:mc="http://schemas.openxmlformats.org/markup-compatibility/2006" xmlns:p14="http://schemas.microsoft.com/office/powerpoint/2010/main">
        <mc:Choice Requires="p14">
          <p:contentPart p14:bwMode="auto" r:id="rId137">
            <p14:nvContentPartPr>
              <p14:cNvPr id="69" name="墨迹 68"/>
              <p14:cNvContentPartPr/>
              <p14:nvPr/>
            </p14:nvContentPartPr>
            <p14:xfrm>
              <a:off x="6993255" y="1981835"/>
              <a:ext cx="169545" cy="98425"/>
            </p14:xfrm>
          </p:contentPart>
        </mc:Choice>
        <mc:Fallback xmlns="">
          <p:pic>
            <p:nvPicPr>
              <p:cNvPr id="69" name="墨迹 68"/>
            </p:nvPicPr>
            <p:blipFill>
              <a:blip r:embed="rId138"/>
            </p:blipFill>
            <p:spPr>
              <a:xfrm>
                <a:off x="6993255" y="1981835"/>
                <a:ext cx="169545" cy="98425"/>
              </a:xfrm>
              <a:prstGeom prst="rect"/>
            </p:spPr>
          </p:pic>
        </mc:Fallback>
      </mc:AlternateContent>
      <mc:AlternateContent xmlns:mc="http://schemas.openxmlformats.org/markup-compatibility/2006" xmlns:p14="http://schemas.microsoft.com/office/powerpoint/2010/main">
        <mc:Choice Requires="p14">
          <p:contentPart p14:bwMode="auto" r:id="rId139">
            <p14:nvContentPartPr>
              <p14:cNvPr id="70" name="墨迹 69"/>
              <p14:cNvContentPartPr/>
              <p14:nvPr/>
            </p14:nvContentPartPr>
            <p14:xfrm>
              <a:off x="7171690" y="1490980"/>
              <a:ext cx="259080" cy="705485"/>
            </p14:xfrm>
          </p:contentPart>
        </mc:Choice>
        <mc:Fallback xmlns="">
          <p:pic>
            <p:nvPicPr>
              <p:cNvPr id="70" name="墨迹 69"/>
            </p:nvPicPr>
            <p:blipFill>
              <a:blip r:embed="rId140"/>
            </p:blipFill>
            <p:spPr>
              <a:xfrm>
                <a:off x="7171690" y="1490980"/>
                <a:ext cx="259080" cy="705485"/>
              </a:xfrm>
              <a:prstGeom prst="rect"/>
            </p:spPr>
          </p:pic>
        </mc:Fallback>
      </mc:AlternateContent>
      <mc:AlternateContent xmlns:mc="http://schemas.openxmlformats.org/markup-compatibility/2006" xmlns:p14="http://schemas.microsoft.com/office/powerpoint/2010/main">
        <mc:Choice Requires="p14">
          <p:contentPart p14:bwMode="auto" r:id="rId141">
            <p14:nvContentPartPr>
              <p14:cNvPr id="71" name="墨迹 70"/>
              <p14:cNvContentPartPr/>
              <p14:nvPr/>
            </p14:nvContentPartPr>
            <p14:xfrm>
              <a:off x="5474970" y="2392680"/>
              <a:ext cx="89535" cy="419735"/>
            </p14:xfrm>
          </p:contentPart>
        </mc:Choice>
        <mc:Fallback xmlns="">
          <p:pic>
            <p:nvPicPr>
              <p:cNvPr id="71" name="墨迹 70"/>
            </p:nvPicPr>
            <p:blipFill>
              <a:blip r:embed="rId142"/>
            </p:blipFill>
            <p:spPr>
              <a:xfrm>
                <a:off x="5474970" y="2392680"/>
                <a:ext cx="89535" cy="419735"/>
              </a:xfrm>
              <a:prstGeom prst="rect"/>
            </p:spPr>
          </p:pic>
        </mc:Fallback>
      </mc:AlternateContent>
      <mc:AlternateContent xmlns:mc="http://schemas.openxmlformats.org/markup-compatibility/2006" xmlns:p14="http://schemas.microsoft.com/office/powerpoint/2010/main">
        <mc:Choice Requires="p14">
          <p:contentPart p14:bwMode="auto" r:id="rId143">
            <p14:nvContentPartPr>
              <p14:cNvPr id="72" name="墨迹 71"/>
              <p14:cNvContentPartPr/>
              <p14:nvPr/>
            </p14:nvContentPartPr>
            <p14:xfrm>
              <a:off x="5591175" y="2419350"/>
              <a:ext cx="71120" cy="419735"/>
            </p14:xfrm>
          </p:contentPart>
        </mc:Choice>
        <mc:Fallback xmlns="">
          <p:pic>
            <p:nvPicPr>
              <p:cNvPr id="72" name="墨迹 71"/>
            </p:nvPicPr>
            <p:blipFill>
              <a:blip r:embed="rId144"/>
            </p:blipFill>
            <p:spPr>
              <a:xfrm>
                <a:off x="5591175" y="2419350"/>
                <a:ext cx="71120" cy="419735"/>
              </a:xfrm>
              <a:prstGeom prst="rect"/>
            </p:spPr>
          </p:pic>
        </mc:Fallback>
      </mc:AlternateContent>
      <mc:AlternateContent xmlns:mc="http://schemas.openxmlformats.org/markup-compatibility/2006" xmlns:p14="http://schemas.microsoft.com/office/powerpoint/2010/main">
        <mc:Choice Requires="p14">
          <p:contentPart p14:bwMode="auto" r:id="rId145">
            <p14:nvContentPartPr>
              <p14:cNvPr id="73" name="墨迹 72"/>
              <p14:cNvContentPartPr/>
              <p14:nvPr/>
            </p14:nvContentPartPr>
            <p14:xfrm>
              <a:off x="5751830" y="2607310"/>
              <a:ext cx="160655" cy="116205"/>
            </p14:xfrm>
          </p:contentPart>
        </mc:Choice>
        <mc:Fallback xmlns="">
          <p:pic>
            <p:nvPicPr>
              <p:cNvPr id="73" name="墨迹 72"/>
            </p:nvPicPr>
            <p:blipFill>
              <a:blip r:embed="rId146"/>
            </p:blipFill>
            <p:spPr>
              <a:xfrm>
                <a:off x="5751830" y="2607310"/>
                <a:ext cx="160655" cy="116205"/>
              </a:xfrm>
              <a:prstGeom prst="rect"/>
            </p:spPr>
          </p:pic>
        </mc:Fallback>
      </mc:AlternateContent>
      <mc:AlternateContent xmlns:mc="http://schemas.openxmlformats.org/markup-compatibility/2006" xmlns:p14="http://schemas.microsoft.com/office/powerpoint/2010/main">
        <mc:Choice Requires="p14">
          <p:contentPart p14:bwMode="auto" r:id="rId147">
            <p14:nvContentPartPr>
              <p14:cNvPr id="74" name="墨迹 73"/>
              <p14:cNvContentPartPr/>
              <p14:nvPr/>
            </p14:nvContentPartPr>
            <p14:xfrm>
              <a:off x="5751830" y="2616200"/>
              <a:ext cx="71120" cy="88900"/>
            </p14:xfrm>
          </p:contentPart>
        </mc:Choice>
        <mc:Fallback xmlns="">
          <p:pic>
            <p:nvPicPr>
              <p:cNvPr id="74" name="墨迹 73"/>
            </p:nvPicPr>
            <p:blipFill>
              <a:blip r:embed="rId148"/>
            </p:blipFill>
            <p:spPr>
              <a:xfrm>
                <a:off x="5751830" y="2616200"/>
                <a:ext cx="71120" cy="88900"/>
              </a:xfrm>
              <a:prstGeom prst="rect"/>
            </p:spPr>
          </p:pic>
        </mc:Fallback>
      </mc:AlternateContent>
      <mc:AlternateContent xmlns:mc="http://schemas.openxmlformats.org/markup-compatibility/2006" xmlns:p14="http://schemas.microsoft.com/office/powerpoint/2010/main">
        <mc:Choice Requires="p14">
          <p:contentPart p14:bwMode="auto" r:id="rId149">
            <p14:nvContentPartPr>
              <p14:cNvPr id="75" name="墨迹 74"/>
              <p14:cNvContentPartPr/>
              <p14:nvPr/>
            </p14:nvContentPartPr>
            <p14:xfrm>
              <a:off x="6046470" y="2526665"/>
              <a:ext cx="35560" cy="276860"/>
            </p14:xfrm>
          </p:contentPart>
        </mc:Choice>
        <mc:Fallback xmlns="">
          <p:pic>
            <p:nvPicPr>
              <p:cNvPr id="75" name="墨迹 74"/>
            </p:nvPicPr>
            <p:blipFill>
              <a:blip r:embed="rId150"/>
            </p:blipFill>
            <p:spPr>
              <a:xfrm>
                <a:off x="6046470" y="2526665"/>
                <a:ext cx="35560" cy="276860"/>
              </a:xfrm>
              <a:prstGeom prst="rect"/>
            </p:spPr>
          </p:pic>
        </mc:Fallback>
      </mc:AlternateContent>
      <mc:AlternateContent xmlns:mc="http://schemas.openxmlformats.org/markup-compatibility/2006" xmlns:p14="http://schemas.microsoft.com/office/powerpoint/2010/main">
        <mc:Choice Requires="p14">
          <p:contentPart p14:bwMode="auto" r:id="rId151">
            <p14:nvContentPartPr>
              <p14:cNvPr id="76" name="墨迹 75"/>
              <p14:cNvContentPartPr/>
              <p14:nvPr/>
            </p14:nvContentPartPr>
            <p14:xfrm>
              <a:off x="6144895" y="2446655"/>
              <a:ext cx="62230" cy="383540"/>
            </p14:xfrm>
          </p:contentPart>
        </mc:Choice>
        <mc:Fallback xmlns="">
          <p:pic>
            <p:nvPicPr>
              <p:cNvPr id="76" name="墨迹 75"/>
            </p:nvPicPr>
            <p:blipFill>
              <a:blip r:embed="rId152"/>
            </p:blipFill>
            <p:spPr>
              <a:xfrm>
                <a:off x="6144895" y="2446655"/>
                <a:ext cx="62230" cy="383540"/>
              </a:xfrm>
              <a:prstGeom prst="rect"/>
            </p:spPr>
          </p:pic>
        </mc:Fallback>
      </mc:AlternateContent>
      <mc:AlternateContent xmlns:mc="http://schemas.openxmlformats.org/markup-compatibility/2006" xmlns:p14="http://schemas.microsoft.com/office/powerpoint/2010/main">
        <mc:Choice Requires="p14">
          <p:contentPart p14:bwMode="auto" r:id="rId153">
            <p14:nvContentPartPr>
              <p14:cNvPr id="77" name="墨迹 76"/>
              <p14:cNvContentPartPr/>
              <p14:nvPr/>
            </p14:nvContentPartPr>
            <p14:xfrm>
              <a:off x="6332220" y="2598420"/>
              <a:ext cx="116205" cy="35560"/>
            </p14:xfrm>
          </p:contentPart>
        </mc:Choice>
        <mc:Fallback xmlns="">
          <p:pic>
            <p:nvPicPr>
              <p:cNvPr id="77" name="墨迹 76"/>
            </p:nvPicPr>
            <p:blipFill>
              <a:blip r:embed="rId154"/>
            </p:blipFill>
            <p:spPr>
              <a:xfrm>
                <a:off x="6332220" y="2598420"/>
                <a:ext cx="116205" cy="35560"/>
              </a:xfrm>
              <a:prstGeom prst="rect"/>
            </p:spPr>
          </p:pic>
        </mc:Fallback>
      </mc:AlternateContent>
      <mc:AlternateContent xmlns:mc="http://schemas.openxmlformats.org/markup-compatibility/2006" xmlns:p14="http://schemas.microsoft.com/office/powerpoint/2010/main">
        <mc:Choice Requires="p14">
          <p:contentPart p14:bwMode="auto" r:id="rId155">
            <p14:nvContentPartPr>
              <p14:cNvPr id="78" name="墨迹 77"/>
              <p14:cNvContentPartPr/>
              <p14:nvPr/>
            </p14:nvContentPartPr>
            <p14:xfrm>
              <a:off x="6332220" y="2723515"/>
              <a:ext cx="160655" cy="17780"/>
            </p14:xfrm>
          </p:contentPart>
        </mc:Choice>
        <mc:Fallback xmlns="">
          <p:pic>
            <p:nvPicPr>
              <p:cNvPr id="78" name="墨迹 77"/>
            </p:nvPicPr>
            <p:blipFill>
              <a:blip r:embed="rId156"/>
            </p:blipFill>
            <p:spPr>
              <a:xfrm>
                <a:off x="6332220" y="2723515"/>
                <a:ext cx="160655" cy="17780"/>
              </a:xfrm>
              <a:prstGeom prst="rect"/>
            </p:spPr>
          </p:pic>
        </mc:Fallback>
      </mc:AlternateContent>
      <mc:AlternateContent xmlns:mc="http://schemas.openxmlformats.org/markup-compatibility/2006" xmlns:p14="http://schemas.microsoft.com/office/powerpoint/2010/main">
        <mc:Choice Requires="p14">
          <p:contentPart p14:bwMode="auto" r:id="rId157">
            <p14:nvContentPartPr>
              <p14:cNvPr id="79" name="墨迹 78"/>
              <p14:cNvContentPartPr/>
              <p14:nvPr/>
            </p14:nvContentPartPr>
            <p14:xfrm>
              <a:off x="6734175" y="2267585"/>
              <a:ext cx="1750695" cy="107315"/>
            </p14:xfrm>
          </p:contentPart>
        </mc:Choice>
        <mc:Fallback xmlns="">
          <p:pic>
            <p:nvPicPr>
              <p:cNvPr id="79" name="墨迹 78"/>
            </p:nvPicPr>
            <p:blipFill>
              <a:blip r:embed="rId158"/>
            </p:blipFill>
            <p:spPr>
              <a:xfrm>
                <a:off x="6734175" y="2267585"/>
                <a:ext cx="1750695" cy="107315"/>
              </a:xfrm>
              <a:prstGeom prst="rect"/>
            </p:spPr>
          </p:pic>
        </mc:Fallback>
      </mc:AlternateContent>
      <mc:AlternateContent xmlns:mc="http://schemas.openxmlformats.org/markup-compatibility/2006" xmlns:p14="http://schemas.microsoft.com/office/powerpoint/2010/main">
        <mc:Choice Requires="p14">
          <p:contentPart p14:bwMode="auto" r:id="rId159">
            <p14:nvContentPartPr>
              <p14:cNvPr id="80" name="墨迹 79"/>
              <p14:cNvContentPartPr/>
              <p14:nvPr/>
            </p14:nvContentPartPr>
            <p14:xfrm>
              <a:off x="6573520" y="2499995"/>
              <a:ext cx="259080" cy="562610"/>
            </p14:xfrm>
          </p:contentPart>
        </mc:Choice>
        <mc:Fallback xmlns="">
          <p:pic>
            <p:nvPicPr>
              <p:cNvPr id="80" name="墨迹 79"/>
            </p:nvPicPr>
            <p:blipFill>
              <a:blip r:embed="rId160"/>
            </p:blipFill>
            <p:spPr>
              <a:xfrm>
                <a:off x="6573520" y="2499995"/>
                <a:ext cx="259080" cy="562610"/>
              </a:xfrm>
              <a:prstGeom prst="rect"/>
            </p:spPr>
          </p:pic>
        </mc:Fallback>
      </mc:AlternateContent>
      <mc:AlternateContent xmlns:mc="http://schemas.openxmlformats.org/markup-compatibility/2006" xmlns:p14="http://schemas.microsoft.com/office/powerpoint/2010/main">
        <mc:Choice Requires="p14">
          <p:contentPart p14:bwMode="auto" r:id="rId161">
            <p14:nvContentPartPr>
              <p14:cNvPr id="81" name="墨迹 80"/>
              <p14:cNvContentPartPr/>
              <p14:nvPr/>
            </p14:nvContentPartPr>
            <p14:xfrm>
              <a:off x="6966585" y="2821305"/>
              <a:ext cx="223520" cy="98425"/>
            </p14:xfrm>
          </p:contentPart>
        </mc:Choice>
        <mc:Fallback xmlns="">
          <p:pic>
            <p:nvPicPr>
              <p:cNvPr id="81" name="墨迹 80"/>
            </p:nvPicPr>
            <p:blipFill>
              <a:blip r:embed="rId162"/>
            </p:blipFill>
            <p:spPr>
              <a:xfrm>
                <a:off x="6966585" y="2821305"/>
                <a:ext cx="223520" cy="98425"/>
              </a:xfrm>
              <a:prstGeom prst="rect"/>
            </p:spPr>
          </p:pic>
        </mc:Fallback>
      </mc:AlternateContent>
      <mc:AlternateContent xmlns:mc="http://schemas.openxmlformats.org/markup-compatibility/2006" xmlns:p14="http://schemas.microsoft.com/office/powerpoint/2010/main">
        <mc:Choice Requires="p14">
          <p:contentPart p14:bwMode="auto" r:id="rId163">
            <p14:nvContentPartPr>
              <p14:cNvPr id="82" name="墨迹 81"/>
              <p14:cNvContentPartPr/>
              <p14:nvPr/>
            </p14:nvContentPartPr>
            <p14:xfrm>
              <a:off x="7002145" y="2821305"/>
              <a:ext cx="116205" cy="142875"/>
            </p14:xfrm>
          </p:contentPart>
        </mc:Choice>
        <mc:Fallback xmlns="">
          <p:pic>
            <p:nvPicPr>
              <p:cNvPr id="82" name="墨迹 81"/>
            </p:nvPicPr>
            <p:blipFill>
              <a:blip r:embed="rId164"/>
            </p:blipFill>
            <p:spPr>
              <a:xfrm>
                <a:off x="7002145" y="2821305"/>
                <a:ext cx="116205" cy="142875"/>
              </a:xfrm>
              <a:prstGeom prst="rect"/>
            </p:spPr>
          </p:pic>
        </mc:Fallback>
      </mc:AlternateContent>
      <mc:AlternateContent xmlns:mc="http://schemas.openxmlformats.org/markup-compatibility/2006" xmlns:p14="http://schemas.microsoft.com/office/powerpoint/2010/main">
        <mc:Choice Requires="p14">
          <p:contentPart p14:bwMode="auto" r:id="rId165">
            <p14:nvContentPartPr>
              <p14:cNvPr id="83" name="墨迹 82"/>
              <p14:cNvContentPartPr/>
              <p14:nvPr/>
            </p14:nvContentPartPr>
            <p14:xfrm>
              <a:off x="7305675" y="2893060"/>
              <a:ext cx="27305" cy="88900"/>
            </p14:xfrm>
          </p:contentPart>
        </mc:Choice>
        <mc:Fallback xmlns="">
          <p:pic>
            <p:nvPicPr>
              <p:cNvPr id="83" name="墨迹 82"/>
            </p:nvPicPr>
            <p:blipFill>
              <a:blip r:embed="rId166"/>
            </p:blipFill>
            <p:spPr>
              <a:xfrm>
                <a:off x="7305675" y="2893060"/>
                <a:ext cx="27305" cy="88900"/>
              </a:xfrm>
              <a:prstGeom prst="rect"/>
            </p:spPr>
          </p:pic>
        </mc:Fallback>
      </mc:AlternateContent>
      <mc:AlternateContent xmlns:mc="http://schemas.openxmlformats.org/markup-compatibility/2006" xmlns:p14="http://schemas.microsoft.com/office/powerpoint/2010/main">
        <mc:Choice Requires="p14">
          <p:contentPart p14:bwMode="auto" r:id="rId167">
            <p14:nvContentPartPr>
              <p14:cNvPr id="84" name="墨迹 83"/>
              <p14:cNvContentPartPr/>
              <p14:nvPr/>
            </p14:nvContentPartPr>
            <p14:xfrm>
              <a:off x="7368540" y="2473325"/>
              <a:ext cx="187325" cy="178435"/>
            </p14:xfrm>
          </p:contentPart>
        </mc:Choice>
        <mc:Fallback xmlns="">
          <p:pic>
            <p:nvPicPr>
              <p:cNvPr id="84" name="墨迹 83"/>
            </p:nvPicPr>
            <p:blipFill>
              <a:blip r:embed="rId168"/>
            </p:blipFill>
            <p:spPr>
              <a:xfrm>
                <a:off x="7368540" y="2473325"/>
                <a:ext cx="187325" cy="178435"/>
              </a:xfrm>
              <a:prstGeom prst="rect"/>
            </p:spPr>
          </p:pic>
        </mc:Fallback>
      </mc:AlternateContent>
      <mc:AlternateContent xmlns:mc="http://schemas.openxmlformats.org/markup-compatibility/2006" xmlns:p14="http://schemas.microsoft.com/office/powerpoint/2010/main">
        <mc:Choice Requires="p14">
          <p:contentPart p14:bwMode="auto" r:id="rId169">
            <p14:nvContentPartPr>
              <p14:cNvPr id="85" name="墨迹 84"/>
              <p14:cNvContentPartPr/>
              <p14:nvPr/>
            </p14:nvContentPartPr>
            <p14:xfrm>
              <a:off x="7091680" y="2723515"/>
              <a:ext cx="98425" cy="133985"/>
            </p14:xfrm>
          </p:contentPart>
        </mc:Choice>
        <mc:Fallback xmlns="">
          <p:pic>
            <p:nvPicPr>
              <p:cNvPr id="85" name="墨迹 84"/>
            </p:nvPicPr>
            <p:blipFill>
              <a:blip r:embed="rId170"/>
            </p:blipFill>
            <p:spPr>
              <a:xfrm>
                <a:off x="7091680" y="2723515"/>
                <a:ext cx="98425" cy="133985"/>
              </a:xfrm>
              <a:prstGeom prst="rect"/>
            </p:spPr>
          </p:pic>
        </mc:Fallback>
      </mc:AlternateContent>
      <mc:AlternateContent xmlns:mc="http://schemas.openxmlformats.org/markup-compatibility/2006" xmlns:p14="http://schemas.microsoft.com/office/powerpoint/2010/main">
        <mc:Choice Requires="p14">
          <p:contentPart p14:bwMode="auto" r:id="rId171">
            <p14:nvContentPartPr>
              <p14:cNvPr id="86" name="墨迹 85"/>
              <p14:cNvContentPartPr/>
              <p14:nvPr/>
            </p14:nvContentPartPr>
            <p14:xfrm>
              <a:off x="7636510" y="2714625"/>
              <a:ext cx="205105" cy="8890"/>
            </p14:xfrm>
          </p:contentPart>
        </mc:Choice>
        <mc:Fallback xmlns="">
          <p:pic>
            <p:nvPicPr>
              <p:cNvPr id="86" name="墨迹 85"/>
            </p:nvPicPr>
            <p:blipFill>
              <a:blip r:embed="rId172"/>
            </p:blipFill>
            <p:spPr>
              <a:xfrm>
                <a:off x="7636510" y="2714625"/>
                <a:ext cx="205105" cy="8890"/>
              </a:xfrm>
              <a:prstGeom prst="rect"/>
            </p:spPr>
          </p:pic>
        </mc:Fallback>
      </mc:AlternateContent>
      <mc:AlternateContent xmlns:mc="http://schemas.openxmlformats.org/markup-compatibility/2006" xmlns:p14="http://schemas.microsoft.com/office/powerpoint/2010/main">
        <mc:Choice Requires="p14">
          <p:contentPart p14:bwMode="auto" r:id="rId173">
            <p14:nvContentPartPr>
              <p14:cNvPr id="87" name="墨迹 86"/>
              <p14:cNvContentPartPr/>
              <p14:nvPr/>
            </p14:nvContentPartPr>
            <p14:xfrm>
              <a:off x="7726045" y="2678430"/>
              <a:ext cx="44450" cy="232410"/>
            </p14:xfrm>
          </p:contentPart>
        </mc:Choice>
        <mc:Fallback xmlns="">
          <p:pic>
            <p:nvPicPr>
              <p:cNvPr id="87" name="墨迹 86"/>
            </p:nvPicPr>
            <p:blipFill>
              <a:blip r:embed="rId174"/>
            </p:blipFill>
            <p:spPr>
              <a:xfrm>
                <a:off x="7726045" y="2678430"/>
                <a:ext cx="44450" cy="232410"/>
              </a:xfrm>
              <a:prstGeom prst="rect"/>
            </p:spPr>
          </p:pic>
        </mc:Fallback>
      </mc:AlternateContent>
      <mc:AlternateContent xmlns:mc="http://schemas.openxmlformats.org/markup-compatibility/2006" xmlns:p14="http://schemas.microsoft.com/office/powerpoint/2010/main">
        <mc:Choice Requires="p14">
          <p:contentPart p14:bwMode="auto" r:id="rId175">
            <p14:nvContentPartPr>
              <p14:cNvPr id="88" name="墨迹 87"/>
              <p14:cNvContentPartPr/>
              <p14:nvPr/>
            </p14:nvContentPartPr>
            <p14:xfrm>
              <a:off x="7994015" y="2616200"/>
              <a:ext cx="205105" cy="241300"/>
            </p14:xfrm>
          </p:contentPart>
        </mc:Choice>
        <mc:Fallback xmlns="">
          <p:pic>
            <p:nvPicPr>
              <p:cNvPr id="88" name="墨迹 87"/>
            </p:nvPicPr>
            <p:blipFill>
              <a:blip r:embed="rId176"/>
            </p:blipFill>
            <p:spPr>
              <a:xfrm>
                <a:off x="7994015" y="2616200"/>
                <a:ext cx="205105" cy="241300"/>
              </a:xfrm>
              <a:prstGeom prst="rect"/>
            </p:spPr>
          </p:pic>
        </mc:Fallback>
      </mc:AlternateContent>
      <mc:AlternateContent xmlns:mc="http://schemas.openxmlformats.org/markup-compatibility/2006" xmlns:p14="http://schemas.microsoft.com/office/powerpoint/2010/main">
        <mc:Choice Requires="p14">
          <p:contentPart p14:bwMode="auto" r:id="rId177">
            <p14:nvContentPartPr>
              <p14:cNvPr id="89" name="墨迹 88"/>
              <p14:cNvContentPartPr/>
              <p14:nvPr/>
            </p14:nvContentPartPr>
            <p14:xfrm>
              <a:off x="8065135" y="2669540"/>
              <a:ext cx="116205" cy="187960"/>
            </p14:xfrm>
          </p:contentPart>
        </mc:Choice>
        <mc:Fallback xmlns="">
          <p:pic>
            <p:nvPicPr>
              <p:cNvPr id="89" name="墨迹 88"/>
            </p:nvPicPr>
            <p:blipFill>
              <a:blip r:embed="rId178"/>
            </p:blipFill>
            <p:spPr>
              <a:xfrm>
                <a:off x="8065135" y="2669540"/>
                <a:ext cx="116205" cy="187960"/>
              </a:xfrm>
              <a:prstGeom prst="rect"/>
            </p:spPr>
          </p:pic>
        </mc:Fallback>
      </mc:AlternateContent>
      <mc:AlternateContent xmlns:mc="http://schemas.openxmlformats.org/markup-compatibility/2006" xmlns:p14="http://schemas.microsoft.com/office/powerpoint/2010/main">
        <mc:Choice Requires="p14">
          <p:contentPart p14:bwMode="auto" r:id="rId179">
            <p14:nvContentPartPr>
              <p14:cNvPr id="90" name="墨迹 89"/>
              <p14:cNvContentPartPr/>
              <p14:nvPr/>
            </p14:nvContentPartPr>
            <p14:xfrm>
              <a:off x="8315325" y="2830195"/>
              <a:ext cx="187325" cy="80645"/>
            </p14:xfrm>
          </p:contentPart>
        </mc:Choice>
        <mc:Fallback xmlns="">
          <p:pic>
            <p:nvPicPr>
              <p:cNvPr id="90" name="墨迹 89"/>
            </p:nvPicPr>
            <p:blipFill>
              <a:blip r:embed="rId180"/>
            </p:blipFill>
            <p:spPr>
              <a:xfrm>
                <a:off x="8315325" y="2830195"/>
                <a:ext cx="187325" cy="80645"/>
              </a:xfrm>
              <a:prstGeom prst="rect"/>
            </p:spPr>
          </p:pic>
        </mc:Fallback>
      </mc:AlternateContent>
      <mc:AlternateContent xmlns:mc="http://schemas.openxmlformats.org/markup-compatibility/2006" xmlns:p14="http://schemas.microsoft.com/office/powerpoint/2010/main">
        <mc:Choice Requires="p14">
          <p:contentPart p14:bwMode="auto" r:id="rId181">
            <p14:nvContentPartPr>
              <p14:cNvPr id="91" name="墨迹 90"/>
              <p14:cNvContentPartPr/>
              <p14:nvPr/>
            </p14:nvContentPartPr>
            <p14:xfrm>
              <a:off x="8493760" y="2357120"/>
              <a:ext cx="223520" cy="223520"/>
            </p14:xfrm>
          </p:contentPart>
        </mc:Choice>
        <mc:Fallback xmlns="">
          <p:pic>
            <p:nvPicPr>
              <p:cNvPr id="91" name="墨迹 90"/>
            </p:nvPicPr>
            <p:blipFill>
              <a:blip r:embed="rId182"/>
            </p:blipFill>
            <p:spPr>
              <a:xfrm>
                <a:off x="8493760" y="2357120"/>
                <a:ext cx="223520" cy="223520"/>
              </a:xfrm>
              <a:prstGeom prst="rect"/>
            </p:spPr>
          </p:pic>
        </mc:Fallback>
      </mc:AlternateContent>
      <mc:AlternateContent xmlns:mc="http://schemas.openxmlformats.org/markup-compatibility/2006" xmlns:p14="http://schemas.microsoft.com/office/powerpoint/2010/main">
        <mc:Choice Requires="p14">
          <p:contentPart p14:bwMode="auto" r:id="rId183">
            <p14:nvContentPartPr>
              <p14:cNvPr id="92" name="墨迹 91"/>
              <p14:cNvContentPartPr/>
              <p14:nvPr/>
            </p14:nvContentPartPr>
            <p14:xfrm>
              <a:off x="8190230" y="2589530"/>
              <a:ext cx="116205" cy="106680"/>
            </p14:xfrm>
          </p:contentPart>
        </mc:Choice>
        <mc:Fallback xmlns="">
          <p:pic>
            <p:nvPicPr>
              <p:cNvPr id="92" name="墨迹 91"/>
            </p:nvPicPr>
            <p:blipFill>
              <a:blip r:embed="rId184"/>
            </p:blipFill>
            <p:spPr>
              <a:xfrm>
                <a:off x="8190230" y="2589530"/>
                <a:ext cx="116205" cy="106680"/>
              </a:xfrm>
              <a:prstGeom prst="rect"/>
            </p:spPr>
          </p:pic>
        </mc:Fallback>
      </mc:AlternateContent>
      <mc:AlternateContent xmlns:mc="http://schemas.openxmlformats.org/markup-compatibility/2006" xmlns:p14="http://schemas.microsoft.com/office/powerpoint/2010/main">
        <mc:Choice Requires="p14">
          <p:contentPart p14:bwMode="auto" r:id="rId185">
            <p14:nvContentPartPr>
              <p14:cNvPr id="93" name="墨迹 92"/>
              <p14:cNvContentPartPr/>
              <p14:nvPr/>
            </p14:nvContentPartPr>
            <p14:xfrm>
              <a:off x="8020685" y="2544445"/>
              <a:ext cx="303530" cy="285750"/>
            </p14:xfrm>
          </p:contentPart>
        </mc:Choice>
        <mc:Fallback xmlns="">
          <p:pic>
            <p:nvPicPr>
              <p:cNvPr id="93" name="墨迹 92"/>
            </p:nvPicPr>
            <p:blipFill>
              <a:blip r:embed="rId186"/>
            </p:blipFill>
            <p:spPr>
              <a:xfrm>
                <a:off x="8020685" y="2544445"/>
                <a:ext cx="303530" cy="285750"/>
              </a:xfrm>
              <a:prstGeom prst="rect"/>
            </p:spPr>
          </p:pic>
        </mc:Fallback>
      </mc:AlternateContent>
      <mc:AlternateContent xmlns:mc="http://schemas.openxmlformats.org/markup-compatibility/2006" xmlns:p14="http://schemas.microsoft.com/office/powerpoint/2010/main">
        <mc:Choice Requires="p14">
          <p:contentPart p14:bwMode="auto" r:id="rId187">
            <p14:nvContentPartPr>
              <p14:cNvPr id="94" name="墨迹 93"/>
              <p14:cNvContentPartPr/>
              <p14:nvPr/>
            </p14:nvContentPartPr>
            <p14:xfrm>
              <a:off x="6377305" y="3482340"/>
              <a:ext cx="142875" cy="17780"/>
            </p14:xfrm>
          </p:contentPart>
        </mc:Choice>
        <mc:Fallback xmlns="">
          <p:pic>
            <p:nvPicPr>
              <p:cNvPr id="94" name="墨迹 93"/>
            </p:nvPicPr>
            <p:blipFill>
              <a:blip r:embed="rId188"/>
            </p:blipFill>
            <p:spPr>
              <a:xfrm>
                <a:off x="6377305" y="3482340"/>
                <a:ext cx="142875" cy="17780"/>
              </a:xfrm>
              <a:prstGeom prst="rect"/>
            </p:spPr>
          </p:pic>
        </mc:Fallback>
      </mc:AlternateContent>
      <mc:AlternateContent xmlns:mc="http://schemas.openxmlformats.org/markup-compatibility/2006" xmlns:p14="http://schemas.microsoft.com/office/powerpoint/2010/main">
        <mc:Choice Requires="p14">
          <p:contentPart p14:bwMode="auto" r:id="rId189">
            <p14:nvContentPartPr>
              <p14:cNvPr id="95" name="墨迹 94"/>
              <p14:cNvContentPartPr/>
              <p14:nvPr/>
            </p14:nvContentPartPr>
            <p14:xfrm>
              <a:off x="6386195" y="3616325"/>
              <a:ext cx="196215" cy="35560"/>
            </p14:xfrm>
          </p:contentPart>
        </mc:Choice>
        <mc:Fallback xmlns="">
          <p:pic>
            <p:nvPicPr>
              <p:cNvPr id="95" name="墨迹 94"/>
            </p:nvPicPr>
            <p:blipFill>
              <a:blip r:embed="rId190"/>
            </p:blipFill>
            <p:spPr>
              <a:xfrm>
                <a:off x="6386195" y="3616325"/>
                <a:ext cx="196215" cy="35560"/>
              </a:xfrm>
              <a:prstGeom prst="rect"/>
            </p:spPr>
          </p:pic>
        </mc:Fallback>
      </mc:AlternateContent>
      <mc:AlternateContent xmlns:mc="http://schemas.openxmlformats.org/markup-compatibility/2006" xmlns:p14="http://schemas.microsoft.com/office/powerpoint/2010/main">
        <mc:Choice Requires="p14">
          <p:contentPart p14:bwMode="auto" r:id="rId191">
            <p14:nvContentPartPr>
              <p14:cNvPr id="96" name="墨迹 95"/>
              <p14:cNvContentPartPr/>
              <p14:nvPr/>
            </p14:nvContentPartPr>
            <p14:xfrm>
              <a:off x="7002145" y="3535680"/>
              <a:ext cx="276860" cy="267970"/>
            </p14:xfrm>
          </p:contentPart>
        </mc:Choice>
        <mc:Fallback xmlns="">
          <p:pic>
            <p:nvPicPr>
              <p:cNvPr id="96" name="墨迹 95"/>
            </p:nvPicPr>
            <p:blipFill>
              <a:blip r:embed="rId192"/>
            </p:blipFill>
            <p:spPr>
              <a:xfrm>
                <a:off x="7002145" y="3535680"/>
                <a:ext cx="276860" cy="267970"/>
              </a:xfrm>
              <a:prstGeom prst="rect"/>
            </p:spPr>
          </p:pic>
        </mc:Fallback>
      </mc:AlternateContent>
      <mc:AlternateContent xmlns:mc="http://schemas.openxmlformats.org/markup-compatibility/2006" xmlns:p14="http://schemas.microsoft.com/office/powerpoint/2010/main">
        <mc:Choice Requires="p14">
          <p:contentPart p14:bwMode="auto" r:id="rId193">
            <p14:nvContentPartPr>
              <p14:cNvPr id="97" name="墨迹 96"/>
              <p14:cNvContentPartPr/>
              <p14:nvPr/>
            </p14:nvContentPartPr>
            <p14:xfrm>
              <a:off x="7037705" y="3509010"/>
              <a:ext cx="232410" cy="267970"/>
            </p14:xfrm>
          </p:contentPart>
        </mc:Choice>
        <mc:Fallback xmlns="">
          <p:pic>
            <p:nvPicPr>
              <p:cNvPr id="97" name="墨迹 96"/>
            </p:nvPicPr>
            <p:blipFill>
              <a:blip r:embed="rId194"/>
            </p:blipFill>
            <p:spPr>
              <a:xfrm>
                <a:off x="7037705" y="3509010"/>
                <a:ext cx="232410" cy="267970"/>
              </a:xfrm>
              <a:prstGeom prst="rect"/>
            </p:spPr>
          </p:pic>
        </mc:Fallback>
      </mc:AlternateContent>
      <mc:AlternateContent xmlns:mc="http://schemas.openxmlformats.org/markup-compatibility/2006" xmlns:p14="http://schemas.microsoft.com/office/powerpoint/2010/main">
        <mc:Choice Requires="p14">
          <p:contentPart p14:bwMode="auto" r:id="rId195">
            <p14:nvContentPartPr>
              <p14:cNvPr id="98" name="墨迹 97"/>
              <p14:cNvContentPartPr/>
              <p14:nvPr/>
            </p14:nvContentPartPr>
            <p14:xfrm>
              <a:off x="7341870" y="3723640"/>
              <a:ext cx="17780" cy="106680"/>
            </p14:xfrm>
          </p:contentPart>
        </mc:Choice>
        <mc:Fallback xmlns="">
          <p:pic>
            <p:nvPicPr>
              <p:cNvPr id="98" name="墨迹 97"/>
            </p:nvPicPr>
            <p:blipFill>
              <a:blip r:embed="rId196"/>
            </p:blipFill>
            <p:spPr>
              <a:xfrm>
                <a:off x="7341870" y="3723640"/>
                <a:ext cx="17780" cy="106680"/>
              </a:xfrm>
              <a:prstGeom prst="rect"/>
            </p:spPr>
          </p:pic>
        </mc:Fallback>
      </mc:AlternateContent>
      <mc:AlternateContent xmlns:mc="http://schemas.openxmlformats.org/markup-compatibility/2006" xmlns:p14="http://schemas.microsoft.com/office/powerpoint/2010/main">
        <mc:Choice Requires="p14">
          <p:contentPart p14:bwMode="auto" r:id="rId197">
            <p14:nvContentPartPr>
              <p14:cNvPr id="99" name="墨迹 98"/>
              <p14:cNvContentPartPr/>
              <p14:nvPr/>
            </p14:nvContentPartPr>
            <p14:xfrm>
              <a:off x="7493635" y="3330575"/>
              <a:ext cx="205105" cy="151765"/>
            </p14:xfrm>
          </p:contentPart>
        </mc:Choice>
        <mc:Fallback xmlns="">
          <p:pic>
            <p:nvPicPr>
              <p:cNvPr id="99" name="墨迹 98"/>
            </p:nvPicPr>
            <p:blipFill>
              <a:blip r:embed="rId198"/>
            </p:blipFill>
            <p:spPr>
              <a:xfrm>
                <a:off x="7493635" y="3330575"/>
                <a:ext cx="205105" cy="151765"/>
              </a:xfrm>
              <a:prstGeom prst="rect"/>
            </p:spPr>
          </p:pic>
        </mc:Fallback>
      </mc:AlternateContent>
      <mc:AlternateContent xmlns:mc="http://schemas.openxmlformats.org/markup-compatibility/2006" xmlns:p14="http://schemas.microsoft.com/office/powerpoint/2010/main">
        <mc:Choice Requires="p14">
          <p:contentPart p14:bwMode="auto" r:id="rId199">
            <p14:nvContentPartPr>
              <p14:cNvPr id="100" name="墨迹 99"/>
              <p14:cNvContentPartPr/>
              <p14:nvPr/>
            </p14:nvContentPartPr>
            <p14:xfrm>
              <a:off x="7680960" y="3660775"/>
              <a:ext cx="196850" cy="17780"/>
            </p14:xfrm>
          </p:contentPart>
        </mc:Choice>
        <mc:Fallback xmlns="">
          <p:pic>
            <p:nvPicPr>
              <p:cNvPr id="100" name="墨迹 99"/>
            </p:nvPicPr>
            <p:blipFill>
              <a:blip r:embed="rId200"/>
            </p:blipFill>
            <p:spPr>
              <a:xfrm>
                <a:off x="7680960" y="3660775"/>
                <a:ext cx="196850" cy="17780"/>
              </a:xfrm>
              <a:prstGeom prst="rect"/>
            </p:spPr>
          </p:pic>
        </mc:Fallback>
      </mc:AlternateContent>
      <mc:AlternateContent xmlns:mc="http://schemas.openxmlformats.org/markup-compatibility/2006" xmlns:p14="http://schemas.microsoft.com/office/powerpoint/2010/main">
        <mc:Choice Requires="p14">
          <p:contentPart p14:bwMode="auto" r:id="rId201">
            <p14:nvContentPartPr>
              <p14:cNvPr id="101" name="墨迹 100"/>
              <p14:cNvContentPartPr/>
              <p14:nvPr/>
            </p14:nvContentPartPr>
            <p14:xfrm>
              <a:off x="7788275" y="3625215"/>
              <a:ext cx="26670" cy="125095"/>
            </p14:xfrm>
          </p:contentPart>
        </mc:Choice>
        <mc:Fallback xmlns="">
          <p:pic>
            <p:nvPicPr>
              <p:cNvPr id="101" name="墨迹 100"/>
            </p:nvPicPr>
            <p:blipFill>
              <a:blip r:embed="rId202"/>
            </p:blipFill>
            <p:spPr>
              <a:xfrm>
                <a:off x="7788275" y="3625215"/>
                <a:ext cx="26670" cy="125095"/>
              </a:xfrm>
              <a:prstGeom prst="rect"/>
            </p:spPr>
          </p:pic>
        </mc:Fallback>
      </mc:AlternateContent>
      <mc:AlternateContent xmlns:mc="http://schemas.openxmlformats.org/markup-compatibility/2006" xmlns:p14="http://schemas.microsoft.com/office/powerpoint/2010/main">
        <mc:Choice Requires="p14">
          <p:contentPart p14:bwMode="auto" r:id="rId203">
            <p14:nvContentPartPr>
              <p14:cNvPr id="102" name="墨迹 101"/>
              <p14:cNvContentPartPr/>
              <p14:nvPr/>
            </p14:nvContentPartPr>
            <p14:xfrm>
              <a:off x="8082915" y="3589655"/>
              <a:ext cx="205740" cy="169545"/>
            </p14:xfrm>
          </p:contentPart>
        </mc:Choice>
        <mc:Fallback xmlns="">
          <p:pic>
            <p:nvPicPr>
              <p:cNvPr id="102" name="墨迹 101"/>
            </p:nvPicPr>
            <p:blipFill>
              <a:blip r:embed="rId204"/>
            </p:blipFill>
            <p:spPr>
              <a:xfrm>
                <a:off x="8082915" y="3589655"/>
                <a:ext cx="205740" cy="169545"/>
              </a:xfrm>
              <a:prstGeom prst="rect"/>
            </p:spPr>
          </p:pic>
        </mc:Fallback>
      </mc:AlternateContent>
      <mc:AlternateContent xmlns:mc="http://schemas.openxmlformats.org/markup-compatibility/2006" xmlns:p14="http://schemas.microsoft.com/office/powerpoint/2010/main">
        <mc:Choice Requires="p14">
          <p:contentPart p14:bwMode="auto" r:id="rId205">
            <p14:nvContentPartPr>
              <p14:cNvPr id="103" name="墨迹 102"/>
              <p14:cNvContentPartPr/>
              <p14:nvPr/>
            </p14:nvContentPartPr>
            <p14:xfrm>
              <a:off x="8065135" y="3526790"/>
              <a:ext cx="232410" cy="259080"/>
            </p14:xfrm>
          </p:contentPart>
        </mc:Choice>
        <mc:Fallback xmlns="">
          <p:pic>
            <p:nvPicPr>
              <p:cNvPr id="103" name="墨迹 102"/>
            </p:nvPicPr>
            <p:blipFill>
              <a:blip r:embed="rId206"/>
            </p:blipFill>
            <p:spPr>
              <a:xfrm>
                <a:off x="8065135" y="3526790"/>
                <a:ext cx="232410" cy="259080"/>
              </a:xfrm>
              <a:prstGeom prst="rect"/>
            </p:spPr>
          </p:pic>
        </mc:Fallback>
      </mc:AlternateContent>
      <mc:AlternateContent xmlns:mc="http://schemas.openxmlformats.org/markup-compatibility/2006" xmlns:p14="http://schemas.microsoft.com/office/powerpoint/2010/main">
        <mc:Choice Requires="p14">
          <p:contentPart p14:bwMode="auto" r:id="rId207">
            <p14:nvContentPartPr>
              <p14:cNvPr id="104" name="墨迹 103"/>
              <p14:cNvContentPartPr/>
              <p14:nvPr/>
            </p14:nvContentPartPr>
            <p14:xfrm>
              <a:off x="8377555" y="3651885"/>
              <a:ext cx="295275" cy="142875"/>
            </p14:xfrm>
          </p:contentPart>
        </mc:Choice>
        <mc:Fallback xmlns="">
          <p:pic>
            <p:nvPicPr>
              <p:cNvPr id="104" name="墨迹 103"/>
            </p:nvPicPr>
            <p:blipFill>
              <a:blip r:embed="rId208"/>
            </p:blipFill>
            <p:spPr>
              <a:xfrm>
                <a:off x="8377555" y="3651885"/>
                <a:ext cx="295275" cy="142875"/>
              </a:xfrm>
              <a:prstGeom prst="rect"/>
            </p:spPr>
          </p:pic>
        </mc:Fallback>
      </mc:AlternateContent>
      <mc:AlternateContent xmlns:mc="http://schemas.openxmlformats.org/markup-compatibility/2006" xmlns:p14="http://schemas.microsoft.com/office/powerpoint/2010/main">
        <mc:Choice Requires="p14">
          <p:contentPart p14:bwMode="auto" r:id="rId209">
            <p14:nvContentPartPr>
              <p14:cNvPr id="105" name="墨迹 104"/>
              <p14:cNvContentPartPr/>
              <p14:nvPr/>
            </p14:nvContentPartPr>
            <p14:xfrm>
              <a:off x="8672830" y="3249930"/>
              <a:ext cx="178435" cy="160655"/>
            </p14:xfrm>
          </p:contentPart>
        </mc:Choice>
        <mc:Fallback xmlns="">
          <p:pic>
            <p:nvPicPr>
              <p:cNvPr id="105" name="墨迹 104"/>
            </p:nvPicPr>
            <p:blipFill>
              <a:blip r:embed="rId210"/>
            </p:blipFill>
            <p:spPr>
              <a:xfrm>
                <a:off x="8672830" y="3249930"/>
                <a:ext cx="178435" cy="160655"/>
              </a:xfrm>
              <a:prstGeom prst="rect"/>
            </p:spPr>
          </p:pic>
        </mc:Fallback>
      </mc:AlternateContent>
      <mc:AlternateContent xmlns:mc="http://schemas.openxmlformats.org/markup-compatibility/2006" xmlns:p14="http://schemas.microsoft.com/office/powerpoint/2010/main">
        <mc:Choice Requires="p14">
          <p:contentPart p14:bwMode="auto" r:id="rId211">
            <p14:nvContentPartPr>
              <p14:cNvPr id="106" name="墨迹 105"/>
              <p14:cNvContentPartPr/>
              <p14:nvPr/>
            </p14:nvContentPartPr>
            <p14:xfrm>
              <a:off x="7582535" y="3455670"/>
              <a:ext cx="133985" cy="17780"/>
            </p14:xfrm>
          </p:contentPart>
        </mc:Choice>
        <mc:Fallback xmlns="">
          <p:pic>
            <p:nvPicPr>
              <p:cNvPr id="106" name="墨迹 105"/>
            </p:nvPicPr>
            <p:blipFill>
              <a:blip r:embed="rId212"/>
            </p:blipFill>
            <p:spPr>
              <a:xfrm>
                <a:off x="7582535" y="3455670"/>
                <a:ext cx="133985" cy="17780"/>
              </a:xfrm>
              <a:prstGeom prst="rect"/>
            </p:spPr>
          </p:pic>
        </mc:Fallback>
      </mc:AlternateContent>
      <mc:AlternateContent xmlns:mc="http://schemas.openxmlformats.org/markup-compatibility/2006" xmlns:p14="http://schemas.microsoft.com/office/powerpoint/2010/main">
        <mc:Choice Requires="p14">
          <p:contentPart p14:bwMode="auto" r:id="rId213">
            <p14:nvContentPartPr>
              <p14:cNvPr id="107" name="墨迹 106"/>
              <p14:cNvContentPartPr/>
              <p14:nvPr/>
            </p14:nvContentPartPr>
            <p14:xfrm>
              <a:off x="5448300" y="3410585"/>
              <a:ext cx="26670" cy="447040"/>
            </p14:xfrm>
          </p:contentPart>
        </mc:Choice>
        <mc:Fallback xmlns="">
          <p:pic>
            <p:nvPicPr>
              <p:cNvPr id="107" name="墨迹 106"/>
            </p:nvPicPr>
            <p:blipFill>
              <a:blip r:embed="rId214"/>
            </p:blipFill>
            <p:spPr>
              <a:xfrm>
                <a:off x="5448300" y="3410585"/>
                <a:ext cx="26670" cy="447040"/>
              </a:xfrm>
              <a:prstGeom prst="rect"/>
            </p:spPr>
          </p:pic>
        </mc:Fallback>
      </mc:AlternateContent>
      <mc:AlternateContent xmlns:mc="http://schemas.openxmlformats.org/markup-compatibility/2006" xmlns:p14="http://schemas.microsoft.com/office/powerpoint/2010/main">
        <mc:Choice Requires="p14">
          <p:contentPart p14:bwMode="auto" r:id="rId215">
            <p14:nvContentPartPr>
              <p14:cNvPr id="108" name="墨迹 107"/>
              <p14:cNvContentPartPr/>
              <p14:nvPr/>
            </p14:nvContentPartPr>
            <p14:xfrm>
              <a:off x="5501640" y="3455670"/>
              <a:ext cx="26670" cy="392430"/>
            </p14:xfrm>
          </p:contentPart>
        </mc:Choice>
        <mc:Fallback xmlns="">
          <p:pic>
            <p:nvPicPr>
              <p:cNvPr id="108" name="墨迹 107"/>
            </p:nvPicPr>
            <p:blipFill>
              <a:blip r:embed="rId216"/>
            </p:blipFill>
            <p:spPr>
              <a:xfrm>
                <a:off x="5501640" y="3455670"/>
                <a:ext cx="26670" cy="392430"/>
              </a:xfrm>
              <a:prstGeom prst="rect"/>
            </p:spPr>
          </p:pic>
        </mc:Fallback>
      </mc:AlternateContent>
      <mc:AlternateContent xmlns:mc="http://schemas.openxmlformats.org/markup-compatibility/2006" xmlns:p14="http://schemas.microsoft.com/office/powerpoint/2010/main">
        <mc:Choice Requires="p14">
          <p:contentPart p14:bwMode="auto" r:id="rId217">
            <p14:nvContentPartPr>
              <p14:cNvPr id="109" name="墨迹 108"/>
              <p14:cNvContentPartPr/>
              <p14:nvPr/>
            </p14:nvContentPartPr>
            <p14:xfrm>
              <a:off x="5608955" y="3544570"/>
              <a:ext cx="205105" cy="196850"/>
            </p14:xfrm>
          </p:contentPart>
        </mc:Choice>
        <mc:Fallback xmlns="">
          <p:pic>
            <p:nvPicPr>
              <p:cNvPr id="109" name="墨迹 108"/>
            </p:nvPicPr>
            <p:blipFill>
              <a:blip r:embed="rId218"/>
            </p:blipFill>
            <p:spPr>
              <a:xfrm>
                <a:off x="5608955" y="3544570"/>
                <a:ext cx="205105" cy="196850"/>
              </a:xfrm>
              <a:prstGeom prst="rect"/>
            </p:spPr>
          </p:pic>
        </mc:Fallback>
      </mc:AlternateContent>
      <mc:AlternateContent xmlns:mc="http://schemas.openxmlformats.org/markup-compatibility/2006" xmlns:p14="http://schemas.microsoft.com/office/powerpoint/2010/main">
        <mc:Choice Requires="p14">
          <p:contentPart p14:bwMode="auto" r:id="rId219">
            <p14:nvContentPartPr>
              <p14:cNvPr id="110" name="墨迹 109"/>
              <p14:cNvContentPartPr/>
              <p14:nvPr/>
            </p14:nvContentPartPr>
            <p14:xfrm>
              <a:off x="5680075" y="3464560"/>
              <a:ext cx="98425" cy="303530"/>
            </p14:xfrm>
          </p:contentPart>
        </mc:Choice>
        <mc:Fallback xmlns="">
          <p:pic>
            <p:nvPicPr>
              <p:cNvPr id="110" name="墨迹 109"/>
            </p:nvPicPr>
            <p:blipFill>
              <a:blip r:embed="rId220"/>
            </p:blipFill>
            <p:spPr>
              <a:xfrm>
                <a:off x="5680075" y="3464560"/>
                <a:ext cx="98425" cy="303530"/>
              </a:xfrm>
              <a:prstGeom prst="rect"/>
            </p:spPr>
          </p:pic>
        </mc:Fallback>
      </mc:AlternateContent>
      <mc:AlternateContent xmlns:mc="http://schemas.openxmlformats.org/markup-compatibility/2006" xmlns:p14="http://schemas.microsoft.com/office/powerpoint/2010/main">
        <mc:Choice Requires="p14">
          <p:contentPart p14:bwMode="auto" r:id="rId221">
            <p14:nvContentPartPr>
              <p14:cNvPr id="111" name="墨迹 110"/>
              <p14:cNvContentPartPr/>
              <p14:nvPr/>
            </p14:nvContentPartPr>
            <p14:xfrm>
              <a:off x="5930265" y="3473450"/>
              <a:ext cx="17780" cy="241300"/>
            </p14:xfrm>
          </p:contentPart>
        </mc:Choice>
        <mc:Fallback xmlns="">
          <p:pic>
            <p:nvPicPr>
              <p:cNvPr id="111" name="墨迹 110"/>
            </p:nvPicPr>
            <p:blipFill>
              <a:blip r:embed="rId222"/>
            </p:blipFill>
            <p:spPr>
              <a:xfrm>
                <a:off x="5930265" y="3473450"/>
                <a:ext cx="17780" cy="241300"/>
              </a:xfrm>
              <a:prstGeom prst="rect"/>
            </p:spPr>
          </p:pic>
        </mc:Fallback>
      </mc:AlternateContent>
      <mc:AlternateContent xmlns:mc="http://schemas.openxmlformats.org/markup-compatibility/2006" xmlns:p14="http://schemas.microsoft.com/office/powerpoint/2010/main">
        <mc:Choice Requires="p14">
          <p:contentPart p14:bwMode="auto" r:id="rId223">
            <p14:nvContentPartPr>
              <p14:cNvPr id="112" name="墨迹 111"/>
              <p14:cNvContentPartPr/>
              <p14:nvPr/>
            </p14:nvContentPartPr>
            <p14:xfrm>
              <a:off x="5966460" y="3446780"/>
              <a:ext cx="53340" cy="455295"/>
            </p14:xfrm>
          </p:contentPart>
        </mc:Choice>
        <mc:Fallback xmlns="">
          <p:pic>
            <p:nvPicPr>
              <p:cNvPr id="112" name="墨迹 111"/>
            </p:nvPicPr>
            <p:blipFill>
              <a:blip r:embed="rId224"/>
            </p:blipFill>
            <p:spPr>
              <a:xfrm>
                <a:off x="5966460" y="3446780"/>
                <a:ext cx="53340" cy="455295"/>
              </a:xfrm>
              <a:prstGeom prst="rect"/>
            </p:spPr>
          </p:pic>
        </mc:Fallback>
      </mc:AlternateContent>
      <mc:AlternateContent xmlns:mc="http://schemas.openxmlformats.org/markup-compatibility/2006" xmlns:p14="http://schemas.microsoft.com/office/powerpoint/2010/main">
        <mc:Choice Requires="p14">
          <p:contentPart p14:bwMode="auto" r:id="rId225">
            <p14:nvContentPartPr>
              <p14:cNvPr id="113" name="墨迹 112"/>
              <p14:cNvContentPartPr/>
              <p14:nvPr/>
            </p14:nvContentPartPr>
            <p14:xfrm>
              <a:off x="6090920" y="3178810"/>
              <a:ext cx="259080" cy="213995"/>
            </p14:xfrm>
          </p:contentPart>
        </mc:Choice>
        <mc:Fallback xmlns="">
          <p:pic>
            <p:nvPicPr>
              <p:cNvPr id="113" name="墨迹 112"/>
            </p:nvPicPr>
            <p:blipFill>
              <a:blip r:embed="rId226"/>
            </p:blipFill>
            <p:spPr>
              <a:xfrm>
                <a:off x="6090920" y="3178810"/>
                <a:ext cx="259080" cy="213995"/>
              </a:xfrm>
              <a:prstGeom prst="rect"/>
            </p:spPr>
          </p:pic>
        </mc:Fallback>
      </mc:AlternateContent>
      <mc:AlternateContent xmlns:mc="http://schemas.openxmlformats.org/markup-compatibility/2006" xmlns:p14="http://schemas.microsoft.com/office/powerpoint/2010/main">
        <mc:Choice Requires="p14">
          <p:contentPart p14:bwMode="auto" r:id="rId227">
            <p14:nvContentPartPr>
              <p14:cNvPr id="114" name="墨迹 113"/>
              <p14:cNvContentPartPr/>
              <p14:nvPr/>
            </p14:nvContentPartPr>
            <p14:xfrm>
              <a:off x="6252210" y="4446905"/>
              <a:ext cx="80010" cy="160655"/>
            </p14:xfrm>
          </p:contentPart>
        </mc:Choice>
        <mc:Fallback xmlns="">
          <p:pic>
            <p:nvPicPr>
              <p:cNvPr id="114" name="墨迹 113"/>
            </p:nvPicPr>
            <p:blipFill>
              <a:blip r:embed="rId228"/>
            </p:blipFill>
            <p:spPr>
              <a:xfrm>
                <a:off x="6252210" y="4446905"/>
                <a:ext cx="80010" cy="160655"/>
              </a:xfrm>
              <a:prstGeom prst="rect"/>
            </p:spPr>
          </p:pic>
        </mc:Fallback>
      </mc:AlternateContent>
      <mc:AlternateContent xmlns:mc="http://schemas.openxmlformats.org/markup-compatibility/2006" xmlns:p14="http://schemas.microsoft.com/office/powerpoint/2010/main">
        <mc:Choice Requires="p14">
          <p:contentPart p14:bwMode="auto" r:id="rId229">
            <p14:nvContentPartPr>
              <p14:cNvPr id="115" name="墨迹 114"/>
              <p14:cNvContentPartPr/>
              <p14:nvPr/>
            </p14:nvContentPartPr>
            <p14:xfrm>
              <a:off x="6090920" y="4339590"/>
              <a:ext cx="401955" cy="598170"/>
            </p14:xfrm>
          </p:contentPart>
        </mc:Choice>
        <mc:Fallback xmlns="">
          <p:pic>
            <p:nvPicPr>
              <p:cNvPr id="115" name="墨迹 114"/>
            </p:nvPicPr>
            <p:blipFill>
              <a:blip r:embed="rId230"/>
            </p:blipFill>
            <p:spPr>
              <a:xfrm>
                <a:off x="6090920" y="4339590"/>
                <a:ext cx="401955" cy="598170"/>
              </a:xfrm>
              <a:prstGeom prst="rect"/>
            </p:spPr>
          </p:pic>
        </mc:Fallback>
      </mc:AlternateContent>
      <mc:AlternateContent xmlns:mc="http://schemas.openxmlformats.org/markup-compatibility/2006" xmlns:p14="http://schemas.microsoft.com/office/powerpoint/2010/main">
        <mc:Choice Requires="p14">
          <p:contentPart p14:bwMode="auto" r:id="rId231">
            <p14:nvContentPartPr>
              <p14:cNvPr id="116" name="墨迹 115"/>
              <p14:cNvContentPartPr/>
              <p14:nvPr/>
            </p14:nvContentPartPr>
            <p14:xfrm>
              <a:off x="6412865" y="4660900"/>
              <a:ext cx="17780" cy="125095"/>
            </p14:xfrm>
          </p:contentPart>
        </mc:Choice>
        <mc:Fallback xmlns="">
          <p:pic>
            <p:nvPicPr>
              <p:cNvPr id="116" name="墨迹 115"/>
            </p:nvPicPr>
            <p:blipFill>
              <a:blip r:embed="rId232"/>
            </p:blipFill>
            <p:spPr>
              <a:xfrm>
                <a:off x="6412865" y="4660900"/>
                <a:ext cx="17780" cy="125095"/>
              </a:xfrm>
              <a:prstGeom prst="rect"/>
            </p:spPr>
          </p:pic>
        </mc:Fallback>
      </mc:AlternateContent>
      <mc:AlternateContent xmlns:mc="http://schemas.openxmlformats.org/markup-compatibility/2006" xmlns:p14="http://schemas.microsoft.com/office/powerpoint/2010/main">
        <mc:Choice Requires="p14">
          <p:contentPart p14:bwMode="auto" r:id="rId233">
            <p14:nvContentPartPr>
              <p14:cNvPr id="117" name="墨迹 116"/>
              <p14:cNvContentPartPr/>
              <p14:nvPr/>
            </p14:nvContentPartPr>
            <p14:xfrm>
              <a:off x="6573520" y="4643120"/>
              <a:ext cx="169545" cy="360"/>
            </p14:xfrm>
          </p:contentPart>
        </mc:Choice>
        <mc:Fallback xmlns="">
          <p:pic>
            <p:nvPicPr>
              <p:cNvPr id="117" name="墨迹 116"/>
            </p:nvPicPr>
            <p:blipFill>
              <a:blip r:embed="rId234"/>
            </p:blipFill>
            <p:spPr>
              <a:xfrm>
                <a:off x="6573520" y="4643120"/>
                <a:ext cx="169545" cy="360"/>
              </a:xfrm>
              <a:prstGeom prst="rect"/>
            </p:spPr>
          </p:pic>
        </mc:Fallback>
      </mc:AlternateContent>
      <mc:AlternateContent xmlns:mc="http://schemas.openxmlformats.org/markup-compatibility/2006" xmlns:p14="http://schemas.microsoft.com/office/powerpoint/2010/main">
        <mc:Choice Requires="p14">
          <p:contentPart p14:bwMode="auto" r:id="rId235">
            <p14:nvContentPartPr>
              <p14:cNvPr id="118" name="墨迹 117"/>
              <p14:cNvContentPartPr/>
              <p14:nvPr/>
            </p14:nvContentPartPr>
            <p14:xfrm>
              <a:off x="6885940" y="4607560"/>
              <a:ext cx="170180" cy="205105"/>
            </p14:xfrm>
          </p:contentPart>
        </mc:Choice>
        <mc:Fallback xmlns="">
          <p:pic>
            <p:nvPicPr>
              <p:cNvPr id="118" name="墨迹 117"/>
            </p:nvPicPr>
            <p:blipFill>
              <a:blip r:embed="rId236"/>
            </p:blipFill>
            <p:spPr>
              <a:xfrm>
                <a:off x="6885940" y="4607560"/>
                <a:ext cx="170180" cy="205105"/>
              </a:xfrm>
              <a:prstGeom prst="rect"/>
            </p:spPr>
          </p:pic>
        </mc:Fallback>
      </mc:AlternateContent>
      <mc:AlternateContent xmlns:mc="http://schemas.openxmlformats.org/markup-compatibility/2006" xmlns:p14="http://schemas.microsoft.com/office/powerpoint/2010/main">
        <mc:Choice Requires="p14">
          <p:contentPart p14:bwMode="auto" r:id="rId237">
            <p14:nvContentPartPr>
              <p14:cNvPr id="119" name="墨迹 118"/>
              <p14:cNvContentPartPr/>
              <p14:nvPr/>
            </p14:nvContentPartPr>
            <p14:xfrm>
              <a:off x="6850380" y="4598670"/>
              <a:ext cx="169545" cy="196215"/>
            </p14:xfrm>
          </p:contentPart>
        </mc:Choice>
        <mc:Fallback xmlns="">
          <p:pic>
            <p:nvPicPr>
              <p:cNvPr id="119" name="墨迹 118"/>
            </p:nvPicPr>
            <p:blipFill>
              <a:blip r:embed="rId238"/>
            </p:blipFill>
            <p:spPr>
              <a:xfrm>
                <a:off x="6850380" y="4598670"/>
                <a:ext cx="169545" cy="196215"/>
              </a:xfrm>
              <a:prstGeom prst="rect"/>
            </p:spPr>
          </p:pic>
        </mc:Fallback>
      </mc:AlternateContent>
      <mc:AlternateContent xmlns:mc="http://schemas.openxmlformats.org/markup-compatibility/2006" xmlns:p14="http://schemas.microsoft.com/office/powerpoint/2010/main">
        <mc:Choice Requires="p14">
          <p:contentPart p14:bwMode="auto" r:id="rId239">
            <p14:nvContentPartPr>
              <p14:cNvPr id="120" name="墨迹 119"/>
              <p14:cNvContentPartPr/>
              <p14:nvPr/>
            </p14:nvContentPartPr>
            <p14:xfrm>
              <a:off x="7145020" y="4759325"/>
              <a:ext cx="8890" cy="107315"/>
            </p14:xfrm>
          </p:contentPart>
        </mc:Choice>
        <mc:Fallback xmlns="">
          <p:pic>
            <p:nvPicPr>
              <p:cNvPr id="120" name="墨迹 119"/>
            </p:nvPicPr>
            <p:blipFill>
              <a:blip r:embed="rId240"/>
            </p:blipFill>
            <p:spPr>
              <a:xfrm>
                <a:off x="7145020" y="4759325"/>
                <a:ext cx="8890" cy="107315"/>
              </a:xfrm>
              <a:prstGeom prst="rect"/>
            </p:spPr>
          </p:pic>
        </mc:Fallback>
      </mc:AlternateContent>
      <mc:AlternateContent xmlns:mc="http://schemas.openxmlformats.org/markup-compatibility/2006" xmlns:p14="http://schemas.microsoft.com/office/powerpoint/2010/main">
        <mc:Choice Requires="p14">
          <p:contentPart p14:bwMode="auto" r:id="rId241">
            <p14:nvContentPartPr>
              <p14:cNvPr id="121" name="墨迹 120"/>
              <p14:cNvContentPartPr/>
              <p14:nvPr/>
            </p14:nvContentPartPr>
            <p14:xfrm>
              <a:off x="7305675" y="4572000"/>
              <a:ext cx="330835" cy="330200"/>
            </p14:xfrm>
          </p:contentPart>
        </mc:Choice>
        <mc:Fallback xmlns="">
          <p:pic>
            <p:nvPicPr>
              <p:cNvPr id="121" name="墨迹 120"/>
            </p:nvPicPr>
            <p:blipFill>
              <a:blip r:embed="rId242"/>
            </p:blipFill>
            <p:spPr>
              <a:xfrm>
                <a:off x="7305675" y="4572000"/>
                <a:ext cx="330835" cy="330200"/>
              </a:xfrm>
              <a:prstGeom prst="rect"/>
            </p:spPr>
          </p:pic>
        </mc:Fallback>
      </mc:AlternateContent>
      <mc:AlternateContent xmlns:mc="http://schemas.openxmlformats.org/markup-compatibility/2006" xmlns:p14="http://schemas.microsoft.com/office/powerpoint/2010/main">
        <mc:Choice Requires="p14">
          <p:contentPart p14:bwMode="auto" r:id="rId243">
            <p14:nvContentPartPr>
              <p14:cNvPr id="122" name="墨迹 121"/>
              <p14:cNvContentPartPr/>
              <p14:nvPr/>
            </p14:nvContentPartPr>
            <p14:xfrm>
              <a:off x="7511415" y="4357370"/>
              <a:ext cx="321310" cy="661035"/>
            </p14:xfrm>
          </p:contentPart>
        </mc:Choice>
        <mc:Fallback xmlns="">
          <p:pic>
            <p:nvPicPr>
              <p:cNvPr id="122" name="墨迹 121"/>
            </p:nvPicPr>
            <p:blipFill>
              <a:blip r:embed="rId244"/>
            </p:blipFill>
            <p:spPr>
              <a:xfrm>
                <a:off x="7511415" y="4357370"/>
                <a:ext cx="321310" cy="661035"/>
              </a:xfrm>
              <a:prstGeom prst="rect"/>
            </p:spPr>
          </p:pic>
        </mc:Fallback>
      </mc:AlternateContent>
      <mc:AlternateContent xmlns:mc="http://schemas.openxmlformats.org/markup-compatibility/2006" xmlns:p14="http://schemas.microsoft.com/office/powerpoint/2010/main">
        <mc:Choice Requires="p14">
          <p:contentPart p14:bwMode="auto" r:id="rId245">
            <p14:nvContentPartPr>
              <p14:cNvPr id="123" name="墨迹 122"/>
              <p14:cNvContentPartPr/>
              <p14:nvPr/>
            </p14:nvContentPartPr>
            <p14:xfrm>
              <a:off x="5912485" y="4321810"/>
              <a:ext cx="276860" cy="741045"/>
            </p14:xfrm>
          </p:contentPart>
        </mc:Choice>
        <mc:Fallback xmlns="">
          <p:pic>
            <p:nvPicPr>
              <p:cNvPr id="123" name="墨迹 122"/>
            </p:nvPicPr>
            <p:blipFill>
              <a:blip r:embed="rId246"/>
            </p:blipFill>
            <p:spPr>
              <a:xfrm>
                <a:off x="5912485" y="4321810"/>
                <a:ext cx="276860" cy="741045"/>
              </a:xfrm>
              <a:prstGeom prst="rect"/>
            </p:spPr>
          </p:pic>
        </mc:Fallback>
      </mc:AlternateContent>
      <mc:AlternateContent xmlns:mc="http://schemas.openxmlformats.org/markup-compatibility/2006" xmlns:p14="http://schemas.microsoft.com/office/powerpoint/2010/main">
        <mc:Choice Requires="p14">
          <p:contentPart p14:bwMode="auto" r:id="rId247">
            <p14:nvContentPartPr>
              <p14:cNvPr id="124" name="墨迹 123"/>
              <p14:cNvContentPartPr/>
              <p14:nvPr/>
            </p14:nvContentPartPr>
            <p14:xfrm>
              <a:off x="7940040" y="4018280"/>
              <a:ext cx="223520" cy="276860"/>
            </p14:xfrm>
          </p:contentPart>
        </mc:Choice>
        <mc:Fallback xmlns="">
          <p:pic>
            <p:nvPicPr>
              <p:cNvPr id="124" name="墨迹 123"/>
            </p:nvPicPr>
            <p:blipFill>
              <a:blip r:embed="rId248"/>
            </p:blipFill>
            <p:spPr>
              <a:xfrm>
                <a:off x="7940040" y="4018280"/>
                <a:ext cx="223520" cy="276860"/>
              </a:xfrm>
              <a:prstGeom prst="rect"/>
            </p:spPr>
          </p:pic>
        </mc:Fallback>
      </mc:AlternateContent>
      <mc:AlternateContent xmlns:mc="http://schemas.openxmlformats.org/markup-compatibility/2006" xmlns:p14="http://schemas.microsoft.com/office/powerpoint/2010/main">
        <mc:Choice Requires="p14">
          <p:contentPart p14:bwMode="auto" r:id="rId249">
            <p14:nvContentPartPr>
              <p14:cNvPr id="125" name="墨迹 124"/>
              <p14:cNvContentPartPr/>
              <p14:nvPr/>
            </p14:nvContentPartPr>
            <p14:xfrm>
              <a:off x="7994015" y="4723765"/>
              <a:ext cx="196215" cy="17780"/>
            </p14:xfrm>
          </p:contentPart>
        </mc:Choice>
        <mc:Fallback xmlns="">
          <p:pic>
            <p:nvPicPr>
              <p:cNvPr id="125" name="墨迹 124"/>
            </p:nvPicPr>
            <p:blipFill>
              <a:blip r:embed="rId250"/>
            </p:blipFill>
            <p:spPr>
              <a:xfrm>
                <a:off x="7994015" y="4723765"/>
                <a:ext cx="196215" cy="17780"/>
              </a:xfrm>
              <a:prstGeom prst="rect"/>
            </p:spPr>
          </p:pic>
        </mc:Fallback>
      </mc:AlternateContent>
      <mc:AlternateContent xmlns:mc="http://schemas.openxmlformats.org/markup-compatibility/2006" xmlns:p14="http://schemas.microsoft.com/office/powerpoint/2010/main">
        <mc:Choice Requires="p14">
          <p:contentPart p14:bwMode="auto" r:id="rId251">
            <p14:nvContentPartPr>
              <p14:cNvPr id="126" name="墨迹 125"/>
              <p14:cNvContentPartPr/>
              <p14:nvPr/>
            </p14:nvContentPartPr>
            <p14:xfrm>
              <a:off x="8047355" y="4669790"/>
              <a:ext cx="53340" cy="321310"/>
            </p14:xfrm>
          </p:contentPart>
        </mc:Choice>
        <mc:Fallback xmlns="">
          <p:pic>
            <p:nvPicPr>
              <p:cNvPr id="126" name="墨迹 125"/>
            </p:nvPicPr>
            <p:blipFill>
              <a:blip r:embed="rId252"/>
            </p:blipFill>
            <p:spPr>
              <a:xfrm>
                <a:off x="8047355" y="4669790"/>
                <a:ext cx="53340" cy="321310"/>
              </a:xfrm>
              <a:prstGeom prst="rect"/>
            </p:spPr>
          </p:pic>
        </mc:Fallback>
      </mc:AlternateContent>
      <mc:AlternateContent xmlns:mc="http://schemas.openxmlformats.org/markup-compatibility/2006" xmlns:p14="http://schemas.microsoft.com/office/powerpoint/2010/main">
        <mc:Choice Requires="p14">
          <p:contentPart p14:bwMode="auto" r:id="rId253">
            <p14:nvContentPartPr>
              <p14:cNvPr id="127" name="墨迹 126"/>
              <p14:cNvContentPartPr/>
              <p14:nvPr/>
            </p14:nvContentPartPr>
            <p14:xfrm>
              <a:off x="8529320" y="4464685"/>
              <a:ext cx="161290" cy="455295"/>
            </p14:xfrm>
          </p:contentPart>
        </mc:Choice>
        <mc:Fallback xmlns="">
          <p:pic>
            <p:nvPicPr>
              <p:cNvPr id="127" name="墨迹 126"/>
            </p:nvPicPr>
            <p:blipFill>
              <a:blip r:embed="rId254"/>
            </p:blipFill>
            <p:spPr>
              <a:xfrm>
                <a:off x="8529320" y="4464685"/>
                <a:ext cx="161290" cy="455295"/>
              </a:xfrm>
              <a:prstGeom prst="rect"/>
            </p:spPr>
          </p:pic>
        </mc:Fallback>
      </mc:AlternateContent>
      <mc:AlternateContent xmlns:mc="http://schemas.openxmlformats.org/markup-compatibility/2006" xmlns:p14="http://schemas.microsoft.com/office/powerpoint/2010/main">
        <mc:Choice Requires="p14">
          <p:contentPart p14:bwMode="auto" r:id="rId255">
            <p14:nvContentPartPr>
              <p14:cNvPr id="128" name="墨迹 127"/>
              <p14:cNvContentPartPr/>
              <p14:nvPr/>
            </p14:nvContentPartPr>
            <p14:xfrm>
              <a:off x="8824595" y="4572000"/>
              <a:ext cx="71120" cy="258445"/>
            </p14:xfrm>
          </p:contentPart>
        </mc:Choice>
        <mc:Fallback xmlns="">
          <p:pic>
            <p:nvPicPr>
              <p:cNvPr id="128" name="墨迹 127"/>
            </p:nvPicPr>
            <p:blipFill>
              <a:blip r:embed="rId256"/>
            </p:blipFill>
            <p:spPr>
              <a:xfrm>
                <a:off x="8824595" y="4572000"/>
                <a:ext cx="71120" cy="258445"/>
              </a:xfrm>
              <a:prstGeom prst="rect"/>
            </p:spPr>
          </p:pic>
        </mc:Fallback>
      </mc:AlternateContent>
      <mc:AlternateContent xmlns:mc="http://schemas.openxmlformats.org/markup-compatibility/2006" xmlns:p14="http://schemas.microsoft.com/office/powerpoint/2010/main">
        <mc:Choice Requires="p14">
          <p:contentPart p14:bwMode="auto" r:id="rId257">
            <p14:nvContentPartPr>
              <p14:cNvPr id="129" name="墨迹 128"/>
              <p14:cNvContentPartPr/>
              <p14:nvPr/>
            </p14:nvContentPartPr>
            <p14:xfrm>
              <a:off x="8743950" y="4580890"/>
              <a:ext cx="223520" cy="401320"/>
            </p14:xfrm>
          </p:contentPart>
        </mc:Choice>
        <mc:Fallback xmlns="">
          <p:pic>
            <p:nvPicPr>
              <p:cNvPr id="129" name="墨迹 128"/>
            </p:nvPicPr>
            <p:blipFill>
              <a:blip r:embed="rId258"/>
            </p:blipFill>
            <p:spPr>
              <a:xfrm>
                <a:off x="8743950" y="4580890"/>
                <a:ext cx="223520" cy="401320"/>
              </a:xfrm>
              <a:prstGeom prst="rect"/>
            </p:spPr>
          </p:pic>
        </mc:Fallback>
      </mc:AlternateContent>
      <mc:AlternateContent xmlns:mc="http://schemas.openxmlformats.org/markup-compatibility/2006" xmlns:p14="http://schemas.microsoft.com/office/powerpoint/2010/main">
        <mc:Choice Requires="p14">
          <p:contentPart p14:bwMode="auto" r:id="rId259">
            <p14:nvContentPartPr>
              <p14:cNvPr id="130" name="墨迹 129"/>
              <p14:cNvContentPartPr/>
              <p14:nvPr/>
            </p14:nvContentPartPr>
            <p14:xfrm>
              <a:off x="8931275" y="4785995"/>
              <a:ext cx="205740" cy="160655"/>
            </p14:xfrm>
          </p:contentPart>
        </mc:Choice>
        <mc:Fallback xmlns="">
          <p:pic>
            <p:nvPicPr>
              <p:cNvPr id="130" name="墨迹 129"/>
            </p:nvPicPr>
            <p:blipFill>
              <a:blip r:embed="rId260"/>
            </p:blipFill>
            <p:spPr>
              <a:xfrm>
                <a:off x="8931275" y="4785995"/>
                <a:ext cx="205740" cy="160655"/>
              </a:xfrm>
              <a:prstGeom prst="rect"/>
            </p:spPr>
          </p:pic>
        </mc:Fallback>
      </mc:AlternateContent>
      <mc:AlternateContent xmlns:mc="http://schemas.openxmlformats.org/markup-compatibility/2006" xmlns:p14="http://schemas.microsoft.com/office/powerpoint/2010/main">
        <mc:Choice Requires="p14">
          <p:contentPart p14:bwMode="auto" r:id="rId261">
            <p14:nvContentPartPr>
              <p14:cNvPr id="131" name="墨迹 130"/>
              <p14:cNvContentPartPr/>
              <p14:nvPr/>
            </p14:nvContentPartPr>
            <p14:xfrm>
              <a:off x="9503410" y="4768215"/>
              <a:ext cx="125095" cy="44450"/>
            </p14:xfrm>
          </p:contentPart>
        </mc:Choice>
        <mc:Fallback xmlns="">
          <p:pic>
            <p:nvPicPr>
              <p:cNvPr id="131" name="墨迹 130"/>
            </p:nvPicPr>
            <p:blipFill>
              <a:blip r:embed="rId262"/>
            </p:blipFill>
            <p:spPr>
              <a:xfrm>
                <a:off x="9503410" y="4768215"/>
                <a:ext cx="125095" cy="44450"/>
              </a:xfrm>
              <a:prstGeom prst="rect"/>
            </p:spPr>
          </p:pic>
        </mc:Fallback>
      </mc:AlternateContent>
      <mc:AlternateContent xmlns:mc="http://schemas.openxmlformats.org/markup-compatibility/2006" xmlns:p14="http://schemas.microsoft.com/office/powerpoint/2010/main">
        <mc:Choice Requires="p14">
          <p:contentPart p14:bwMode="auto" r:id="rId263">
            <p14:nvContentPartPr>
              <p14:cNvPr id="132" name="墨迹 131"/>
              <p14:cNvContentPartPr/>
              <p14:nvPr/>
            </p14:nvContentPartPr>
            <p14:xfrm>
              <a:off x="9806940" y="4768215"/>
              <a:ext cx="169545" cy="26670"/>
            </p14:xfrm>
          </p:contentPart>
        </mc:Choice>
        <mc:Fallback xmlns="">
          <p:pic>
            <p:nvPicPr>
              <p:cNvPr id="132" name="墨迹 131"/>
            </p:nvPicPr>
            <p:blipFill>
              <a:blip r:embed="rId264"/>
            </p:blipFill>
            <p:spPr>
              <a:xfrm>
                <a:off x="9806940" y="4768215"/>
                <a:ext cx="169545" cy="26670"/>
              </a:xfrm>
              <a:prstGeom prst="rect"/>
            </p:spPr>
          </p:pic>
        </mc:Fallback>
      </mc:AlternateContent>
      <mc:AlternateContent xmlns:mc="http://schemas.openxmlformats.org/markup-compatibility/2006" xmlns:p14="http://schemas.microsoft.com/office/powerpoint/2010/main">
        <mc:Choice Requires="p14">
          <p:contentPart p14:bwMode="auto" r:id="rId265">
            <p14:nvContentPartPr>
              <p14:cNvPr id="133" name="墨迹 132"/>
              <p14:cNvContentPartPr/>
              <p14:nvPr/>
            </p14:nvContentPartPr>
            <p14:xfrm>
              <a:off x="10173335" y="4777105"/>
              <a:ext cx="142875" cy="26670"/>
            </p14:xfrm>
          </p:contentPart>
        </mc:Choice>
        <mc:Fallback xmlns="">
          <p:pic>
            <p:nvPicPr>
              <p:cNvPr id="133" name="墨迹 132"/>
            </p:nvPicPr>
            <p:blipFill>
              <a:blip r:embed="rId266"/>
            </p:blipFill>
            <p:spPr>
              <a:xfrm>
                <a:off x="10173335" y="4777105"/>
                <a:ext cx="142875" cy="26670"/>
              </a:xfrm>
              <a:prstGeom prst="rect"/>
            </p:spPr>
          </p:pic>
        </mc:Fallback>
      </mc:AlternateContent>
      <mc:AlternateContent xmlns:mc="http://schemas.openxmlformats.org/markup-compatibility/2006" xmlns:p14="http://schemas.microsoft.com/office/powerpoint/2010/main">
        <mc:Choice Requires="p14">
          <p:contentPart p14:bwMode="auto" r:id="rId267">
            <p14:nvContentPartPr>
              <p14:cNvPr id="134" name="墨迹 133"/>
              <p14:cNvContentPartPr/>
              <p14:nvPr/>
            </p14:nvContentPartPr>
            <p14:xfrm>
              <a:off x="10101580" y="4518025"/>
              <a:ext cx="294640" cy="491490"/>
            </p14:xfrm>
          </p:contentPart>
        </mc:Choice>
        <mc:Fallback xmlns="">
          <p:pic>
            <p:nvPicPr>
              <p:cNvPr id="134" name="墨迹 133"/>
            </p:nvPicPr>
            <p:blipFill>
              <a:blip r:embed="rId268"/>
            </p:blipFill>
            <p:spPr>
              <a:xfrm>
                <a:off x="10101580" y="4518025"/>
                <a:ext cx="294640" cy="491490"/>
              </a:xfrm>
              <a:prstGeom prst="rect"/>
            </p:spPr>
          </p:pic>
        </mc:Fallback>
      </mc:AlternateContent>
      <mc:AlternateContent xmlns:mc="http://schemas.openxmlformats.org/markup-compatibility/2006" xmlns:p14="http://schemas.microsoft.com/office/powerpoint/2010/main">
        <mc:Choice Requires="p14">
          <p:contentPart p14:bwMode="auto" r:id="rId269">
            <p14:nvContentPartPr>
              <p14:cNvPr id="135" name="墨迹 134"/>
              <p14:cNvContentPartPr/>
              <p14:nvPr/>
            </p14:nvContentPartPr>
            <p14:xfrm>
              <a:off x="10422890" y="4295140"/>
              <a:ext cx="196850" cy="196215"/>
            </p14:xfrm>
          </p:contentPart>
        </mc:Choice>
        <mc:Fallback xmlns="">
          <p:pic>
            <p:nvPicPr>
              <p:cNvPr id="135" name="墨迹 134"/>
            </p:nvPicPr>
            <p:blipFill>
              <a:blip r:embed="rId270"/>
            </p:blipFill>
            <p:spPr>
              <a:xfrm>
                <a:off x="10422890" y="4295140"/>
                <a:ext cx="196850" cy="196215"/>
              </a:xfrm>
              <a:prstGeom prst="rect"/>
            </p:spPr>
          </p:pic>
        </mc:Fallback>
      </mc:AlternateContent>
      <mc:AlternateContent xmlns:mc="http://schemas.openxmlformats.org/markup-compatibility/2006" xmlns:p14="http://schemas.microsoft.com/office/powerpoint/2010/main">
        <mc:Choice Requires="p14">
          <p:contentPart p14:bwMode="auto" r:id="rId271">
            <p14:nvContentPartPr>
              <p14:cNvPr id="136" name="墨迹 135"/>
              <p14:cNvContentPartPr/>
              <p14:nvPr/>
            </p14:nvContentPartPr>
            <p14:xfrm>
              <a:off x="10503535" y="4803775"/>
              <a:ext cx="116205" cy="44450"/>
            </p14:xfrm>
          </p:contentPart>
        </mc:Choice>
        <mc:Fallback xmlns="">
          <p:pic>
            <p:nvPicPr>
              <p:cNvPr id="136" name="墨迹 135"/>
            </p:nvPicPr>
            <p:blipFill>
              <a:blip r:embed="rId272"/>
            </p:blipFill>
            <p:spPr>
              <a:xfrm>
                <a:off x="10503535" y="4803775"/>
                <a:ext cx="116205" cy="44450"/>
              </a:xfrm>
              <a:prstGeom prst="rect"/>
            </p:spPr>
          </p:pic>
        </mc:Fallback>
      </mc:AlternateContent>
      <mc:AlternateContent xmlns:mc="http://schemas.openxmlformats.org/markup-compatibility/2006" xmlns:p14="http://schemas.microsoft.com/office/powerpoint/2010/main">
        <mc:Choice Requires="p14">
          <p:contentPart p14:bwMode="auto" r:id="rId273">
            <p14:nvContentPartPr>
              <p14:cNvPr id="137" name="墨迹 136"/>
              <p14:cNvContentPartPr/>
              <p14:nvPr/>
            </p14:nvContentPartPr>
            <p14:xfrm>
              <a:off x="10798175" y="4821555"/>
              <a:ext cx="214630" cy="17780"/>
            </p14:xfrm>
          </p:contentPart>
        </mc:Choice>
        <mc:Fallback xmlns="">
          <p:pic>
            <p:nvPicPr>
              <p:cNvPr id="137" name="墨迹 136"/>
            </p:nvPicPr>
            <p:blipFill>
              <a:blip r:embed="rId274"/>
            </p:blipFill>
            <p:spPr>
              <a:xfrm>
                <a:off x="10798175" y="4821555"/>
                <a:ext cx="214630" cy="17780"/>
              </a:xfrm>
              <a:prstGeom prst="rect"/>
            </p:spPr>
          </p:pic>
        </mc:Fallback>
      </mc:AlternateContent>
      <mc:AlternateContent xmlns:mc="http://schemas.openxmlformats.org/markup-compatibility/2006" xmlns:p14="http://schemas.microsoft.com/office/powerpoint/2010/main">
        <mc:Choice Requires="p14">
          <p:contentPart p14:bwMode="auto" r:id="rId275">
            <p14:nvContentPartPr>
              <p14:cNvPr id="138" name="墨迹 137"/>
              <p14:cNvContentPartPr/>
              <p14:nvPr/>
            </p14:nvContentPartPr>
            <p14:xfrm>
              <a:off x="11164570" y="4803775"/>
              <a:ext cx="142875" cy="17780"/>
            </p14:xfrm>
          </p:contentPart>
        </mc:Choice>
        <mc:Fallback xmlns="">
          <p:pic>
            <p:nvPicPr>
              <p:cNvPr id="138" name="墨迹 137"/>
            </p:nvPicPr>
            <p:blipFill>
              <a:blip r:embed="rId276"/>
            </p:blipFill>
            <p:spPr>
              <a:xfrm>
                <a:off x="11164570" y="4803775"/>
                <a:ext cx="142875" cy="17780"/>
              </a:xfrm>
              <a:prstGeom prst="rect"/>
            </p:spPr>
          </p:pic>
        </mc:Fallback>
      </mc:AlternateContent>
      <mc:AlternateContent xmlns:mc="http://schemas.openxmlformats.org/markup-compatibility/2006" xmlns:p14="http://schemas.microsoft.com/office/powerpoint/2010/main">
        <mc:Choice Requires="p14">
          <p:contentPart p14:bwMode="auto" r:id="rId277">
            <p14:nvContentPartPr>
              <p14:cNvPr id="139" name="墨迹 138"/>
              <p14:cNvContentPartPr/>
              <p14:nvPr/>
            </p14:nvContentPartPr>
            <p14:xfrm>
              <a:off x="11548745" y="4803775"/>
              <a:ext cx="107315" cy="17780"/>
            </p14:xfrm>
          </p:contentPart>
        </mc:Choice>
        <mc:Fallback xmlns="">
          <p:pic>
            <p:nvPicPr>
              <p:cNvPr id="139" name="墨迹 138"/>
            </p:nvPicPr>
            <p:blipFill>
              <a:blip r:embed="rId278"/>
            </p:blipFill>
            <p:spPr>
              <a:xfrm>
                <a:off x="11548745" y="4803775"/>
                <a:ext cx="107315" cy="17780"/>
              </a:xfrm>
              <a:prstGeom prst="rect"/>
            </p:spPr>
          </p:pic>
        </mc:Fallback>
      </mc:AlternateContent>
      <mc:AlternateContent xmlns:mc="http://schemas.openxmlformats.org/markup-compatibility/2006" xmlns:p14="http://schemas.microsoft.com/office/powerpoint/2010/main">
        <mc:Choice Requires="p14">
          <p:contentPart p14:bwMode="auto" r:id="rId279">
            <p14:nvContentPartPr>
              <p14:cNvPr id="140" name="墨迹 139"/>
              <p14:cNvContentPartPr/>
              <p14:nvPr/>
            </p14:nvContentPartPr>
            <p14:xfrm>
              <a:off x="11959590" y="4794885"/>
              <a:ext cx="178435" cy="26670"/>
            </p14:xfrm>
          </p:contentPart>
        </mc:Choice>
        <mc:Fallback xmlns="">
          <p:pic>
            <p:nvPicPr>
              <p:cNvPr id="140" name="墨迹 139"/>
            </p:nvPicPr>
            <p:blipFill>
              <a:blip r:embed="rId280"/>
            </p:blipFill>
            <p:spPr>
              <a:xfrm>
                <a:off x="11959590" y="4794885"/>
                <a:ext cx="178435" cy="26670"/>
              </a:xfrm>
              <a:prstGeom prst="rect"/>
            </p:spPr>
          </p:pic>
        </mc:Fallback>
      </mc:AlternateContent>
      <mc:AlternateContent xmlns:mc="http://schemas.openxmlformats.org/markup-compatibility/2006" xmlns:p14="http://schemas.microsoft.com/office/powerpoint/2010/main">
        <mc:Choice Requires="p14">
          <p:contentPart p14:bwMode="auto" r:id="rId281">
            <p14:nvContentPartPr>
              <p14:cNvPr id="141" name="墨迹 140"/>
              <p14:cNvContentPartPr/>
              <p14:nvPr/>
            </p14:nvContentPartPr>
            <p14:xfrm>
              <a:off x="12192000" y="4848225"/>
              <a:ext cx="360" cy="27305"/>
            </p14:xfrm>
          </p:contentPart>
        </mc:Choice>
        <mc:Fallback xmlns="">
          <p:pic>
            <p:nvPicPr>
              <p:cNvPr id="141" name="墨迹 140"/>
            </p:nvPicPr>
            <p:blipFill>
              <a:blip r:embed="rId282"/>
            </p:blipFill>
            <p:spPr>
              <a:xfrm>
                <a:off x="12192000" y="4848225"/>
                <a:ext cx="360" cy="27305"/>
              </a:xfrm>
              <a:prstGeom prst="rect"/>
            </p:spPr>
          </p:pic>
        </mc:Fallback>
      </mc:AlternateContent>
      <mc:AlternateContent xmlns:mc="http://schemas.openxmlformats.org/markup-compatibility/2006" xmlns:p14="http://schemas.microsoft.com/office/powerpoint/2010/main">
        <mc:Choice Requires="p14">
          <p:contentPart p14:bwMode="auto" r:id="rId283">
            <p14:nvContentPartPr>
              <p14:cNvPr id="142" name="墨迹 141"/>
              <p14:cNvContentPartPr/>
              <p14:nvPr/>
            </p14:nvContentPartPr>
            <p14:xfrm>
              <a:off x="5108575" y="4705350"/>
              <a:ext cx="428625" cy="357505"/>
            </p14:xfrm>
          </p:contentPart>
        </mc:Choice>
        <mc:Fallback xmlns="">
          <p:pic>
            <p:nvPicPr>
              <p:cNvPr id="142" name="墨迹 141"/>
            </p:nvPicPr>
            <p:blipFill>
              <a:blip r:embed="rId284"/>
            </p:blipFill>
            <p:spPr>
              <a:xfrm>
                <a:off x="5108575" y="4705350"/>
                <a:ext cx="428625" cy="357505"/>
              </a:xfrm>
              <a:prstGeom prst="rect"/>
            </p:spPr>
          </p:pic>
        </mc:Fallback>
      </mc:AlternateContent>
      <mc:AlternateContent xmlns:mc="http://schemas.openxmlformats.org/markup-compatibility/2006" xmlns:p14="http://schemas.microsoft.com/office/powerpoint/2010/main">
        <mc:Choice Requires="p14">
          <p:contentPart p14:bwMode="auto" r:id="rId285">
            <p14:nvContentPartPr>
              <p14:cNvPr id="143" name="墨迹 142"/>
              <p14:cNvContentPartPr/>
              <p14:nvPr/>
            </p14:nvContentPartPr>
            <p14:xfrm>
              <a:off x="5001260" y="4643120"/>
              <a:ext cx="581025" cy="62230"/>
            </p14:xfrm>
          </p:contentPart>
        </mc:Choice>
        <mc:Fallback xmlns="">
          <p:pic>
            <p:nvPicPr>
              <p:cNvPr id="143" name="墨迹 142"/>
            </p:nvPicPr>
            <p:blipFill>
              <a:blip r:embed="rId286"/>
            </p:blipFill>
            <p:spPr>
              <a:xfrm>
                <a:off x="5001260" y="4643120"/>
                <a:ext cx="581025" cy="62230"/>
              </a:xfrm>
              <a:prstGeom prst="rect"/>
            </p:spPr>
          </p:pic>
        </mc:Fallback>
      </mc:AlternateContent>
      <mc:AlternateContent xmlns:mc="http://schemas.openxmlformats.org/markup-compatibility/2006" xmlns:p14="http://schemas.microsoft.com/office/powerpoint/2010/main">
        <mc:Choice Requires="p14">
          <p:contentPart p14:bwMode="auto" r:id="rId287">
            <p14:nvContentPartPr>
              <p14:cNvPr id="144" name="墨迹 143"/>
              <p14:cNvContentPartPr/>
              <p14:nvPr/>
            </p14:nvContentPartPr>
            <p14:xfrm>
              <a:off x="5323205" y="4357370"/>
              <a:ext cx="44450" cy="250190"/>
            </p14:xfrm>
          </p:contentPart>
        </mc:Choice>
        <mc:Fallback xmlns="">
          <p:pic>
            <p:nvPicPr>
              <p:cNvPr id="144" name="墨迹 143"/>
            </p:nvPicPr>
            <p:blipFill>
              <a:blip r:embed="rId288"/>
            </p:blipFill>
            <p:spPr>
              <a:xfrm>
                <a:off x="5323205" y="4357370"/>
                <a:ext cx="44450" cy="250190"/>
              </a:xfrm>
              <a:prstGeom prst="rect"/>
            </p:spPr>
          </p:pic>
        </mc:Fallback>
      </mc:AlternateContent>
      <mc:AlternateContent xmlns:mc="http://schemas.openxmlformats.org/markup-compatibility/2006" xmlns:p14="http://schemas.microsoft.com/office/powerpoint/2010/main">
        <mc:Choice Requires="p14">
          <p:contentPart p14:bwMode="auto" r:id="rId289">
            <p14:nvContentPartPr>
              <p14:cNvPr id="145" name="墨迹 144"/>
              <p14:cNvContentPartPr/>
              <p14:nvPr/>
            </p14:nvContentPartPr>
            <p14:xfrm>
              <a:off x="4760595" y="5196840"/>
              <a:ext cx="5367655" cy="151765"/>
            </p14:xfrm>
          </p:contentPart>
        </mc:Choice>
        <mc:Fallback xmlns="">
          <p:pic>
            <p:nvPicPr>
              <p:cNvPr id="145" name="墨迹 144"/>
            </p:nvPicPr>
            <p:blipFill>
              <a:blip r:embed="rId290"/>
            </p:blipFill>
            <p:spPr>
              <a:xfrm>
                <a:off x="4760595" y="5196840"/>
                <a:ext cx="5367655" cy="151765"/>
              </a:xfrm>
              <a:prstGeom prst="rect"/>
            </p:spPr>
          </p:pic>
        </mc:Fallback>
      </mc:AlternateContent>
      <mc:AlternateContent xmlns:mc="http://schemas.openxmlformats.org/markup-compatibility/2006" xmlns:p14="http://schemas.microsoft.com/office/powerpoint/2010/main">
        <mc:Choice Requires="p14">
          <p:contentPart p14:bwMode="auto" r:id="rId291">
            <p14:nvContentPartPr>
              <p14:cNvPr id="146" name="墨迹 145"/>
              <p14:cNvContentPartPr/>
              <p14:nvPr/>
            </p14:nvContentPartPr>
            <p14:xfrm>
              <a:off x="7868920" y="5562600"/>
              <a:ext cx="97790" cy="447040"/>
            </p14:xfrm>
          </p:contentPart>
        </mc:Choice>
        <mc:Fallback xmlns="">
          <p:pic>
            <p:nvPicPr>
              <p:cNvPr id="146" name="墨迹 145"/>
            </p:nvPicPr>
            <p:blipFill>
              <a:blip r:embed="rId292"/>
            </p:blipFill>
            <p:spPr>
              <a:xfrm>
                <a:off x="7868920" y="5562600"/>
                <a:ext cx="97790" cy="447040"/>
              </a:xfrm>
              <a:prstGeom prst="rect"/>
            </p:spPr>
          </p:pic>
        </mc:Fallback>
      </mc:AlternateContent>
      <mc:AlternateContent xmlns:mc="http://schemas.openxmlformats.org/markup-compatibility/2006" xmlns:p14="http://schemas.microsoft.com/office/powerpoint/2010/main">
        <mc:Choice Requires="p14">
          <p:contentPart p14:bwMode="auto" r:id="rId293">
            <p14:nvContentPartPr>
              <p14:cNvPr id="147" name="墨迹 146"/>
              <p14:cNvContentPartPr/>
              <p14:nvPr/>
            </p14:nvContentPartPr>
            <p14:xfrm>
              <a:off x="7948930" y="5581015"/>
              <a:ext cx="98425" cy="428625"/>
            </p14:xfrm>
          </p:contentPart>
        </mc:Choice>
        <mc:Fallback xmlns="">
          <p:pic>
            <p:nvPicPr>
              <p:cNvPr id="147" name="墨迹 146"/>
            </p:nvPicPr>
            <p:blipFill>
              <a:blip r:embed="rId294"/>
            </p:blipFill>
            <p:spPr>
              <a:xfrm>
                <a:off x="7948930" y="5581015"/>
                <a:ext cx="98425" cy="428625"/>
              </a:xfrm>
              <a:prstGeom prst="rect"/>
            </p:spPr>
          </p:pic>
        </mc:Fallback>
      </mc:AlternateContent>
      <mc:AlternateContent xmlns:mc="http://schemas.openxmlformats.org/markup-compatibility/2006" xmlns:p14="http://schemas.microsoft.com/office/powerpoint/2010/main">
        <mc:Choice Requires="p14">
          <p:contentPart p14:bwMode="auto" r:id="rId295">
            <p14:nvContentPartPr>
              <p14:cNvPr id="148" name="墨迹 147"/>
              <p14:cNvContentPartPr/>
              <p14:nvPr/>
            </p14:nvContentPartPr>
            <p14:xfrm>
              <a:off x="8234680" y="5705475"/>
              <a:ext cx="36195" cy="152400"/>
            </p14:xfrm>
          </p:contentPart>
        </mc:Choice>
        <mc:Fallback xmlns="">
          <p:pic>
            <p:nvPicPr>
              <p:cNvPr id="148" name="墨迹 147"/>
            </p:nvPicPr>
            <p:blipFill>
              <a:blip r:embed="rId296"/>
            </p:blipFill>
            <p:spPr>
              <a:xfrm>
                <a:off x="8234680" y="5705475"/>
                <a:ext cx="36195" cy="152400"/>
              </a:xfrm>
              <a:prstGeom prst="rect"/>
            </p:spPr>
          </p:pic>
        </mc:Fallback>
      </mc:AlternateContent>
      <mc:AlternateContent xmlns:mc="http://schemas.openxmlformats.org/markup-compatibility/2006" xmlns:p14="http://schemas.microsoft.com/office/powerpoint/2010/main">
        <mc:Choice Requires="p14">
          <p:contentPart p14:bwMode="auto" r:id="rId297">
            <p14:nvContentPartPr>
              <p14:cNvPr id="149" name="墨迹 148"/>
              <p14:cNvContentPartPr/>
              <p14:nvPr/>
            </p14:nvContentPartPr>
            <p14:xfrm>
              <a:off x="8065135" y="5669915"/>
              <a:ext cx="321310" cy="410845"/>
            </p14:xfrm>
          </p:contentPart>
        </mc:Choice>
        <mc:Fallback xmlns="">
          <p:pic>
            <p:nvPicPr>
              <p:cNvPr id="149" name="墨迹 148"/>
            </p:nvPicPr>
            <p:blipFill>
              <a:blip r:embed="rId298"/>
            </p:blipFill>
            <p:spPr>
              <a:xfrm>
                <a:off x="8065135" y="5669915"/>
                <a:ext cx="321310" cy="410845"/>
              </a:xfrm>
              <a:prstGeom prst="rect"/>
            </p:spPr>
          </p:pic>
        </mc:Fallback>
      </mc:AlternateContent>
      <mc:AlternateContent xmlns:mc="http://schemas.openxmlformats.org/markup-compatibility/2006" xmlns:p14="http://schemas.microsoft.com/office/powerpoint/2010/main">
        <mc:Choice Requires="p14">
          <p:contentPart p14:bwMode="auto" r:id="rId299">
            <p14:nvContentPartPr>
              <p14:cNvPr id="150" name="墨迹 149"/>
              <p14:cNvContentPartPr/>
              <p14:nvPr/>
            </p14:nvContentPartPr>
            <p14:xfrm>
              <a:off x="8368665" y="5848350"/>
              <a:ext cx="170180" cy="27305"/>
            </p14:xfrm>
          </p:contentPart>
        </mc:Choice>
        <mc:Fallback xmlns="">
          <p:pic>
            <p:nvPicPr>
              <p:cNvPr id="150" name="墨迹 149"/>
            </p:nvPicPr>
            <p:blipFill>
              <a:blip r:embed="rId300"/>
            </p:blipFill>
            <p:spPr>
              <a:xfrm>
                <a:off x="8368665" y="5848350"/>
                <a:ext cx="170180" cy="27305"/>
              </a:xfrm>
              <a:prstGeom prst="rect"/>
            </p:spPr>
          </p:pic>
        </mc:Fallback>
      </mc:AlternateContent>
      <mc:AlternateContent xmlns:mc="http://schemas.openxmlformats.org/markup-compatibility/2006" xmlns:p14="http://schemas.microsoft.com/office/powerpoint/2010/main">
        <mc:Choice Requires="p14">
          <p:contentPart p14:bwMode="auto" r:id="rId301">
            <p14:nvContentPartPr>
              <p14:cNvPr id="151" name="墨迹 150"/>
              <p14:cNvContentPartPr/>
              <p14:nvPr/>
            </p14:nvContentPartPr>
            <p14:xfrm>
              <a:off x="8735060" y="5759450"/>
              <a:ext cx="151765" cy="187325"/>
            </p14:xfrm>
          </p:contentPart>
        </mc:Choice>
        <mc:Fallback xmlns="">
          <p:pic>
            <p:nvPicPr>
              <p:cNvPr id="151" name="墨迹 150"/>
            </p:nvPicPr>
            <p:blipFill>
              <a:blip r:embed="rId302"/>
            </p:blipFill>
            <p:spPr>
              <a:xfrm>
                <a:off x="8735060" y="5759450"/>
                <a:ext cx="151765" cy="187325"/>
              </a:xfrm>
              <a:prstGeom prst="rect"/>
            </p:spPr>
          </p:pic>
        </mc:Fallback>
      </mc:AlternateContent>
      <mc:AlternateContent xmlns:mc="http://schemas.openxmlformats.org/markup-compatibility/2006" xmlns:p14="http://schemas.microsoft.com/office/powerpoint/2010/main">
        <mc:Choice Requires="p14">
          <p:contentPart p14:bwMode="auto" r:id="rId303">
            <p14:nvContentPartPr>
              <p14:cNvPr id="152" name="墨迹 151"/>
              <p14:cNvContentPartPr/>
              <p14:nvPr/>
            </p14:nvContentPartPr>
            <p14:xfrm>
              <a:off x="8735060" y="5732780"/>
              <a:ext cx="178435" cy="160655"/>
            </p14:xfrm>
          </p:contentPart>
        </mc:Choice>
        <mc:Fallback xmlns="">
          <p:pic>
            <p:nvPicPr>
              <p:cNvPr id="152" name="墨迹 151"/>
            </p:nvPicPr>
            <p:blipFill>
              <a:blip r:embed="rId304"/>
            </p:blipFill>
            <p:spPr>
              <a:xfrm>
                <a:off x="8735060" y="5732780"/>
                <a:ext cx="178435" cy="160655"/>
              </a:xfrm>
              <a:prstGeom prst="rect"/>
            </p:spPr>
          </p:pic>
        </mc:Fallback>
      </mc:AlternateContent>
      <mc:AlternateContent xmlns:mc="http://schemas.openxmlformats.org/markup-compatibility/2006" xmlns:p14="http://schemas.microsoft.com/office/powerpoint/2010/main">
        <mc:Choice Requires="p14">
          <p:contentPart p14:bwMode="auto" r:id="rId305">
            <p14:nvContentPartPr>
              <p14:cNvPr id="153" name="墨迹 152"/>
              <p14:cNvContentPartPr/>
              <p14:nvPr/>
            </p14:nvContentPartPr>
            <p14:xfrm>
              <a:off x="9003030" y="5741670"/>
              <a:ext cx="267970" cy="196215"/>
            </p14:xfrm>
          </p:contentPart>
        </mc:Choice>
        <mc:Fallback xmlns="">
          <p:pic>
            <p:nvPicPr>
              <p:cNvPr id="153" name="墨迹 152"/>
            </p:nvPicPr>
            <p:blipFill>
              <a:blip r:embed="rId306"/>
            </p:blipFill>
            <p:spPr>
              <a:xfrm>
                <a:off x="9003030" y="5741670"/>
                <a:ext cx="267970" cy="196215"/>
              </a:xfrm>
              <a:prstGeom prst="rect"/>
            </p:spPr>
          </p:pic>
        </mc:Fallback>
      </mc:AlternateContent>
      <mc:AlternateContent xmlns:mc="http://schemas.openxmlformats.org/markup-compatibility/2006" xmlns:p14="http://schemas.microsoft.com/office/powerpoint/2010/main">
        <mc:Choice Requires="p14">
          <p:contentPart p14:bwMode="auto" r:id="rId307">
            <p14:nvContentPartPr>
              <p14:cNvPr id="154" name="墨迹 153"/>
              <p14:cNvContentPartPr/>
              <p14:nvPr/>
            </p14:nvContentPartPr>
            <p14:xfrm>
              <a:off x="9378315" y="5687695"/>
              <a:ext cx="107315" cy="285750"/>
            </p14:xfrm>
          </p:contentPart>
        </mc:Choice>
        <mc:Fallback xmlns="">
          <p:pic>
            <p:nvPicPr>
              <p:cNvPr id="154" name="墨迹 153"/>
            </p:nvPicPr>
            <p:blipFill>
              <a:blip r:embed="rId308"/>
            </p:blipFill>
            <p:spPr>
              <a:xfrm>
                <a:off x="9378315" y="5687695"/>
                <a:ext cx="107315" cy="285750"/>
              </a:xfrm>
              <a:prstGeom prst="rect"/>
            </p:spPr>
          </p:pic>
        </mc:Fallback>
      </mc:AlternateContent>
      <mc:AlternateContent xmlns:mc="http://schemas.openxmlformats.org/markup-compatibility/2006" xmlns:p14="http://schemas.microsoft.com/office/powerpoint/2010/main">
        <mc:Choice Requires="p14">
          <p:contentPart p14:bwMode="auto" r:id="rId309">
            <p14:nvContentPartPr>
              <p14:cNvPr id="155" name="墨迹 154"/>
              <p14:cNvContentPartPr/>
              <p14:nvPr/>
            </p14:nvContentPartPr>
            <p14:xfrm>
              <a:off x="9494520" y="5607685"/>
              <a:ext cx="142875" cy="446405"/>
            </p14:xfrm>
          </p:contentPart>
        </mc:Choice>
        <mc:Fallback xmlns="">
          <p:pic>
            <p:nvPicPr>
              <p:cNvPr id="155" name="墨迹 154"/>
            </p:nvPicPr>
            <p:blipFill>
              <a:blip r:embed="rId310"/>
            </p:blipFill>
            <p:spPr>
              <a:xfrm>
                <a:off x="9494520" y="5607685"/>
                <a:ext cx="142875" cy="446405"/>
              </a:xfrm>
              <a:prstGeom prst="rect"/>
            </p:spPr>
          </p:pic>
        </mc:Fallback>
      </mc:AlternateContent>
      <mc:AlternateContent xmlns:mc="http://schemas.openxmlformats.org/markup-compatibility/2006" xmlns:p14="http://schemas.microsoft.com/office/powerpoint/2010/main">
        <mc:Choice Requires="p14">
          <p:contentPart p14:bwMode="auto" r:id="rId311">
            <p14:nvContentPartPr>
              <p14:cNvPr id="156" name="墨迹 155"/>
              <p14:cNvContentPartPr/>
              <p14:nvPr/>
            </p14:nvContentPartPr>
            <p14:xfrm>
              <a:off x="9717405" y="5518150"/>
              <a:ext cx="241300" cy="178435"/>
            </p14:xfrm>
          </p:contentPart>
        </mc:Choice>
        <mc:Fallback xmlns="">
          <p:pic>
            <p:nvPicPr>
              <p:cNvPr id="156" name="墨迹 155"/>
            </p:nvPicPr>
            <p:blipFill>
              <a:blip r:embed="rId312"/>
            </p:blipFill>
            <p:spPr>
              <a:xfrm>
                <a:off x="9717405" y="5518150"/>
                <a:ext cx="241300" cy="178435"/>
              </a:xfrm>
              <a:prstGeom prst="rect"/>
            </p:spPr>
          </p:pic>
        </mc:Fallback>
      </mc:AlternateContent>
      <mc:AlternateContent xmlns:mc="http://schemas.openxmlformats.org/markup-compatibility/2006" xmlns:p14="http://schemas.microsoft.com/office/powerpoint/2010/main">
        <mc:Choice Requires="p14">
          <p:contentPart p14:bwMode="auto" r:id="rId313">
            <p14:nvContentPartPr>
              <p14:cNvPr id="157" name="墨迹 156"/>
              <p14:cNvContentPartPr/>
              <p14:nvPr/>
            </p14:nvContentPartPr>
            <p14:xfrm>
              <a:off x="7324090" y="5732780"/>
              <a:ext cx="321310" cy="267970"/>
            </p14:xfrm>
          </p:contentPart>
        </mc:Choice>
        <mc:Fallback xmlns="">
          <p:pic>
            <p:nvPicPr>
              <p:cNvPr id="157" name="墨迹 156"/>
            </p:nvPicPr>
            <p:blipFill>
              <a:blip r:embed="rId314"/>
            </p:blipFill>
            <p:spPr>
              <a:xfrm>
                <a:off x="7324090" y="5732780"/>
                <a:ext cx="321310" cy="267970"/>
              </a:xfrm>
              <a:prstGeom prst="rect"/>
            </p:spPr>
          </p:pic>
        </mc:Fallback>
      </mc:AlternateContent>
      <mc:AlternateContent xmlns:mc="http://schemas.openxmlformats.org/markup-compatibility/2006" xmlns:p14="http://schemas.microsoft.com/office/powerpoint/2010/main">
        <mc:Choice Requires="p14">
          <p:contentPart p14:bwMode="auto" r:id="rId315">
            <p14:nvContentPartPr>
              <p14:cNvPr id="158" name="墨迹 157"/>
              <p14:cNvContentPartPr/>
              <p14:nvPr/>
            </p14:nvContentPartPr>
            <p14:xfrm>
              <a:off x="7270115" y="5715000"/>
              <a:ext cx="419735" cy="35560"/>
            </p14:xfrm>
          </p:contentPart>
        </mc:Choice>
        <mc:Fallback xmlns="">
          <p:pic>
            <p:nvPicPr>
              <p:cNvPr id="158" name="墨迹 157"/>
            </p:nvPicPr>
            <p:blipFill>
              <a:blip r:embed="rId316"/>
            </p:blipFill>
            <p:spPr>
              <a:xfrm>
                <a:off x="7270115" y="5715000"/>
                <a:ext cx="419735" cy="35560"/>
              </a:xfrm>
              <a:prstGeom prst="rect"/>
            </p:spPr>
          </p:pic>
        </mc:Fallback>
      </mc:AlternateContent>
      <mc:AlternateContent xmlns:mc="http://schemas.openxmlformats.org/markup-compatibility/2006" xmlns:p14="http://schemas.microsoft.com/office/powerpoint/2010/main">
        <mc:Choice Requires="p14">
          <p:contentPart p14:bwMode="auto" r:id="rId317">
            <p14:nvContentPartPr>
              <p14:cNvPr id="159" name="墨迹 158"/>
              <p14:cNvContentPartPr/>
              <p14:nvPr/>
            </p14:nvContentPartPr>
            <p14:xfrm>
              <a:off x="7502525" y="5455920"/>
              <a:ext cx="35560" cy="285750"/>
            </p14:xfrm>
          </p:contentPart>
        </mc:Choice>
        <mc:Fallback xmlns="">
          <p:pic>
            <p:nvPicPr>
              <p:cNvPr id="159" name="墨迹 158"/>
            </p:nvPicPr>
            <p:blipFill>
              <a:blip r:embed="rId318"/>
            </p:blipFill>
            <p:spPr>
              <a:xfrm>
                <a:off x="7502525" y="5455920"/>
                <a:ext cx="35560" cy="285750"/>
              </a:xfrm>
              <a:prstGeom prst="rect"/>
            </p:spPr>
          </p:pic>
        </mc:Fallback>
      </mc:AlternateContent>
      <mc:AlternateContent xmlns:mc="http://schemas.openxmlformats.org/markup-compatibility/2006" xmlns:p14="http://schemas.microsoft.com/office/powerpoint/2010/main">
        <mc:Choice Requires="p14">
          <p:contentPart p14:bwMode="auto" r:id="rId319">
            <p14:nvContentPartPr>
              <p14:cNvPr id="160" name="墨迹 159"/>
              <p14:cNvContentPartPr/>
              <p14:nvPr/>
            </p14:nvContentPartPr>
            <p14:xfrm>
              <a:off x="7073900" y="5696585"/>
              <a:ext cx="107315" cy="80645"/>
            </p14:xfrm>
          </p:contentPart>
        </mc:Choice>
        <mc:Fallback xmlns="">
          <p:pic>
            <p:nvPicPr>
              <p:cNvPr id="160" name="墨迹 159"/>
            </p:nvPicPr>
            <p:blipFill>
              <a:blip r:embed="rId320"/>
            </p:blipFill>
            <p:spPr>
              <a:xfrm>
                <a:off x="7073900" y="5696585"/>
                <a:ext cx="107315" cy="80645"/>
              </a:xfrm>
              <a:prstGeom prst="rect"/>
            </p:spPr>
          </p:pic>
        </mc:Fallback>
      </mc:AlternateContent>
      <mc:AlternateContent xmlns:mc="http://schemas.openxmlformats.org/markup-compatibility/2006" xmlns:p14="http://schemas.microsoft.com/office/powerpoint/2010/main">
        <mc:Choice Requires="p14">
          <p:contentPart p14:bwMode="auto" r:id="rId321">
            <p14:nvContentPartPr>
              <p14:cNvPr id="161" name="墨迹 160"/>
              <p14:cNvContentPartPr/>
              <p14:nvPr/>
            </p14:nvContentPartPr>
            <p14:xfrm>
              <a:off x="6975475" y="5902325"/>
              <a:ext cx="169545" cy="8890"/>
            </p14:xfrm>
          </p:contentPart>
        </mc:Choice>
        <mc:Fallback xmlns="">
          <p:pic>
            <p:nvPicPr>
              <p:cNvPr id="161" name="墨迹 160"/>
            </p:nvPicPr>
            <p:blipFill>
              <a:blip r:embed="rId322"/>
            </p:blipFill>
            <p:spPr>
              <a:xfrm>
                <a:off x="6975475" y="5902325"/>
                <a:ext cx="169545" cy="8890"/>
              </a:xfrm>
              <a:prstGeom prst="rect"/>
            </p:spPr>
          </p:pic>
        </mc:Fallback>
      </mc:AlternateContent>
      <mc:AlternateContent xmlns:mc="http://schemas.openxmlformats.org/markup-compatibility/2006" xmlns:p14="http://schemas.microsoft.com/office/powerpoint/2010/main">
        <mc:Choice Requires="p14">
          <p:contentPart p14:bwMode="auto" r:id="rId323">
            <p14:nvContentPartPr>
              <p14:cNvPr id="162" name="墨迹 161"/>
              <p14:cNvContentPartPr/>
              <p14:nvPr/>
            </p14:nvContentPartPr>
            <p14:xfrm>
              <a:off x="6109335" y="5572125"/>
              <a:ext cx="231775" cy="508635"/>
            </p14:xfrm>
          </p:contentPart>
        </mc:Choice>
        <mc:Fallback xmlns="">
          <p:pic>
            <p:nvPicPr>
              <p:cNvPr id="162" name="墨迹 161"/>
            </p:nvPicPr>
            <p:blipFill>
              <a:blip r:embed="rId324"/>
            </p:blipFill>
            <p:spPr>
              <a:xfrm>
                <a:off x="6109335" y="5572125"/>
                <a:ext cx="231775" cy="508635"/>
              </a:xfrm>
              <a:prstGeom prst="rect"/>
            </p:spPr>
          </p:pic>
        </mc:Fallback>
      </mc:AlternateContent>
      <mc:AlternateContent xmlns:mc="http://schemas.openxmlformats.org/markup-compatibility/2006" xmlns:p14="http://schemas.microsoft.com/office/powerpoint/2010/main">
        <mc:Choice Requires="p14">
          <p:contentPart p14:bwMode="auto" r:id="rId325">
            <p14:nvContentPartPr>
              <p14:cNvPr id="163" name="墨迹 162"/>
              <p14:cNvContentPartPr/>
              <p14:nvPr/>
            </p14:nvContentPartPr>
            <p14:xfrm>
              <a:off x="6368415" y="5723890"/>
              <a:ext cx="178435" cy="321310"/>
            </p14:xfrm>
          </p:contentPart>
        </mc:Choice>
        <mc:Fallback xmlns="">
          <p:pic>
            <p:nvPicPr>
              <p:cNvPr id="163" name="墨迹 162"/>
            </p:nvPicPr>
            <p:blipFill>
              <a:blip r:embed="rId326"/>
            </p:blipFill>
            <p:spPr>
              <a:xfrm>
                <a:off x="6368415" y="5723890"/>
                <a:ext cx="178435" cy="321310"/>
              </a:xfrm>
              <a:prstGeom prst="rect"/>
            </p:spPr>
          </p:pic>
        </mc:Fallback>
      </mc:AlternateContent>
      <mc:AlternateContent xmlns:mc="http://schemas.openxmlformats.org/markup-compatibility/2006" xmlns:p14="http://schemas.microsoft.com/office/powerpoint/2010/main">
        <mc:Choice Requires="p14">
          <p:contentPart p14:bwMode="auto" r:id="rId327">
            <p14:nvContentPartPr>
              <p14:cNvPr id="164" name="墨迹 163"/>
              <p14:cNvContentPartPr/>
              <p14:nvPr/>
            </p14:nvContentPartPr>
            <p14:xfrm>
              <a:off x="6546850" y="5723890"/>
              <a:ext cx="222885" cy="222885"/>
            </p14:xfrm>
          </p:contentPart>
        </mc:Choice>
        <mc:Fallback xmlns="">
          <p:pic>
            <p:nvPicPr>
              <p:cNvPr id="164" name="墨迹 163"/>
            </p:nvPicPr>
            <p:blipFill>
              <a:blip r:embed="rId328"/>
            </p:blipFill>
            <p:spPr>
              <a:xfrm>
                <a:off x="6546850" y="5723890"/>
                <a:ext cx="222885" cy="222885"/>
              </a:xfrm>
              <a:prstGeom prst="rect"/>
            </p:spPr>
          </p:pic>
        </mc:Fallback>
      </mc:AlternateContent>
      <mc:AlternateContent xmlns:mc="http://schemas.openxmlformats.org/markup-compatibility/2006" xmlns:p14="http://schemas.microsoft.com/office/powerpoint/2010/main">
        <mc:Choice Requires="p14">
          <p:contentPart p14:bwMode="auto" r:id="rId329">
            <p14:nvContentPartPr>
              <p14:cNvPr id="165" name="墨迹 164"/>
              <p14:cNvContentPartPr/>
              <p14:nvPr/>
            </p14:nvContentPartPr>
            <p14:xfrm>
              <a:off x="6769735" y="5696585"/>
              <a:ext cx="152400" cy="357505"/>
            </p14:xfrm>
          </p:contentPart>
        </mc:Choice>
        <mc:Fallback xmlns="">
          <p:pic>
            <p:nvPicPr>
              <p:cNvPr id="165" name="墨迹 164"/>
            </p:nvPicPr>
            <p:blipFill>
              <a:blip r:embed="rId330"/>
            </p:blipFill>
            <p:spPr>
              <a:xfrm>
                <a:off x="6769735" y="5696585"/>
                <a:ext cx="152400" cy="357505"/>
              </a:xfrm>
              <a:prstGeom prst="rect"/>
            </p:spPr>
          </p:pic>
        </mc:Fallback>
      </mc:AlternateContent>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459740"/>
            <a:ext cx="10793730" cy="1086485"/>
          </a:xfrm>
          <a:prstGeom prst="rect">
            <a:avLst/>
          </a:prstGeom>
          <a:noFill/>
        </p:spPr>
        <p:txBody>
          <a:bodyPr wrap="square" rtlCol="0">
            <a:noAutofit/>
          </a:bodyPr>
          <a:lstStyle/>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Model expression and loss function</a:t>
            </a:r>
          </a:p>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——matrix form</a:t>
            </a:r>
          </a:p>
          <a:p>
            <a:pPr lvl="0" defTabSz="457200">
              <a:lnSpc>
                <a:spcPct val="120000"/>
              </a:lnSpc>
            </a:pPr>
            <a:endPar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3" name="文本框 2"/>
              <p:cNvSpPr txBox="1"/>
              <p:nvPr/>
            </p:nvSpPr>
            <p:spPr>
              <a:xfrm>
                <a:off x="719455" y="1946910"/>
                <a:ext cx="11273155" cy="1076325"/>
              </a:xfrm>
              <a:prstGeom prst="rect">
                <a:avLst/>
              </a:prstGeom>
              <a:noFill/>
            </p:spPr>
            <p:txBody>
              <a:bodyPr wrap="square" rtlCol="0">
                <a:spAutoFit/>
              </a:bodyPr>
              <a:lstStyle/>
              <a:p>
                <a:r>
                  <a:rPr lang="zh-CN" altLang="en-US" sz="2400" b="1" dirty="0">
                    <a:highlight>
                      <a:srgbClr val="FFFF00"/>
                    </a:highlight>
                    <a:latin typeface="Calibri" panose="020F0502020204030204" charset="0"/>
                    <a:cs typeface="Calibri" panose="020F0502020204030204" charset="0"/>
                  </a:rPr>
                  <a:t>Explanation:</a:t>
                </a:r>
              </a:p>
              <a:p>
                <a:r>
                  <a:rPr lang="zh-CN" altLang="en-US" sz="2000" dirty="0">
                    <a:latin typeface="Arial" panose="020B0604020202020204" pitchFamily="34" charset="0"/>
                    <a:cs typeface="Arial" panose="020B0604020202020204" pitchFamily="34" charset="0"/>
                  </a:rPr>
                  <a:t>In matrix form, X is the original variable plus a list of constants 1:</a:t>
                </a:r>
                <a14:m>
                  <m:oMath xmlns:m="http://schemas.openxmlformats.org/officeDocument/2006/math">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𝑥</m:t>
                        </m:r>
                      </m:e>
                      <m:sub>
                        <m:r>
                          <a:rPr lang="en-US" altLang="zh-CN" sz="2000" i="1">
                            <a:latin typeface="Cambria Math" panose="02040503050406030204" charset="0"/>
                            <a:cs typeface="Cambria Math" panose="02040503050406030204" charset="0"/>
                          </a:rPr>
                          <m:t>1 </m:t>
                        </m:r>
                      </m:sub>
                    </m:sSub>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𝑥</m:t>
                        </m:r>
                      </m:e>
                      <m:sub>
                        <m:r>
                          <a:rPr lang="en-US" altLang="zh-CN" sz="2000" i="1">
                            <a:latin typeface="Cambria Math" panose="02040503050406030204" charset="0"/>
                            <a:cs typeface="Cambria Math" panose="02040503050406030204" charset="0"/>
                          </a:rPr>
                          <m:t>2</m:t>
                        </m:r>
                      </m:sub>
                    </m:sSub>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𝑥</m:t>
                        </m:r>
                      </m:e>
                      <m:sub>
                        <m:r>
                          <a:rPr lang="en-US" altLang="zh-CN" sz="2000" i="1">
                            <a:latin typeface="Cambria Math" panose="02040503050406030204" charset="0"/>
                            <a:cs typeface="Cambria Math" panose="02040503050406030204" charset="0"/>
                          </a:rPr>
                          <m:t>𝑘</m:t>
                        </m:r>
                      </m:sub>
                    </m:sSub>
                    <m:r>
                      <a:rPr lang="en-US" altLang="zh-CN" sz="2000" i="1">
                        <a:latin typeface="Cambria Math" panose="02040503050406030204" charset="0"/>
                        <a:cs typeface="Cambria Math" panose="02040503050406030204" charset="0"/>
                      </a:rPr>
                      <m:t> , 1]</m:t>
                    </m:r>
                  </m:oMath>
                </a14:m>
                <a:endParaRPr lang="en-US" altLang="zh-CN" sz="2000" dirty="0">
                  <a:latin typeface="Arial" panose="020B0604020202020204" pitchFamily="34" charset="0"/>
                  <a:cs typeface="Arial" panose="020B0604020202020204" pitchFamily="34" charset="0"/>
                </a:endParaRPr>
              </a:p>
              <a:p>
                <a:r>
                  <a:rPr lang="zh-CN" altLang="en-US" sz="2000" dirty="0">
                    <a:latin typeface="Arial" panose="020B0604020202020204" pitchFamily="34" charset="0"/>
                    <a:cs typeface="Arial" panose="020B0604020202020204" pitchFamily="34" charset="0"/>
                  </a:rPr>
                  <a:t>The W corresponds to one more than the original, and the purpose of this is to knead b into the W.</a:t>
                </a:r>
              </a:p>
            </p:txBody>
          </p:sp>
        </mc:Choice>
        <mc:Fallback xmlns="">
          <p:sp>
            <p:nvSpPr>
              <p:cNvPr id="3" name="文本框 2"/>
              <p:cNvSpPr txBox="1">
                <a:spLocks noRot="1" noChangeAspect="1" noMove="1" noResize="1" noEditPoints="1" noAdjustHandles="1" noChangeArrowheads="1" noChangeShapeType="1" noTextEdit="1"/>
              </p:cNvSpPr>
              <p:nvPr/>
            </p:nvSpPr>
            <p:spPr>
              <a:xfrm>
                <a:off x="719455" y="1946910"/>
                <a:ext cx="11273155" cy="1076325"/>
              </a:xfrm>
              <a:prstGeom prst="rect">
                <a:avLst/>
              </a:prstGeom>
              <a:blipFill rotWithShape="1">
                <a:blip r:embed="rId2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2"/>
          <a:stretch>
            <a:fillRect/>
          </a:stretch>
        </p:blipFill>
        <p:spPr>
          <a:xfrm>
            <a:off x="861695" y="3291205"/>
            <a:ext cx="10454005" cy="2226310"/>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35890"/>
            <a:ext cx="10793730" cy="691515"/>
          </a:xfrm>
          <a:prstGeom prst="rect">
            <a:avLst/>
          </a:prstGeom>
          <a:noFill/>
        </p:spPr>
        <p:txBody>
          <a:bodyPr wrap="square" rtlCol="0">
            <a:noAutofit/>
          </a:bodyPr>
          <a:lstStyle/>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Linear regression model is solved</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720090" y="741680"/>
            <a:ext cx="9862820" cy="398780"/>
          </a:xfrm>
          <a:prstGeom prst="rect">
            <a:avLst/>
          </a:prstGeom>
          <a:noFill/>
        </p:spPr>
        <p:txBody>
          <a:bodyPr wrap="square" rtlCol="0">
            <a:spAutoFit/>
          </a:bodyPr>
          <a:lstStyle/>
          <a:p>
            <a:r>
              <a:rPr lang="zh-CN" altLang="en-US" sz="2000" i="1">
                <a:solidFill>
                  <a:schemeClr val="tx2">
                    <a:lumMod val="25000"/>
                  </a:schemeClr>
                </a:solidFill>
              </a:rPr>
              <a:t>This section explains how to solve the coefficient of linear regression model</a:t>
            </a:r>
            <a:r>
              <a:rPr lang="en-US" altLang="zh-CN" sz="2000" i="1"/>
              <a:t>.</a:t>
            </a:r>
          </a:p>
        </p:txBody>
      </p:sp>
      <p:sp>
        <p:nvSpPr>
          <p:cNvPr id="5" name="文本框 4"/>
          <p:cNvSpPr txBox="1"/>
          <p:nvPr/>
        </p:nvSpPr>
        <p:spPr>
          <a:xfrm>
            <a:off x="720090" y="1481455"/>
            <a:ext cx="11090275" cy="398780"/>
          </a:xfrm>
          <a:prstGeom prst="rect">
            <a:avLst/>
          </a:prstGeom>
          <a:noFill/>
        </p:spPr>
        <p:txBody>
          <a:bodyPr wrap="square" rtlCol="0">
            <a:spAutoFit/>
          </a:bodyPr>
          <a:lstStyle/>
          <a:p>
            <a:r>
              <a:rPr lang="zh-CN" altLang="en-US" sz="2000" b="1">
                <a:latin typeface="微软雅黑" panose="020B0503020204020204" charset="-122"/>
                <a:ea typeface="微软雅黑" panose="020B0503020204020204" charset="-122"/>
              </a:rPr>
              <a:t>The linear regression model can be solved directly using the least squares method.</a:t>
            </a:r>
          </a:p>
        </p:txBody>
      </p:sp>
      <p:pic>
        <p:nvPicPr>
          <p:cNvPr id="6" name="图片 5"/>
          <p:cNvPicPr>
            <a:picLocks noChangeAspect="1"/>
          </p:cNvPicPr>
          <p:nvPr/>
        </p:nvPicPr>
        <p:blipFill>
          <a:blip r:embed="rId21"/>
          <a:stretch>
            <a:fillRect/>
          </a:stretch>
        </p:blipFill>
        <p:spPr>
          <a:xfrm>
            <a:off x="2216150" y="2028825"/>
            <a:ext cx="3514725" cy="1400175"/>
          </a:xfrm>
          <a:prstGeom prst="rect">
            <a:avLst/>
          </a:prstGeom>
        </p:spPr>
      </p:pic>
      <p:pic>
        <p:nvPicPr>
          <p:cNvPr id="8" name="图片 7"/>
          <p:cNvPicPr>
            <a:picLocks noChangeAspect="1"/>
          </p:cNvPicPr>
          <p:nvPr/>
        </p:nvPicPr>
        <p:blipFill>
          <a:blip r:embed="rId22"/>
          <a:stretch>
            <a:fillRect/>
          </a:stretch>
        </p:blipFill>
        <p:spPr>
          <a:xfrm>
            <a:off x="2032635" y="3589655"/>
            <a:ext cx="8327390" cy="2802890"/>
          </a:xfrm>
          <a:prstGeom prst="rect">
            <a:avLst/>
          </a:prstGeom>
        </p:spPr>
      </p:pic>
      <p:sp>
        <p:nvSpPr>
          <p:cNvPr id="9" name="文本框 8"/>
          <p:cNvSpPr txBox="1"/>
          <p:nvPr/>
        </p:nvSpPr>
        <p:spPr>
          <a:xfrm>
            <a:off x="6293485" y="2326640"/>
            <a:ext cx="5022215" cy="816610"/>
          </a:xfrm>
          <a:prstGeom prst="rect">
            <a:avLst/>
          </a:prstGeom>
          <a:noFill/>
        </p:spPr>
        <p:txBody>
          <a:bodyPr wrap="square" rtlCol="0">
            <a:noAutofit/>
          </a:bodyPr>
          <a:lstStyle/>
          <a:p>
            <a:r>
              <a:rPr lang="zh-CN" altLang="en-US" sz="2400" i="1">
                <a:solidFill>
                  <a:srgbClr val="FF0000"/>
                </a:solidFill>
              </a:rPr>
              <a:t>Using this formula, we can find W that minimizes the loss function L(W)</a:t>
            </a:r>
            <a:r>
              <a:rPr lang="en-US" altLang="zh-CN" sz="2400" i="1">
                <a:solidFill>
                  <a:srgbClr val="FF0000"/>
                </a:solidFill>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607060" y="553085"/>
              <a:ext cx="133985" cy="357505"/>
            </p14:xfrm>
          </p:contentPart>
        </mc:Choice>
        <mc:Fallback xmlns="">
          <p:pic>
            <p:nvPicPr>
              <p:cNvPr id="2" name="墨迹 1"/>
            </p:nvPicPr>
            <p:blipFill>
              <a:blip r:embed="rId4"/>
            </p:blipFill>
            <p:spPr>
              <a:xfrm>
                <a:off x="607060" y="553085"/>
                <a:ext cx="133985" cy="35750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732155" y="561975"/>
              <a:ext cx="17780" cy="133985"/>
            </p14:xfrm>
          </p:contentPart>
        </mc:Choice>
        <mc:Fallback xmlns="">
          <p:pic>
            <p:nvPicPr>
              <p:cNvPr id="3" name="墨迹 2"/>
            </p:nvPicPr>
            <p:blipFill>
              <a:blip r:embed="rId6"/>
            </p:blipFill>
            <p:spPr>
              <a:xfrm>
                <a:off x="732155" y="561975"/>
                <a:ext cx="17780" cy="13398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4" name="墨迹 3"/>
              <p14:cNvContentPartPr/>
              <p14:nvPr/>
            </p14:nvContentPartPr>
            <p14:xfrm>
              <a:off x="785495" y="508635"/>
              <a:ext cx="80645" cy="178435"/>
            </p14:xfrm>
          </p:contentPart>
        </mc:Choice>
        <mc:Fallback xmlns="">
          <p:pic>
            <p:nvPicPr>
              <p:cNvPr id="4" name="墨迹 3"/>
            </p:nvPicPr>
            <p:blipFill>
              <a:blip r:embed="rId8"/>
            </p:blipFill>
            <p:spPr>
              <a:xfrm>
                <a:off x="785495" y="508635"/>
                <a:ext cx="80645" cy="17843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5" name="墨迹 4"/>
              <p14:cNvContentPartPr/>
              <p14:nvPr/>
            </p14:nvContentPartPr>
            <p14:xfrm>
              <a:off x="732155" y="749935"/>
              <a:ext cx="267970" cy="142875"/>
            </p14:xfrm>
          </p:contentPart>
        </mc:Choice>
        <mc:Fallback xmlns="">
          <p:pic>
            <p:nvPicPr>
              <p:cNvPr id="5" name="墨迹 4"/>
            </p:nvPicPr>
            <p:blipFill>
              <a:blip r:embed="rId10"/>
            </p:blipFill>
            <p:spPr>
              <a:xfrm>
                <a:off x="732155" y="749935"/>
                <a:ext cx="267970" cy="142875"/>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6" name="墨迹 5"/>
              <p14:cNvContentPartPr/>
              <p14:nvPr/>
            </p14:nvContentPartPr>
            <p14:xfrm>
              <a:off x="1303655" y="508635"/>
              <a:ext cx="223520" cy="321310"/>
            </p14:xfrm>
          </p:contentPart>
        </mc:Choice>
        <mc:Fallback xmlns="">
          <p:pic>
            <p:nvPicPr>
              <p:cNvPr id="6" name="墨迹 5"/>
            </p:nvPicPr>
            <p:blipFill>
              <a:blip r:embed="rId12"/>
            </p:blipFill>
            <p:spPr>
              <a:xfrm>
                <a:off x="1303655" y="508635"/>
                <a:ext cx="223520" cy="32131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7" name="墨迹 6"/>
              <p14:cNvContentPartPr/>
              <p14:nvPr/>
            </p14:nvContentPartPr>
            <p14:xfrm>
              <a:off x="1625600" y="704850"/>
              <a:ext cx="44450" cy="89535"/>
            </p14:xfrm>
          </p:contentPart>
        </mc:Choice>
        <mc:Fallback xmlns="">
          <p:pic>
            <p:nvPicPr>
              <p:cNvPr id="7" name="墨迹 6"/>
            </p:nvPicPr>
            <p:blipFill>
              <a:blip r:embed="rId14"/>
            </p:blipFill>
            <p:spPr>
              <a:xfrm>
                <a:off x="1625600" y="704850"/>
                <a:ext cx="44450" cy="89535"/>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8" name="墨迹 7"/>
              <p14:cNvContentPartPr/>
              <p14:nvPr/>
            </p14:nvContentPartPr>
            <p14:xfrm>
              <a:off x="1705610" y="642620"/>
              <a:ext cx="214630" cy="178435"/>
            </p14:xfrm>
          </p:contentPart>
        </mc:Choice>
        <mc:Fallback xmlns="">
          <p:pic>
            <p:nvPicPr>
              <p:cNvPr id="8" name="墨迹 7"/>
            </p:nvPicPr>
            <p:blipFill>
              <a:blip r:embed="rId16"/>
            </p:blipFill>
            <p:spPr>
              <a:xfrm>
                <a:off x="1705610" y="642620"/>
                <a:ext cx="214630" cy="178435"/>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9" name="墨迹 8"/>
              <p14:cNvContentPartPr/>
              <p14:nvPr/>
            </p14:nvContentPartPr>
            <p14:xfrm>
              <a:off x="1723390" y="553085"/>
              <a:ext cx="133985" cy="205740"/>
            </p14:xfrm>
          </p:contentPart>
        </mc:Choice>
        <mc:Fallback xmlns="">
          <p:pic>
            <p:nvPicPr>
              <p:cNvPr id="9" name="墨迹 8"/>
            </p:nvPicPr>
            <p:blipFill>
              <a:blip r:embed="rId18"/>
            </p:blipFill>
            <p:spPr>
              <a:xfrm>
                <a:off x="1723390" y="553085"/>
                <a:ext cx="133985" cy="20574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0" name="墨迹 9"/>
              <p14:cNvContentPartPr/>
              <p14:nvPr/>
            </p14:nvContentPartPr>
            <p14:xfrm>
              <a:off x="2063115" y="669290"/>
              <a:ext cx="17780" cy="98425"/>
            </p14:xfrm>
          </p:contentPart>
        </mc:Choice>
        <mc:Fallback xmlns="">
          <p:pic>
            <p:nvPicPr>
              <p:cNvPr id="10" name="墨迹 9"/>
            </p:nvPicPr>
            <p:blipFill>
              <a:blip r:embed="rId20"/>
            </p:blipFill>
            <p:spPr>
              <a:xfrm>
                <a:off x="2063115" y="669290"/>
                <a:ext cx="17780" cy="98425"/>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p14:cNvContentPartPr/>
              <p14:nvPr/>
            </p14:nvContentPartPr>
            <p14:xfrm>
              <a:off x="2232660" y="607060"/>
              <a:ext cx="196215" cy="53340"/>
            </p14:xfrm>
          </p:contentPart>
        </mc:Choice>
        <mc:Fallback xmlns="">
          <p:pic>
            <p:nvPicPr>
              <p:cNvPr id="11" name="墨迹 10"/>
            </p:nvPicPr>
            <p:blipFill>
              <a:blip r:embed="rId22"/>
            </p:blipFill>
            <p:spPr>
              <a:xfrm>
                <a:off x="2232660" y="607060"/>
                <a:ext cx="196215" cy="5334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p14:cNvContentPartPr/>
              <p14:nvPr/>
            </p14:nvContentPartPr>
            <p14:xfrm>
              <a:off x="2331085" y="544195"/>
              <a:ext cx="62230" cy="205740"/>
            </p14:xfrm>
          </p:contentPart>
        </mc:Choice>
        <mc:Fallback xmlns="">
          <p:pic>
            <p:nvPicPr>
              <p:cNvPr id="12" name="墨迹 11"/>
            </p:nvPicPr>
            <p:blipFill>
              <a:blip r:embed="rId24"/>
            </p:blipFill>
            <p:spPr>
              <a:xfrm>
                <a:off x="2331085" y="544195"/>
                <a:ext cx="62230" cy="205740"/>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p14:cNvContentPartPr/>
              <p14:nvPr/>
            </p14:nvContentPartPr>
            <p14:xfrm>
              <a:off x="2527300" y="419100"/>
              <a:ext cx="223520" cy="295275"/>
            </p14:xfrm>
          </p:contentPart>
        </mc:Choice>
        <mc:Fallback xmlns="">
          <p:pic>
            <p:nvPicPr>
              <p:cNvPr id="13" name="墨迹 12"/>
            </p:nvPicPr>
            <p:blipFill>
              <a:blip r:embed="rId26"/>
            </p:blipFill>
            <p:spPr>
              <a:xfrm>
                <a:off x="2527300" y="419100"/>
                <a:ext cx="223520" cy="295275"/>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p14:cNvContentPartPr/>
              <p14:nvPr/>
            </p14:nvContentPartPr>
            <p14:xfrm>
              <a:off x="2777490" y="571500"/>
              <a:ext cx="223520" cy="213995"/>
            </p14:xfrm>
          </p:contentPart>
        </mc:Choice>
        <mc:Fallback xmlns="">
          <p:pic>
            <p:nvPicPr>
              <p:cNvPr id="14" name="墨迹 13"/>
            </p:nvPicPr>
            <p:blipFill>
              <a:blip r:embed="rId28"/>
            </p:blipFill>
            <p:spPr>
              <a:xfrm>
                <a:off x="2777490" y="571500"/>
                <a:ext cx="223520" cy="213995"/>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p14:cNvContentPartPr/>
              <p14:nvPr/>
            </p14:nvContentPartPr>
            <p14:xfrm>
              <a:off x="3027680" y="526415"/>
              <a:ext cx="160655" cy="214630"/>
            </p14:xfrm>
          </p:contentPart>
        </mc:Choice>
        <mc:Fallback xmlns="">
          <p:pic>
            <p:nvPicPr>
              <p:cNvPr id="15" name="墨迹 14"/>
            </p:nvPicPr>
            <p:blipFill>
              <a:blip r:embed="rId30"/>
            </p:blipFill>
            <p:spPr>
              <a:xfrm>
                <a:off x="3027680" y="526415"/>
                <a:ext cx="160655" cy="214630"/>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p14:cNvContentPartPr/>
              <p14:nvPr/>
            </p14:nvContentPartPr>
            <p14:xfrm>
              <a:off x="3054350" y="455295"/>
              <a:ext cx="116205" cy="240665"/>
            </p14:xfrm>
          </p:contentPart>
        </mc:Choice>
        <mc:Fallback xmlns="">
          <p:pic>
            <p:nvPicPr>
              <p:cNvPr id="16" name="墨迹 15"/>
            </p:nvPicPr>
            <p:blipFill>
              <a:blip r:embed="rId32"/>
            </p:blipFill>
            <p:spPr>
              <a:xfrm>
                <a:off x="3054350" y="455295"/>
                <a:ext cx="116205" cy="240665"/>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p14:cNvContentPartPr/>
              <p14:nvPr/>
            </p14:nvContentPartPr>
            <p14:xfrm>
              <a:off x="3295650" y="571500"/>
              <a:ext cx="169545" cy="142875"/>
            </p14:xfrm>
          </p:contentPart>
        </mc:Choice>
        <mc:Fallback xmlns="">
          <p:pic>
            <p:nvPicPr>
              <p:cNvPr id="17" name="墨迹 16"/>
            </p:nvPicPr>
            <p:blipFill>
              <a:blip r:embed="rId34"/>
            </p:blipFill>
            <p:spPr>
              <a:xfrm>
                <a:off x="3295650" y="571500"/>
                <a:ext cx="169545" cy="142875"/>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p14:cNvContentPartPr/>
              <p14:nvPr/>
            </p14:nvContentPartPr>
            <p14:xfrm>
              <a:off x="3715385" y="455295"/>
              <a:ext cx="125095" cy="62230"/>
            </p14:xfrm>
          </p:contentPart>
        </mc:Choice>
        <mc:Fallback xmlns="">
          <p:pic>
            <p:nvPicPr>
              <p:cNvPr id="18" name="墨迹 17"/>
            </p:nvPicPr>
            <p:blipFill>
              <a:blip r:embed="rId36"/>
            </p:blipFill>
            <p:spPr>
              <a:xfrm>
                <a:off x="3715385" y="455295"/>
                <a:ext cx="125095" cy="6223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p14:cNvContentPartPr/>
              <p14:nvPr/>
            </p14:nvContentPartPr>
            <p14:xfrm>
              <a:off x="3679825" y="544195"/>
              <a:ext cx="250190" cy="80645"/>
            </p14:xfrm>
          </p:contentPart>
        </mc:Choice>
        <mc:Fallback xmlns="">
          <p:pic>
            <p:nvPicPr>
              <p:cNvPr id="19" name="墨迹 18"/>
            </p:nvPicPr>
            <p:blipFill>
              <a:blip r:embed="rId38"/>
            </p:blipFill>
            <p:spPr>
              <a:xfrm>
                <a:off x="3679825" y="544195"/>
                <a:ext cx="250190" cy="80645"/>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p14:cNvContentPartPr/>
              <p14:nvPr/>
            </p14:nvContentPartPr>
            <p14:xfrm>
              <a:off x="4117340" y="294640"/>
              <a:ext cx="89535" cy="151765"/>
            </p14:xfrm>
          </p:contentPart>
        </mc:Choice>
        <mc:Fallback xmlns="">
          <p:pic>
            <p:nvPicPr>
              <p:cNvPr id="20" name="墨迹 19"/>
            </p:nvPicPr>
            <p:blipFill>
              <a:blip r:embed="rId40"/>
            </p:blipFill>
            <p:spPr>
              <a:xfrm>
                <a:off x="4117340" y="294640"/>
                <a:ext cx="89535" cy="151765"/>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p14:cNvContentPartPr/>
              <p14:nvPr/>
            </p14:nvContentPartPr>
            <p14:xfrm>
              <a:off x="3876040" y="231775"/>
              <a:ext cx="428625" cy="652145"/>
            </p14:xfrm>
          </p:contentPart>
        </mc:Choice>
        <mc:Fallback xmlns="">
          <p:pic>
            <p:nvPicPr>
              <p:cNvPr id="21" name="墨迹 20"/>
            </p:nvPicPr>
            <p:blipFill>
              <a:blip r:embed="rId42"/>
            </p:blipFill>
            <p:spPr>
              <a:xfrm>
                <a:off x="3876040" y="231775"/>
                <a:ext cx="428625" cy="652145"/>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p14:cNvContentPartPr/>
              <p14:nvPr/>
            </p14:nvContentPartPr>
            <p14:xfrm>
              <a:off x="1625600" y="356870"/>
              <a:ext cx="624840" cy="643255"/>
            </p14:xfrm>
          </p:contentPart>
        </mc:Choice>
        <mc:Fallback xmlns="">
          <p:pic>
            <p:nvPicPr>
              <p:cNvPr id="22" name="墨迹 21"/>
            </p:nvPicPr>
            <p:blipFill>
              <a:blip r:embed="rId44"/>
            </p:blipFill>
            <p:spPr>
              <a:xfrm>
                <a:off x="1625600" y="356870"/>
                <a:ext cx="624840" cy="643255"/>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p14:cNvContentPartPr/>
              <p14:nvPr/>
            </p14:nvContentPartPr>
            <p14:xfrm>
              <a:off x="3072130" y="321310"/>
              <a:ext cx="535940" cy="544830"/>
            </p14:xfrm>
          </p:contentPart>
        </mc:Choice>
        <mc:Fallback xmlns="">
          <p:pic>
            <p:nvPicPr>
              <p:cNvPr id="23" name="墨迹 22"/>
            </p:nvPicPr>
            <p:blipFill>
              <a:blip r:embed="rId46"/>
            </p:blipFill>
            <p:spPr>
              <a:xfrm>
                <a:off x="3072130" y="321310"/>
                <a:ext cx="535940" cy="544830"/>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p14:cNvContentPartPr/>
              <p14:nvPr/>
            </p14:nvContentPartPr>
            <p14:xfrm>
              <a:off x="3965575" y="607060"/>
              <a:ext cx="535940" cy="71120"/>
            </p14:xfrm>
          </p:contentPart>
        </mc:Choice>
        <mc:Fallback xmlns="">
          <p:pic>
            <p:nvPicPr>
              <p:cNvPr id="24" name="墨迹 23"/>
            </p:nvPicPr>
            <p:blipFill>
              <a:blip r:embed="rId48"/>
            </p:blipFill>
            <p:spPr>
              <a:xfrm>
                <a:off x="3965575" y="607060"/>
                <a:ext cx="535940" cy="71120"/>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p14:cNvContentPartPr/>
              <p14:nvPr/>
            </p14:nvContentPartPr>
            <p14:xfrm>
              <a:off x="544830" y="1428750"/>
              <a:ext cx="1205230" cy="2571750"/>
            </p14:xfrm>
          </p:contentPart>
        </mc:Choice>
        <mc:Fallback xmlns="">
          <p:pic>
            <p:nvPicPr>
              <p:cNvPr id="25" name="墨迹 24"/>
            </p:nvPicPr>
            <p:blipFill>
              <a:blip r:embed="rId50"/>
            </p:blipFill>
            <p:spPr>
              <a:xfrm>
                <a:off x="544830" y="1428750"/>
                <a:ext cx="1205230" cy="2571750"/>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p14:cNvContentPartPr/>
              <p14:nvPr/>
            </p14:nvContentPartPr>
            <p14:xfrm>
              <a:off x="1830705" y="2321560"/>
              <a:ext cx="2197100" cy="276860"/>
            </p14:xfrm>
          </p:contentPart>
        </mc:Choice>
        <mc:Fallback xmlns="">
          <p:pic>
            <p:nvPicPr>
              <p:cNvPr id="26" name="墨迹 25"/>
            </p:nvPicPr>
            <p:blipFill>
              <a:blip r:embed="rId52"/>
            </p:blipFill>
            <p:spPr>
              <a:xfrm>
                <a:off x="1830705" y="2321560"/>
                <a:ext cx="2197100" cy="276860"/>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p14:cNvContentPartPr/>
              <p14:nvPr/>
            </p14:nvContentPartPr>
            <p14:xfrm>
              <a:off x="3849370" y="2205355"/>
              <a:ext cx="142875" cy="196215"/>
            </p14:xfrm>
          </p:contentPart>
        </mc:Choice>
        <mc:Fallback xmlns="">
          <p:pic>
            <p:nvPicPr>
              <p:cNvPr id="27" name="墨迹 26"/>
            </p:nvPicPr>
            <p:blipFill>
              <a:blip r:embed="rId54"/>
            </p:blipFill>
            <p:spPr>
              <a:xfrm>
                <a:off x="3849370" y="2205355"/>
                <a:ext cx="142875" cy="196215"/>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p14:cNvContentPartPr/>
              <p14:nvPr/>
            </p14:nvContentPartPr>
            <p14:xfrm>
              <a:off x="580390" y="3830320"/>
              <a:ext cx="151765" cy="187960"/>
            </p14:xfrm>
          </p:contentPart>
        </mc:Choice>
        <mc:Fallback xmlns="">
          <p:pic>
            <p:nvPicPr>
              <p:cNvPr id="28" name="墨迹 27"/>
            </p:nvPicPr>
            <p:blipFill>
              <a:blip r:embed="rId56"/>
            </p:blipFill>
            <p:spPr>
              <a:xfrm>
                <a:off x="580390" y="3830320"/>
                <a:ext cx="151765" cy="187960"/>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p14:cNvContentPartPr/>
              <p14:nvPr/>
            </p14:nvContentPartPr>
            <p14:xfrm>
              <a:off x="2553970" y="2294890"/>
              <a:ext cx="151765" cy="151765"/>
            </p14:xfrm>
          </p:contentPart>
        </mc:Choice>
        <mc:Fallback xmlns="">
          <p:pic>
            <p:nvPicPr>
              <p:cNvPr id="29" name="墨迹 28"/>
            </p:nvPicPr>
            <p:blipFill>
              <a:blip r:embed="rId58"/>
            </p:blipFill>
            <p:spPr>
              <a:xfrm>
                <a:off x="2553970" y="2294890"/>
                <a:ext cx="151765" cy="151765"/>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p14:cNvContentPartPr/>
              <p14:nvPr/>
            </p14:nvContentPartPr>
            <p14:xfrm>
              <a:off x="2590165" y="2286000"/>
              <a:ext cx="71120" cy="133350"/>
            </p14:xfrm>
          </p:contentPart>
        </mc:Choice>
        <mc:Fallback xmlns="">
          <p:pic>
            <p:nvPicPr>
              <p:cNvPr id="30" name="墨迹 29"/>
            </p:nvPicPr>
            <p:blipFill>
              <a:blip r:embed="rId60"/>
            </p:blipFill>
            <p:spPr>
              <a:xfrm>
                <a:off x="2590165" y="2286000"/>
                <a:ext cx="71120" cy="133350"/>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p14:cNvContentPartPr/>
              <p14:nvPr/>
            </p14:nvContentPartPr>
            <p14:xfrm>
              <a:off x="2786380" y="2357120"/>
              <a:ext cx="160655" cy="98425"/>
            </p14:xfrm>
          </p:contentPart>
        </mc:Choice>
        <mc:Fallback xmlns="">
          <p:pic>
            <p:nvPicPr>
              <p:cNvPr id="31" name="墨迹 30"/>
            </p:nvPicPr>
            <p:blipFill>
              <a:blip r:embed="rId62"/>
            </p:blipFill>
            <p:spPr>
              <a:xfrm>
                <a:off x="2786380" y="2357120"/>
                <a:ext cx="160655" cy="98425"/>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p14:cNvContentPartPr/>
              <p14:nvPr/>
            </p14:nvContentPartPr>
            <p14:xfrm>
              <a:off x="705485" y="3205480"/>
              <a:ext cx="231775" cy="89535"/>
            </p14:xfrm>
          </p:contentPart>
        </mc:Choice>
        <mc:Fallback xmlns="">
          <p:pic>
            <p:nvPicPr>
              <p:cNvPr id="32" name="墨迹 31"/>
            </p:nvPicPr>
            <p:blipFill>
              <a:blip r:embed="rId64"/>
            </p:blipFill>
            <p:spPr>
              <a:xfrm>
                <a:off x="705485" y="3205480"/>
                <a:ext cx="231775" cy="89535"/>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p14:cNvContentPartPr/>
              <p14:nvPr/>
            </p14:nvContentPartPr>
            <p14:xfrm>
              <a:off x="812800" y="3115945"/>
              <a:ext cx="80010" cy="232410"/>
            </p14:xfrm>
          </p:contentPart>
        </mc:Choice>
        <mc:Fallback xmlns="">
          <p:pic>
            <p:nvPicPr>
              <p:cNvPr id="33" name="墨迹 32"/>
            </p:nvPicPr>
            <p:blipFill>
              <a:blip r:embed="rId66"/>
            </p:blipFill>
            <p:spPr>
              <a:xfrm>
                <a:off x="812800" y="3115945"/>
                <a:ext cx="80010" cy="232410"/>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p14:cNvContentPartPr/>
              <p14:nvPr/>
            </p14:nvContentPartPr>
            <p14:xfrm>
              <a:off x="1009015" y="3143250"/>
              <a:ext cx="44450" cy="106680"/>
            </p14:xfrm>
          </p:contentPart>
        </mc:Choice>
        <mc:Fallback xmlns="">
          <p:pic>
            <p:nvPicPr>
              <p:cNvPr id="34" name="墨迹 33"/>
            </p:nvPicPr>
            <p:blipFill>
              <a:blip r:embed="rId68"/>
            </p:blipFill>
            <p:spPr>
              <a:xfrm>
                <a:off x="1009015" y="3143250"/>
                <a:ext cx="44450" cy="106680"/>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p14:cNvContentPartPr/>
              <p14:nvPr/>
            </p14:nvContentPartPr>
            <p14:xfrm>
              <a:off x="4126230" y="3286125"/>
              <a:ext cx="17780" cy="360"/>
            </p14:xfrm>
          </p:contentPart>
        </mc:Choice>
        <mc:Fallback xmlns="">
          <p:pic>
            <p:nvPicPr>
              <p:cNvPr id="35" name="墨迹 34"/>
            </p:nvPicPr>
            <p:blipFill>
              <a:blip r:embed="rId70"/>
            </p:blipFill>
            <p:spPr>
              <a:xfrm>
                <a:off x="4126230" y="3286125"/>
                <a:ext cx="17780" cy="360"/>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p14:cNvContentPartPr/>
              <p14:nvPr/>
            </p14:nvContentPartPr>
            <p14:xfrm>
              <a:off x="1402080" y="2642870"/>
              <a:ext cx="339090" cy="1196340"/>
            </p14:xfrm>
          </p:contentPart>
        </mc:Choice>
        <mc:Fallback xmlns="">
          <p:pic>
            <p:nvPicPr>
              <p:cNvPr id="36" name="墨迹 35"/>
            </p:nvPicPr>
            <p:blipFill>
              <a:blip r:embed="rId72"/>
            </p:blipFill>
            <p:spPr>
              <a:xfrm>
                <a:off x="1402080" y="2642870"/>
                <a:ext cx="339090" cy="1196340"/>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p14:cNvContentPartPr/>
              <p14:nvPr/>
            </p14:nvContentPartPr>
            <p14:xfrm>
              <a:off x="1768475" y="2625090"/>
              <a:ext cx="624840" cy="1473200"/>
            </p14:xfrm>
          </p:contentPart>
        </mc:Choice>
        <mc:Fallback xmlns="">
          <p:pic>
            <p:nvPicPr>
              <p:cNvPr id="37" name="墨迹 36"/>
            </p:nvPicPr>
            <p:blipFill>
              <a:blip r:embed="rId74"/>
            </p:blipFill>
            <p:spPr>
              <a:xfrm>
                <a:off x="1768475" y="2625090"/>
                <a:ext cx="624840" cy="1473200"/>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p14:cNvContentPartPr/>
              <p14:nvPr/>
            </p14:nvContentPartPr>
            <p14:xfrm>
              <a:off x="1830705" y="2607310"/>
              <a:ext cx="1786255" cy="839470"/>
            </p14:xfrm>
          </p:contentPart>
        </mc:Choice>
        <mc:Fallback xmlns="">
          <p:pic>
            <p:nvPicPr>
              <p:cNvPr id="38" name="墨迹 37"/>
            </p:nvPicPr>
            <p:blipFill>
              <a:blip r:embed="rId76"/>
            </p:blipFill>
            <p:spPr>
              <a:xfrm>
                <a:off x="1830705" y="2607310"/>
                <a:ext cx="1786255" cy="839470"/>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39" name="墨迹 38"/>
              <p14:cNvContentPartPr/>
              <p14:nvPr/>
            </p14:nvContentPartPr>
            <p14:xfrm>
              <a:off x="4474845" y="1669415"/>
              <a:ext cx="1982470" cy="178435"/>
            </p14:xfrm>
          </p:contentPart>
        </mc:Choice>
        <mc:Fallback xmlns="">
          <p:pic>
            <p:nvPicPr>
              <p:cNvPr id="39" name="墨迹 38"/>
            </p:nvPicPr>
            <p:blipFill>
              <a:blip r:embed="rId78"/>
            </p:blipFill>
            <p:spPr>
              <a:xfrm>
                <a:off x="4474845" y="1669415"/>
                <a:ext cx="1982470" cy="178435"/>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0" name="墨迹 39"/>
              <p14:cNvContentPartPr/>
              <p14:nvPr/>
            </p14:nvContentPartPr>
            <p14:xfrm>
              <a:off x="5233670" y="695960"/>
              <a:ext cx="133985" cy="2054225"/>
            </p14:xfrm>
          </p:contentPart>
        </mc:Choice>
        <mc:Fallback xmlns="">
          <p:pic>
            <p:nvPicPr>
              <p:cNvPr id="40" name="墨迹 39"/>
            </p:nvPicPr>
            <p:blipFill>
              <a:blip r:embed="rId80"/>
            </p:blipFill>
            <p:spPr>
              <a:xfrm>
                <a:off x="5233670" y="695960"/>
                <a:ext cx="133985" cy="2054225"/>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1" name="墨迹 40"/>
              <p14:cNvContentPartPr/>
              <p14:nvPr/>
            </p14:nvContentPartPr>
            <p14:xfrm>
              <a:off x="4429760" y="1053465"/>
              <a:ext cx="1920240" cy="1910715"/>
            </p14:xfrm>
          </p:contentPart>
        </mc:Choice>
        <mc:Fallback xmlns="">
          <p:pic>
            <p:nvPicPr>
              <p:cNvPr id="41" name="墨迹 40"/>
            </p:nvPicPr>
            <p:blipFill>
              <a:blip r:embed="rId82"/>
            </p:blipFill>
            <p:spPr>
              <a:xfrm>
                <a:off x="4429760" y="1053465"/>
                <a:ext cx="1920240" cy="1910715"/>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2" name="墨迹 41"/>
              <p14:cNvContentPartPr/>
              <p14:nvPr/>
            </p14:nvContentPartPr>
            <p14:xfrm>
              <a:off x="5439410" y="1562100"/>
              <a:ext cx="26670" cy="9525"/>
            </p14:xfrm>
          </p:contentPart>
        </mc:Choice>
        <mc:Fallback xmlns="">
          <p:pic>
            <p:nvPicPr>
              <p:cNvPr id="42" name="墨迹 41"/>
            </p:nvPicPr>
            <p:blipFill>
              <a:blip r:embed="rId84"/>
            </p:blipFill>
            <p:spPr>
              <a:xfrm>
                <a:off x="5439410" y="1562100"/>
                <a:ext cx="26670" cy="9525"/>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3" name="墨迹 42"/>
              <p14:cNvContentPartPr/>
              <p14:nvPr/>
            </p14:nvContentPartPr>
            <p14:xfrm>
              <a:off x="5555615" y="1473200"/>
              <a:ext cx="17780" cy="360"/>
            </p14:xfrm>
          </p:contentPart>
        </mc:Choice>
        <mc:Fallback xmlns="">
          <p:pic>
            <p:nvPicPr>
              <p:cNvPr id="43" name="墨迹 42"/>
            </p:nvPicPr>
            <p:blipFill>
              <a:blip r:embed="rId70"/>
            </p:blipFill>
            <p:spPr>
              <a:xfrm>
                <a:off x="5555615" y="1473200"/>
                <a:ext cx="17780" cy="36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44" name="墨迹 43"/>
              <p14:cNvContentPartPr/>
              <p14:nvPr/>
            </p14:nvContentPartPr>
            <p14:xfrm>
              <a:off x="5644515" y="1356995"/>
              <a:ext cx="17780" cy="360"/>
            </p14:xfrm>
          </p:contentPart>
        </mc:Choice>
        <mc:Fallback xmlns="">
          <p:pic>
            <p:nvPicPr>
              <p:cNvPr id="44" name="墨迹 43"/>
            </p:nvPicPr>
            <p:blipFill>
              <a:blip r:embed="rId70"/>
            </p:blipFill>
            <p:spPr>
              <a:xfrm>
                <a:off x="5644515" y="1356995"/>
                <a:ext cx="17780" cy="360"/>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p14:cNvContentPartPr/>
              <p14:nvPr/>
            </p14:nvContentPartPr>
            <p14:xfrm>
              <a:off x="5751830" y="1249680"/>
              <a:ext cx="8890" cy="26670"/>
            </p14:xfrm>
          </p:contentPart>
        </mc:Choice>
        <mc:Fallback xmlns="">
          <p:pic>
            <p:nvPicPr>
              <p:cNvPr id="45" name="墨迹 44"/>
            </p:nvPicPr>
            <p:blipFill>
              <a:blip r:embed="rId88"/>
            </p:blipFill>
            <p:spPr>
              <a:xfrm>
                <a:off x="5751830" y="1249680"/>
                <a:ext cx="8890" cy="26670"/>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6" name="墨迹 45"/>
              <p14:cNvContentPartPr/>
              <p14:nvPr/>
            </p14:nvContentPartPr>
            <p14:xfrm>
              <a:off x="5760720" y="1187450"/>
              <a:ext cx="26670" cy="8890"/>
            </p14:xfrm>
          </p:contentPart>
        </mc:Choice>
        <mc:Fallback xmlns="">
          <p:pic>
            <p:nvPicPr>
              <p:cNvPr id="46" name="墨迹 45"/>
            </p:nvPicPr>
            <p:blipFill>
              <a:blip r:embed="rId90"/>
            </p:blipFill>
            <p:spPr>
              <a:xfrm>
                <a:off x="5760720" y="1187450"/>
                <a:ext cx="26670" cy="8890"/>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7" name="墨迹 46"/>
              <p14:cNvContentPartPr/>
              <p14:nvPr/>
            </p14:nvContentPartPr>
            <p14:xfrm>
              <a:off x="5626735" y="1097915"/>
              <a:ext cx="80645" cy="17780"/>
            </p14:xfrm>
          </p:contentPart>
        </mc:Choice>
        <mc:Fallback xmlns="">
          <p:pic>
            <p:nvPicPr>
              <p:cNvPr id="47" name="墨迹 46"/>
            </p:nvPicPr>
            <p:blipFill>
              <a:blip r:embed="rId92"/>
            </p:blipFill>
            <p:spPr>
              <a:xfrm>
                <a:off x="5626735" y="1097915"/>
                <a:ext cx="80645" cy="17780"/>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48" name="墨迹 47"/>
              <p14:cNvContentPartPr/>
              <p14:nvPr/>
            </p14:nvContentPartPr>
            <p14:xfrm>
              <a:off x="5510530" y="1000125"/>
              <a:ext cx="62865" cy="53340"/>
            </p14:xfrm>
          </p:contentPart>
        </mc:Choice>
        <mc:Fallback xmlns="">
          <p:pic>
            <p:nvPicPr>
              <p:cNvPr id="48" name="墨迹 47"/>
            </p:nvPicPr>
            <p:blipFill>
              <a:blip r:embed="rId94"/>
            </p:blipFill>
            <p:spPr>
              <a:xfrm>
                <a:off x="5510530" y="1000125"/>
                <a:ext cx="62865" cy="53340"/>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49" name="墨迹 48"/>
              <p14:cNvContentPartPr/>
              <p14:nvPr/>
            </p14:nvContentPartPr>
            <p14:xfrm>
              <a:off x="5492750" y="1044575"/>
              <a:ext cx="26670" cy="8890"/>
            </p14:xfrm>
          </p:contentPart>
        </mc:Choice>
        <mc:Fallback xmlns="">
          <p:pic>
            <p:nvPicPr>
              <p:cNvPr id="49" name="墨迹 48"/>
            </p:nvPicPr>
            <p:blipFill>
              <a:blip r:embed="rId90"/>
            </p:blipFill>
            <p:spPr>
              <a:xfrm>
                <a:off x="5492750" y="1044575"/>
                <a:ext cx="26670" cy="889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50" name="墨迹 49"/>
              <p14:cNvContentPartPr/>
              <p14:nvPr/>
            </p14:nvContentPartPr>
            <p14:xfrm>
              <a:off x="5492750" y="1160780"/>
              <a:ext cx="26670" cy="8890"/>
            </p14:xfrm>
          </p:contentPart>
        </mc:Choice>
        <mc:Fallback xmlns="">
          <p:pic>
            <p:nvPicPr>
              <p:cNvPr id="50" name="墨迹 49"/>
            </p:nvPicPr>
            <p:blipFill>
              <a:blip r:embed="rId97"/>
            </p:blipFill>
            <p:spPr>
              <a:xfrm>
                <a:off x="5492750" y="1160780"/>
                <a:ext cx="26670" cy="889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51" name="墨迹 50"/>
              <p14:cNvContentPartPr/>
              <p14:nvPr/>
            </p14:nvContentPartPr>
            <p14:xfrm>
              <a:off x="5448300" y="1267460"/>
              <a:ext cx="26670" cy="62865"/>
            </p14:xfrm>
          </p:contentPart>
        </mc:Choice>
        <mc:Fallback xmlns="">
          <p:pic>
            <p:nvPicPr>
              <p:cNvPr id="51" name="墨迹 50"/>
            </p:nvPicPr>
            <p:blipFill>
              <a:blip r:embed="rId99"/>
            </p:blipFill>
            <p:spPr>
              <a:xfrm>
                <a:off x="5448300" y="1267460"/>
                <a:ext cx="26670" cy="62865"/>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52" name="墨迹 51"/>
              <p14:cNvContentPartPr/>
              <p14:nvPr/>
            </p14:nvContentPartPr>
            <p14:xfrm>
              <a:off x="5430520" y="1249680"/>
              <a:ext cx="71120" cy="53975"/>
            </p14:xfrm>
          </p:contentPart>
        </mc:Choice>
        <mc:Fallback xmlns="">
          <p:pic>
            <p:nvPicPr>
              <p:cNvPr id="52" name="墨迹 51"/>
            </p:nvPicPr>
            <p:blipFill>
              <a:blip r:embed="rId101"/>
            </p:blipFill>
            <p:spPr>
              <a:xfrm>
                <a:off x="5430520" y="1249680"/>
                <a:ext cx="71120" cy="53975"/>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53" name="墨迹 52"/>
              <p14:cNvContentPartPr/>
              <p14:nvPr/>
            </p14:nvContentPartPr>
            <p14:xfrm>
              <a:off x="5689600" y="1124585"/>
              <a:ext cx="53340" cy="62865"/>
            </p14:xfrm>
          </p:contentPart>
        </mc:Choice>
        <mc:Fallback xmlns="">
          <p:pic>
            <p:nvPicPr>
              <p:cNvPr id="53" name="墨迹 52"/>
            </p:nvPicPr>
            <p:blipFill>
              <a:blip r:embed="rId103"/>
            </p:blipFill>
            <p:spPr>
              <a:xfrm>
                <a:off x="5689600" y="1124585"/>
                <a:ext cx="53340" cy="62865"/>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54" name="墨迹 53"/>
              <p14:cNvContentPartPr/>
              <p14:nvPr/>
            </p14:nvContentPartPr>
            <p14:xfrm>
              <a:off x="5859145" y="1115695"/>
              <a:ext cx="26670" cy="17780"/>
            </p14:xfrm>
          </p:contentPart>
        </mc:Choice>
        <mc:Fallback xmlns="">
          <p:pic>
            <p:nvPicPr>
              <p:cNvPr id="54" name="墨迹 53"/>
            </p:nvPicPr>
            <p:blipFill>
              <a:blip r:embed="rId105"/>
            </p:blipFill>
            <p:spPr>
              <a:xfrm>
                <a:off x="5859145" y="1115695"/>
                <a:ext cx="26670" cy="1778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55" name="墨迹 54"/>
              <p14:cNvContentPartPr/>
              <p14:nvPr/>
            </p14:nvContentPartPr>
            <p14:xfrm>
              <a:off x="5930265" y="1106805"/>
              <a:ext cx="45085" cy="36195"/>
            </p14:xfrm>
          </p:contentPart>
        </mc:Choice>
        <mc:Fallback xmlns="">
          <p:pic>
            <p:nvPicPr>
              <p:cNvPr id="55" name="墨迹 54"/>
            </p:nvPicPr>
            <p:blipFill>
              <a:blip r:embed="rId107"/>
            </p:blipFill>
            <p:spPr>
              <a:xfrm>
                <a:off x="5930265" y="1106805"/>
                <a:ext cx="45085" cy="36195"/>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56" name="墨迹 55"/>
              <p14:cNvContentPartPr/>
              <p14:nvPr/>
            </p14:nvContentPartPr>
            <p14:xfrm>
              <a:off x="5805170" y="1249680"/>
              <a:ext cx="80645" cy="53975"/>
            </p14:xfrm>
          </p:contentPart>
        </mc:Choice>
        <mc:Fallback xmlns="">
          <p:pic>
            <p:nvPicPr>
              <p:cNvPr id="56" name="墨迹 55"/>
            </p:nvPicPr>
            <p:blipFill>
              <a:blip r:embed="rId109"/>
            </p:blipFill>
            <p:spPr>
              <a:xfrm>
                <a:off x="5805170" y="1249680"/>
                <a:ext cx="80645" cy="53975"/>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57" name="墨迹 56"/>
              <p14:cNvContentPartPr/>
              <p14:nvPr/>
            </p14:nvContentPartPr>
            <p14:xfrm>
              <a:off x="5760720" y="1401445"/>
              <a:ext cx="17780" cy="360"/>
            </p14:xfrm>
          </p:contentPart>
        </mc:Choice>
        <mc:Fallback xmlns="">
          <p:pic>
            <p:nvPicPr>
              <p:cNvPr id="57" name="墨迹 56"/>
            </p:nvPicPr>
            <p:blipFill>
              <a:blip r:embed="rId70"/>
            </p:blipFill>
            <p:spPr>
              <a:xfrm>
                <a:off x="5760720" y="1401445"/>
                <a:ext cx="17780" cy="360"/>
              </a:xfrm>
              <a:prstGeom prst="rect"/>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p14:cNvContentPartPr/>
              <p14:nvPr/>
            </p14:nvContentPartPr>
            <p14:xfrm>
              <a:off x="5698490" y="1455420"/>
              <a:ext cx="53340" cy="35560"/>
            </p14:xfrm>
          </p:contentPart>
        </mc:Choice>
        <mc:Fallback xmlns="">
          <p:pic>
            <p:nvPicPr>
              <p:cNvPr id="58" name="墨迹 57"/>
            </p:nvPicPr>
            <p:blipFill>
              <a:blip r:embed="rId112"/>
            </p:blipFill>
            <p:spPr>
              <a:xfrm>
                <a:off x="5698490" y="1455420"/>
                <a:ext cx="53340" cy="35560"/>
              </a:xfrm>
              <a:prstGeom prst="rect"/>
            </p:spPr>
          </p:pic>
        </mc:Fallback>
      </mc:AlternateContent>
      <mc:AlternateContent xmlns:mc="http://schemas.openxmlformats.org/markup-compatibility/2006" xmlns:p14="http://schemas.microsoft.com/office/powerpoint/2010/main">
        <mc:Choice Requires="p14">
          <p:contentPart p14:bwMode="auto" r:id="rId113">
            <p14:nvContentPartPr>
              <p14:cNvPr id="59" name="墨迹 58"/>
              <p14:cNvContentPartPr/>
              <p14:nvPr/>
            </p14:nvContentPartPr>
            <p14:xfrm>
              <a:off x="5582285" y="1535430"/>
              <a:ext cx="71120" cy="26670"/>
            </p14:xfrm>
          </p:contentPart>
        </mc:Choice>
        <mc:Fallback xmlns="">
          <p:pic>
            <p:nvPicPr>
              <p:cNvPr id="59" name="墨迹 58"/>
            </p:nvPicPr>
            <p:blipFill>
              <a:blip r:embed="rId114"/>
            </p:blipFill>
            <p:spPr>
              <a:xfrm>
                <a:off x="5582285" y="1535430"/>
                <a:ext cx="71120" cy="26670"/>
              </a:xfrm>
              <a:prstGeom prst="rect"/>
            </p:spPr>
          </p:pic>
        </mc:Fallback>
      </mc:AlternateContent>
      <mc:AlternateContent xmlns:mc="http://schemas.openxmlformats.org/markup-compatibility/2006" xmlns:p14="http://schemas.microsoft.com/office/powerpoint/2010/main">
        <mc:Choice Requires="p14">
          <p:contentPart p14:bwMode="auto" r:id="rId115">
            <p14:nvContentPartPr>
              <p14:cNvPr id="60" name="墨迹 59"/>
              <p14:cNvContentPartPr/>
              <p14:nvPr/>
            </p14:nvContentPartPr>
            <p14:xfrm>
              <a:off x="5591175" y="1562100"/>
              <a:ext cx="88900" cy="36195"/>
            </p14:xfrm>
          </p:contentPart>
        </mc:Choice>
        <mc:Fallback xmlns="">
          <p:pic>
            <p:nvPicPr>
              <p:cNvPr id="60" name="墨迹 59"/>
            </p:nvPicPr>
            <p:blipFill>
              <a:blip r:embed="rId116"/>
            </p:blipFill>
            <p:spPr>
              <a:xfrm>
                <a:off x="5591175" y="1562100"/>
                <a:ext cx="88900" cy="36195"/>
              </a:xfrm>
              <a:prstGeom prst="rect"/>
            </p:spPr>
          </p:pic>
        </mc:Fallback>
      </mc:AlternateContent>
      <mc:AlternateContent xmlns:mc="http://schemas.openxmlformats.org/markup-compatibility/2006" xmlns:p14="http://schemas.microsoft.com/office/powerpoint/2010/main">
        <mc:Choice Requires="p14">
          <p:contentPart p14:bwMode="auto" r:id="rId117">
            <p14:nvContentPartPr>
              <p14:cNvPr id="61" name="墨迹 60"/>
              <p14:cNvContentPartPr/>
              <p14:nvPr/>
            </p14:nvContentPartPr>
            <p14:xfrm>
              <a:off x="5555615" y="1633855"/>
              <a:ext cx="53340" cy="26670"/>
            </p14:xfrm>
          </p:contentPart>
        </mc:Choice>
        <mc:Fallback xmlns="">
          <p:pic>
            <p:nvPicPr>
              <p:cNvPr id="61" name="墨迹 60"/>
            </p:nvPicPr>
            <p:blipFill>
              <a:blip r:embed="rId118"/>
            </p:blipFill>
            <p:spPr>
              <a:xfrm>
                <a:off x="5555615" y="1633855"/>
                <a:ext cx="53340" cy="26670"/>
              </a:xfrm>
              <a:prstGeom prst="rect"/>
            </p:spPr>
          </p:pic>
        </mc:Fallback>
      </mc:AlternateContent>
      <mc:AlternateContent xmlns:mc="http://schemas.openxmlformats.org/markup-compatibility/2006" xmlns:p14="http://schemas.microsoft.com/office/powerpoint/2010/main">
        <mc:Choice Requires="p14">
          <p:contentPart p14:bwMode="auto" r:id="rId119">
            <p14:nvContentPartPr>
              <p14:cNvPr id="62" name="墨迹 61"/>
              <p14:cNvContentPartPr/>
              <p14:nvPr/>
            </p14:nvContentPartPr>
            <p14:xfrm>
              <a:off x="5617845" y="1580515"/>
              <a:ext cx="35560" cy="62230"/>
            </p14:xfrm>
          </p:contentPart>
        </mc:Choice>
        <mc:Fallback xmlns="">
          <p:pic>
            <p:nvPicPr>
              <p:cNvPr id="62" name="墨迹 61"/>
            </p:nvPicPr>
            <p:blipFill>
              <a:blip r:embed="rId120"/>
            </p:blipFill>
            <p:spPr>
              <a:xfrm>
                <a:off x="5617845" y="1580515"/>
                <a:ext cx="35560" cy="62230"/>
              </a:xfrm>
              <a:prstGeom prst="rect"/>
            </p:spPr>
          </p:pic>
        </mc:Fallback>
      </mc:AlternateContent>
      <mc:AlternateContent xmlns:mc="http://schemas.openxmlformats.org/markup-compatibility/2006" xmlns:p14="http://schemas.microsoft.com/office/powerpoint/2010/main">
        <mc:Choice Requires="p14">
          <p:contentPart p14:bwMode="auto" r:id="rId121">
            <p14:nvContentPartPr>
              <p14:cNvPr id="63" name="墨迹 62"/>
              <p14:cNvContentPartPr/>
              <p14:nvPr/>
            </p14:nvContentPartPr>
            <p14:xfrm>
              <a:off x="5617845" y="1410335"/>
              <a:ext cx="17780" cy="360"/>
            </p14:xfrm>
          </p:contentPart>
        </mc:Choice>
        <mc:Fallback xmlns="">
          <p:pic>
            <p:nvPicPr>
              <p:cNvPr id="63" name="墨迹 62"/>
            </p:nvPicPr>
            <p:blipFill>
              <a:blip r:embed="rId70"/>
            </p:blipFill>
            <p:spPr>
              <a:xfrm>
                <a:off x="5617845" y="1410335"/>
                <a:ext cx="17780" cy="36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64" name="墨迹 63"/>
              <p14:cNvContentPartPr/>
              <p14:nvPr/>
            </p14:nvContentPartPr>
            <p14:xfrm>
              <a:off x="5555615" y="1348105"/>
              <a:ext cx="53340" cy="26670"/>
            </p14:xfrm>
          </p:contentPart>
        </mc:Choice>
        <mc:Fallback xmlns="">
          <p:pic>
            <p:nvPicPr>
              <p:cNvPr id="64" name="墨迹 63"/>
            </p:nvPicPr>
            <p:blipFill>
              <a:blip r:embed="rId118"/>
            </p:blipFill>
            <p:spPr>
              <a:xfrm>
                <a:off x="5555615" y="1348105"/>
                <a:ext cx="53340" cy="26670"/>
              </a:xfrm>
              <a:prstGeom prst="rect"/>
            </p:spPr>
          </p:pic>
        </mc:Fallback>
      </mc:AlternateContent>
      <mc:AlternateContent xmlns:mc="http://schemas.openxmlformats.org/markup-compatibility/2006" xmlns:p14="http://schemas.microsoft.com/office/powerpoint/2010/main">
        <mc:Choice Requires="p14">
          <p:contentPart p14:bwMode="auto" r:id="rId123">
            <p14:nvContentPartPr>
              <p14:cNvPr id="65" name="墨迹 64"/>
              <p14:cNvContentPartPr/>
              <p14:nvPr/>
            </p14:nvContentPartPr>
            <p14:xfrm>
              <a:off x="5600065" y="1258570"/>
              <a:ext cx="26670" cy="45085"/>
            </p14:xfrm>
          </p:contentPart>
        </mc:Choice>
        <mc:Fallback xmlns="">
          <p:pic>
            <p:nvPicPr>
              <p:cNvPr id="65" name="墨迹 64"/>
            </p:nvPicPr>
            <p:blipFill>
              <a:blip r:embed="rId124"/>
            </p:blipFill>
            <p:spPr>
              <a:xfrm>
                <a:off x="5600065" y="1258570"/>
                <a:ext cx="26670" cy="45085"/>
              </a:xfrm>
              <a:prstGeom prst="rect"/>
            </p:spPr>
          </p:pic>
        </mc:Fallback>
      </mc:AlternateContent>
      <mc:AlternateContent xmlns:mc="http://schemas.openxmlformats.org/markup-compatibility/2006" xmlns:p14="http://schemas.microsoft.com/office/powerpoint/2010/main">
        <mc:Choice Requires="p14">
          <p:contentPart p14:bwMode="auto" r:id="rId125">
            <p14:nvContentPartPr>
              <p14:cNvPr id="66" name="墨迹 65"/>
              <p14:cNvContentPartPr/>
              <p14:nvPr/>
            </p14:nvContentPartPr>
            <p14:xfrm>
              <a:off x="5725160" y="1071245"/>
              <a:ext cx="360" cy="35560"/>
            </p14:xfrm>
          </p:contentPart>
        </mc:Choice>
        <mc:Fallback xmlns="">
          <p:pic>
            <p:nvPicPr>
              <p:cNvPr id="66" name="墨迹 65"/>
            </p:nvPicPr>
            <p:blipFill>
              <a:blip r:embed="rId126"/>
            </p:blipFill>
            <p:spPr>
              <a:xfrm>
                <a:off x="5725160" y="1071245"/>
                <a:ext cx="360" cy="35560"/>
              </a:xfrm>
              <a:prstGeom prst="rect"/>
            </p:spPr>
          </p:pic>
        </mc:Fallback>
      </mc:AlternateContent>
      <mc:AlternateContent xmlns:mc="http://schemas.openxmlformats.org/markup-compatibility/2006" xmlns:p14="http://schemas.microsoft.com/office/powerpoint/2010/main">
        <mc:Choice Requires="p14">
          <p:contentPart p14:bwMode="auto" r:id="rId127">
            <p14:nvContentPartPr>
              <p14:cNvPr id="67" name="墨迹 66"/>
              <p14:cNvContentPartPr/>
              <p14:nvPr/>
            </p14:nvContentPartPr>
            <p14:xfrm>
              <a:off x="5966460" y="946150"/>
              <a:ext cx="8890" cy="26670"/>
            </p14:xfrm>
          </p:contentPart>
        </mc:Choice>
        <mc:Fallback xmlns="">
          <p:pic>
            <p:nvPicPr>
              <p:cNvPr id="67" name="墨迹 66"/>
            </p:nvPicPr>
            <p:blipFill>
              <a:blip r:embed="rId128"/>
            </p:blipFill>
            <p:spPr>
              <a:xfrm>
                <a:off x="5966460" y="946150"/>
                <a:ext cx="8890" cy="26670"/>
              </a:xfrm>
              <a:prstGeom prst="rect"/>
            </p:spPr>
          </p:pic>
        </mc:Fallback>
      </mc:AlternateContent>
      <mc:AlternateContent xmlns:mc="http://schemas.openxmlformats.org/markup-compatibility/2006" xmlns:p14="http://schemas.microsoft.com/office/powerpoint/2010/main">
        <mc:Choice Requires="p14">
          <p:contentPart p14:bwMode="auto" r:id="rId129">
            <p14:nvContentPartPr>
              <p14:cNvPr id="68" name="墨迹 67"/>
              <p14:cNvContentPartPr/>
              <p14:nvPr/>
            </p14:nvContentPartPr>
            <p14:xfrm>
              <a:off x="5975350" y="946150"/>
              <a:ext cx="160655" cy="17780"/>
            </p14:xfrm>
          </p:contentPart>
        </mc:Choice>
        <mc:Fallback xmlns="">
          <p:pic>
            <p:nvPicPr>
              <p:cNvPr id="68" name="墨迹 67"/>
            </p:nvPicPr>
            <p:blipFill>
              <a:blip r:embed="rId130"/>
            </p:blipFill>
            <p:spPr>
              <a:xfrm>
                <a:off x="5975350" y="946150"/>
                <a:ext cx="160655" cy="17780"/>
              </a:xfrm>
              <a:prstGeom prst="rect"/>
            </p:spPr>
          </p:pic>
        </mc:Fallback>
      </mc:AlternateContent>
      <mc:AlternateContent xmlns:mc="http://schemas.openxmlformats.org/markup-compatibility/2006" xmlns:p14="http://schemas.microsoft.com/office/powerpoint/2010/main">
        <mc:Choice Requires="p14">
          <p:contentPart p14:bwMode="auto" r:id="rId131">
            <p14:nvContentPartPr>
              <p14:cNvPr id="69" name="墨迹 68"/>
              <p14:cNvContentPartPr/>
              <p14:nvPr/>
            </p14:nvContentPartPr>
            <p14:xfrm>
              <a:off x="1758950" y="1017905"/>
              <a:ext cx="2322830" cy="1607185"/>
            </p14:xfrm>
          </p:contentPart>
        </mc:Choice>
        <mc:Fallback xmlns="">
          <p:pic>
            <p:nvPicPr>
              <p:cNvPr id="69" name="墨迹 68"/>
            </p:nvPicPr>
            <p:blipFill>
              <a:blip r:embed="rId132"/>
            </p:blipFill>
            <p:spPr>
              <a:xfrm>
                <a:off x="1758950" y="1017905"/>
                <a:ext cx="2322830" cy="1607185"/>
              </a:xfrm>
              <a:prstGeom prst="rect"/>
            </p:spPr>
          </p:pic>
        </mc:Fallback>
      </mc:AlternateContent>
      <mc:AlternateContent xmlns:mc="http://schemas.openxmlformats.org/markup-compatibility/2006" xmlns:p14="http://schemas.microsoft.com/office/powerpoint/2010/main">
        <mc:Choice Requires="p14">
          <p:contentPart p14:bwMode="auto" r:id="rId133">
            <p14:nvContentPartPr>
              <p14:cNvPr id="70" name="墨迹 69"/>
              <p14:cNvContentPartPr/>
              <p14:nvPr/>
            </p14:nvContentPartPr>
            <p14:xfrm>
              <a:off x="2920365" y="1410335"/>
              <a:ext cx="133985" cy="89535"/>
            </p14:xfrm>
          </p:contentPart>
        </mc:Choice>
        <mc:Fallback xmlns="">
          <p:pic>
            <p:nvPicPr>
              <p:cNvPr id="70" name="墨迹 69"/>
            </p:nvPicPr>
            <p:blipFill>
              <a:blip r:embed="rId134"/>
            </p:blipFill>
            <p:spPr>
              <a:xfrm>
                <a:off x="2920365" y="1410335"/>
                <a:ext cx="133985" cy="89535"/>
              </a:xfrm>
              <a:prstGeom prst="rect"/>
            </p:spPr>
          </p:pic>
        </mc:Fallback>
      </mc:AlternateContent>
      <mc:AlternateContent xmlns:mc="http://schemas.openxmlformats.org/markup-compatibility/2006" xmlns:p14="http://schemas.microsoft.com/office/powerpoint/2010/main">
        <mc:Choice Requires="p14">
          <p:contentPart p14:bwMode="auto" r:id="rId135">
            <p14:nvContentPartPr>
              <p14:cNvPr id="71" name="墨迹 70"/>
              <p14:cNvContentPartPr/>
              <p14:nvPr/>
            </p14:nvContentPartPr>
            <p14:xfrm>
              <a:off x="2858135" y="1339215"/>
              <a:ext cx="249555" cy="294640"/>
            </p14:xfrm>
          </p:contentPart>
        </mc:Choice>
        <mc:Fallback xmlns="">
          <p:pic>
            <p:nvPicPr>
              <p:cNvPr id="71" name="墨迹 70"/>
            </p:nvPicPr>
            <p:blipFill>
              <a:blip r:embed="rId136"/>
            </p:blipFill>
            <p:spPr>
              <a:xfrm>
                <a:off x="2858135" y="1339215"/>
                <a:ext cx="249555" cy="294640"/>
              </a:xfrm>
              <a:prstGeom prst="rect"/>
            </p:spPr>
          </p:pic>
        </mc:Fallback>
      </mc:AlternateContent>
      <mc:AlternateContent xmlns:mc="http://schemas.openxmlformats.org/markup-compatibility/2006" xmlns:p14="http://schemas.microsoft.com/office/powerpoint/2010/main">
        <mc:Choice Requires="p14">
          <p:contentPart p14:bwMode="auto" r:id="rId137">
            <p14:nvContentPartPr>
              <p14:cNvPr id="72" name="墨迹 71"/>
              <p14:cNvContentPartPr/>
              <p14:nvPr/>
            </p14:nvContentPartPr>
            <p14:xfrm>
              <a:off x="3911600" y="955040"/>
              <a:ext cx="187960" cy="285750"/>
            </p14:xfrm>
          </p:contentPart>
        </mc:Choice>
        <mc:Fallback xmlns="">
          <p:pic>
            <p:nvPicPr>
              <p:cNvPr id="72" name="墨迹 71"/>
            </p:nvPicPr>
            <p:blipFill>
              <a:blip r:embed="rId138"/>
            </p:blipFill>
            <p:spPr>
              <a:xfrm>
                <a:off x="3911600" y="955040"/>
                <a:ext cx="187960" cy="285750"/>
              </a:xfrm>
              <a:prstGeom prst="rect"/>
            </p:spPr>
          </p:pic>
        </mc:Fallback>
      </mc:AlternateContent>
      <mc:AlternateContent xmlns:mc="http://schemas.openxmlformats.org/markup-compatibility/2006" xmlns:p14="http://schemas.microsoft.com/office/powerpoint/2010/main">
        <mc:Choice Requires="p14">
          <p:contentPart p14:bwMode="auto" r:id="rId139">
            <p14:nvContentPartPr>
              <p14:cNvPr id="73" name="墨迹 72"/>
              <p14:cNvContentPartPr/>
              <p14:nvPr/>
            </p14:nvContentPartPr>
            <p14:xfrm>
              <a:off x="7011035" y="723265"/>
              <a:ext cx="313055" cy="285750"/>
            </p14:xfrm>
          </p:contentPart>
        </mc:Choice>
        <mc:Fallback xmlns="">
          <p:pic>
            <p:nvPicPr>
              <p:cNvPr id="73" name="墨迹 72"/>
            </p:nvPicPr>
            <p:blipFill>
              <a:blip r:embed="rId140"/>
            </p:blipFill>
            <p:spPr>
              <a:xfrm>
                <a:off x="7011035" y="723265"/>
                <a:ext cx="313055" cy="285750"/>
              </a:xfrm>
              <a:prstGeom prst="rect"/>
            </p:spPr>
          </p:pic>
        </mc:Fallback>
      </mc:AlternateContent>
      <mc:AlternateContent xmlns:mc="http://schemas.openxmlformats.org/markup-compatibility/2006" xmlns:p14="http://schemas.microsoft.com/office/powerpoint/2010/main">
        <mc:Choice Requires="p14">
          <p:contentPart p14:bwMode="auto" r:id="rId141">
            <p14:nvContentPartPr>
              <p14:cNvPr id="74" name="墨迹 73"/>
              <p14:cNvContentPartPr/>
              <p14:nvPr/>
            </p14:nvContentPartPr>
            <p14:xfrm>
              <a:off x="7315200" y="875030"/>
              <a:ext cx="26670" cy="125095"/>
            </p14:xfrm>
          </p:contentPart>
        </mc:Choice>
        <mc:Fallback xmlns="">
          <p:pic>
            <p:nvPicPr>
              <p:cNvPr id="74" name="墨迹 73"/>
            </p:nvPicPr>
            <p:blipFill>
              <a:blip r:embed="rId142"/>
            </p:blipFill>
            <p:spPr>
              <a:xfrm>
                <a:off x="7315200" y="875030"/>
                <a:ext cx="26670" cy="125095"/>
              </a:xfrm>
              <a:prstGeom prst="rect"/>
            </p:spPr>
          </p:pic>
        </mc:Fallback>
      </mc:AlternateContent>
      <mc:AlternateContent xmlns:mc="http://schemas.openxmlformats.org/markup-compatibility/2006" xmlns:p14="http://schemas.microsoft.com/office/powerpoint/2010/main">
        <mc:Choice Requires="p14">
          <p:contentPart p14:bwMode="auto" r:id="rId143">
            <p14:nvContentPartPr>
              <p14:cNvPr id="75" name="墨迹 74"/>
              <p14:cNvContentPartPr/>
              <p14:nvPr/>
            </p14:nvContentPartPr>
            <p14:xfrm>
              <a:off x="7458075" y="847725"/>
              <a:ext cx="187325" cy="142875"/>
            </p14:xfrm>
          </p:contentPart>
        </mc:Choice>
        <mc:Fallback xmlns="">
          <p:pic>
            <p:nvPicPr>
              <p:cNvPr id="75" name="墨迹 74"/>
            </p:nvPicPr>
            <p:blipFill>
              <a:blip r:embed="rId144"/>
            </p:blipFill>
            <p:spPr>
              <a:xfrm>
                <a:off x="7458075" y="847725"/>
                <a:ext cx="187325" cy="142875"/>
              </a:xfrm>
              <a:prstGeom prst="rect"/>
            </p:spPr>
          </p:pic>
        </mc:Fallback>
      </mc:AlternateContent>
      <mc:AlternateContent xmlns:mc="http://schemas.openxmlformats.org/markup-compatibility/2006" xmlns:p14="http://schemas.microsoft.com/office/powerpoint/2010/main">
        <mc:Choice Requires="p14">
          <p:contentPart p14:bwMode="auto" r:id="rId145">
            <p14:nvContentPartPr>
              <p14:cNvPr id="76" name="墨迹 75"/>
              <p14:cNvContentPartPr/>
              <p14:nvPr/>
            </p14:nvContentPartPr>
            <p14:xfrm>
              <a:off x="7448550" y="758825"/>
              <a:ext cx="232410" cy="222885"/>
            </p14:xfrm>
          </p:contentPart>
        </mc:Choice>
        <mc:Fallback xmlns="">
          <p:pic>
            <p:nvPicPr>
              <p:cNvPr id="76" name="墨迹 75"/>
            </p:nvPicPr>
            <p:blipFill>
              <a:blip r:embed="rId146"/>
            </p:blipFill>
            <p:spPr>
              <a:xfrm>
                <a:off x="7448550" y="758825"/>
                <a:ext cx="232410" cy="222885"/>
              </a:xfrm>
              <a:prstGeom prst="rect"/>
            </p:spPr>
          </p:pic>
        </mc:Fallback>
      </mc:AlternateContent>
      <mc:AlternateContent xmlns:mc="http://schemas.openxmlformats.org/markup-compatibility/2006" xmlns:p14="http://schemas.microsoft.com/office/powerpoint/2010/main">
        <mc:Choice Requires="p14">
          <p:contentPart p14:bwMode="auto" r:id="rId147">
            <p14:nvContentPartPr>
              <p14:cNvPr id="77" name="墨迹 76"/>
              <p14:cNvContentPartPr/>
              <p14:nvPr/>
            </p14:nvContentPartPr>
            <p14:xfrm>
              <a:off x="7770495" y="883920"/>
              <a:ext cx="17780" cy="125095"/>
            </p14:xfrm>
          </p:contentPart>
        </mc:Choice>
        <mc:Fallback xmlns="">
          <p:pic>
            <p:nvPicPr>
              <p:cNvPr id="77" name="墨迹 76"/>
            </p:nvPicPr>
            <p:blipFill>
              <a:blip r:embed="rId148"/>
            </p:blipFill>
            <p:spPr>
              <a:xfrm>
                <a:off x="7770495" y="883920"/>
                <a:ext cx="17780" cy="125095"/>
              </a:xfrm>
              <a:prstGeom prst="rect"/>
            </p:spPr>
          </p:pic>
        </mc:Fallback>
      </mc:AlternateContent>
      <mc:AlternateContent xmlns:mc="http://schemas.openxmlformats.org/markup-compatibility/2006" xmlns:p14="http://schemas.microsoft.com/office/powerpoint/2010/main">
        <mc:Choice Requires="p14">
          <p:contentPart p14:bwMode="auto" r:id="rId149">
            <p14:nvContentPartPr>
              <p14:cNvPr id="78" name="墨迹 77"/>
              <p14:cNvContentPartPr/>
              <p14:nvPr/>
            </p14:nvContentPartPr>
            <p14:xfrm>
              <a:off x="8029575" y="875030"/>
              <a:ext cx="213995" cy="44450"/>
            </p14:xfrm>
          </p:contentPart>
        </mc:Choice>
        <mc:Fallback xmlns="">
          <p:pic>
            <p:nvPicPr>
              <p:cNvPr id="78" name="墨迹 77"/>
            </p:nvPicPr>
            <p:blipFill>
              <a:blip r:embed="rId150"/>
            </p:blipFill>
            <p:spPr>
              <a:xfrm>
                <a:off x="8029575" y="875030"/>
                <a:ext cx="213995" cy="44450"/>
              </a:xfrm>
              <a:prstGeom prst="rect"/>
            </p:spPr>
          </p:pic>
        </mc:Fallback>
      </mc:AlternateContent>
      <mc:AlternateContent xmlns:mc="http://schemas.openxmlformats.org/markup-compatibility/2006" xmlns:p14="http://schemas.microsoft.com/office/powerpoint/2010/main">
        <mc:Choice Requires="p14">
          <p:contentPart p14:bwMode="auto" r:id="rId151">
            <p14:nvContentPartPr>
              <p14:cNvPr id="79" name="墨迹 78"/>
              <p14:cNvContentPartPr/>
              <p14:nvPr/>
            </p14:nvContentPartPr>
            <p14:xfrm>
              <a:off x="8145780" y="812165"/>
              <a:ext cx="26670" cy="205740"/>
            </p14:xfrm>
          </p:contentPart>
        </mc:Choice>
        <mc:Fallback xmlns="">
          <p:pic>
            <p:nvPicPr>
              <p:cNvPr id="79" name="墨迹 78"/>
            </p:nvPicPr>
            <p:blipFill>
              <a:blip r:embed="rId152"/>
            </p:blipFill>
            <p:spPr>
              <a:xfrm>
                <a:off x="8145780" y="812165"/>
                <a:ext cx="26670" cy="205740"/>
              </a:xfrm>
              <a:prstGeom prst="rect"/>
            </p:spPr>
          </p:pic>
        </mc:Fallback>
      </mc:AlternateContent>
      <mc:AlternateContent xmlns:mc="http://schemas.openxmlformats.org/markup-compatibility/2006" xmlns:p14="http://schemas.microsoft.com/office/powerpoint/2010/main">
        <mc:Choice Requires="p14">
          <p:contentPart p14:bwMode="auto" r:id="rId153">
            <p14:nvContentPartPr>
              <p14:cNvPr id="80" name="墨迹 79"/>
              <p14:cNvContentPartPr/>
              <p14:nvPr/>
            </p14:nvContentPartPr>
            <p14:xfrm>
              <a:off x="8386445" y="669290"/>
              <a:ext cx="357505" cy="312420"/>
            </p14:xfrm>
          </p:contentPart>
        </mc:Choice>
        <mc:Fallback xmlns="">
          <p:pic>
            <p:nvPicPr>
              <p:cNvPr id="80" name="墨迹 79"/>
            </p:nvPicPr>
            <p:blipFill>
              <a:blip r:embed="rId154"/>
            </p:blipFill>
            <p:spPr>
              <a:xfrm>
                <a:off x="8386445" y="669290"/>
                <a:ext cx="357505" cy="312420"/>
              </a:xfrm>
              <a:prstGeom prst="rect"/>
            </p:spPr>
          </p:pic>
        </mc:Fallback>
      </mc:AlternateContent>
      <mc:AlternateContent xmlns:mc="http://schemas.openxmlformats.org/markup-compatibility/2006" xmlns:p14="http://schemas.microsoft.com/office/powerpoint/2010/main">
        <mc:Choice Requires="p14">
          <p:contentPart p14:bwMode="auto" r:id="rId155">
            <p14:nvContentPartPr>
              <p14:cNvPr id="81" name="墨迹 80"/>
              <p14:cNvContentPartPr/>
              <p14:nvPr/>
            </p14:nvContentPartPr>
            <p14:xfrm>
              <a:off x="8672830" y="910590"/>
              <a:ext cx="178435" cy="116205"/>
            </p14:xfrm>
          </p:contentPart>
        </mc:Choice>
        <mc:Fallback xmlns="">
          <p:pic>
            <p:nvPicPr>
              <p:cNvPr id="81" name="墨迹 80"/>
            </p:nvPicPr>
            <p:blipFill>
              <a:blip r:embed="rId156"/>
            </p:blipFill>
            <p:spPr>
              <a:xfrm>
                <a:off x="8672830" y="910590"/>
                <a:ext cx="178435" cy="116205"/>
              </a:xfrm>
              <a:prstGeom prst="rect"/>
            </p:spPr>
          </p:pic>
        </mc:Fallback>
      </mc:AlternateContent>
      <mc:AlternateContent xmlns:mc="http://schemas.openxmlformats.org/markup-compatibility/2006" xmlns:p14="http://schemas.microsoft.com/office/powerpoint/2010/main">
        <mc:Choice Requires="p14">
          <p:contentPart p14:bwMode="auto" r:id="rId157">
            <p14:nvContentPartPr>
              <p14:cNvPr id="82" name="墨迹 81"/>
              <p14:cNvContentPartPr/>
              <p14:nvPr/>
            </p14:nvContentPartPr>
            <p14:xfrm>
              <a:off x="8895715" y="838835"/>
              <a:ext cx="241300" cy="170180"/>
            </p14:xfrm>
          </p:contentPart>
        </mc:Choice>
        <mc:Fallback xmlns="">
          <p:pic>
            <p:nvPicPr>
              <p:cNvPr id="82" name="墨迹 81"/>
            </p:nvPicPr>
            <p:blipFill>
              <a:blip r:embed="rId158"/>
            </p:blipFill>
            <p:spPr>
              <a:xfrm>
                <a:off x="8895715" y="838835"/>
                <a:ext cx="241300" cy="170180"/>
              </a:xfrm>
              <a:prstGeom prst="rect"/>
            </p:spPr>
          </p:pic>
        </mc:Fallback>
      </mc:AlternateContent>
      <mc:AlternateContent xmlns:mc="http://schemas.openxmlformats.org/markup-compatibility/2006" xmlns:p14="http://schemas.microsoft.com/office/powerpoint/2010/main">
        <mc:Choice Requires="p14">
          <p:contentPart p14:bwMode="auto" r:id="rId159">
            <p14:nvContentPartPr>
              <p14:cNvPr id="83" name="墨迹 82"/>
              <p14:cNvContentPartPr/>
              <p14:nvPr/>
            </p14:nvContentPartPr>
            <p14:xfrm>
              <a:off x="8913495" y="785495"/>
              <a:ext cx="232410" cy="214630"/>
            </p14:xfrm>
          </p:contentPart>
        </mc:Choice>
        <mc:Fallback xmlns="">
          <p:pic>
            <p:nvPicPr>
              <p:cNvPr id="83" name="墨迹 82"/>
            </p:nvPicPr>
            <p:blipFill>
              <a:blip r:embed="rId160"/>
            </p:blipFill>
            <p:spPr>
              <a:xfrm>
                <a:off x="8913495" y="785495"/>
                <a:ext cx="232410" cy="214630"/>
              </a:xfrm>
              <a:prstGeom prst="rect"/>
            </p:spPr>
          </p:pic>
        </mc:Fallback>
      </mc:AlternateContent>
      <mc:AlternateContent xmlns:mc="http://schemas.openxmlformats.org/markup-compatibility/2006" xmlns:p14="http://schemas.microsoft.com/office/powerpoint/2010/main">
        <mc:Choice Requires="p14">
          <p:contentPart p14:bwMode="auto" r:id="rId161">
            <p14:nvContentPartPr>
              <p14:cNvPr id="84" name="墨迹 83"/>
              <p14:cNvContentPartPr/>
              <p14:nvPr/>
            </p14:nvContentPartPr>
            <p14:xfrm>
              <a:off x="9217660" y="919480"/>
              <a:ext cx="151765" cy="133985"/>
            </p14:xfrm>
          </p:contentPart>
        </mc:Choice>
        <mc:Fallback xmlns="">
          <p:pic>
            <p:nvPicPr>
              <p:cNvPr id="84" name="墨迹 83"/>
            </p:nvPicPr>
            <p:blipFill>
              <a:blip r:embed="rId162"/>
            </p:blipFill>
            <p:spPr>
              <a:xfrm>
                <a:off x="9217660" y="919480"/>
                <a:ext cx="151765" cy="133985"/>
              </a:xfrm>
              <a:prstGeom prst="rect"/>
            </p:spPr>
          </p:pic>
        </mc:Fallback>
      </mc:AlternateContent>
      <mc:AlternateContent xmlns:mc="http://schemas.openxmlformats.org/markup-compatibility/2006" xmlns:p14="http://schemas.microsoft.com/office/powerpoint/2010/main">
        <mc:Choice Requires="p14">
          <p:contentPart p14:bwMode="auto" r:id="rId163">
            <p14:nvContentPartPr>
              <p14:cNvPr id="85" name="墨迹 84"/>
              <p14:cNvContentPartPr/>
              <p14:nvPr/>
            </p14:nvContentPartPr>
            <p14:xfrm>
              <a:off x="9574530" y="883920"/>
              <a:ext cx="45085" cy="53340"/>
            </p14:xfrm>
          </p:contentPart>
        </mc:Choice>
        <mc:Fallback xmlns="">
          <p:pic>
            <p:nvPicPr>
              <p:cNvPr id="85" name="墨迹 84"/>
            </p:nvPicPr>
            <p:blipFill>
              <a:blip r:embed="rId164"/>
            </p:blipFill>
            <p:spPr>
              <a:xfrm>
                <a:off x="9574530" y="883920"/>
                <a:ext cx="45085" cy="53340"/>
              </a:xfrm>
              <a:prstGeom prst="rect"/>
            </p:spPr>
          </p:pic>
        </mc:Fallback>
      </mc:AlternateContent>
      <mc:AlternateContent xmlns:mc="http://schemas.openxmlformats.org/markup-compatibility/2006" xmlns:p14="http://schemas.microsoft.com/office/powerpoint/2010/main">
        <mc:Choice Requires="p14">
          <p:contentPart p14:bwMode="auto" r:id="rId165">
            <p14:nvContentPartPr>
              <p14:cNvPr id="86" name="墨迹 85"/>
              <p14:cNvContentPartPr/>
              <p14:nvPr/>
            </p14:nvContentPartPr>
            <p14:xfrm>
              <a:off x="9530080" y="972820"/>
              <a:ext cx="213995" cy="62865"/>
            </p14:xfrm>
          </p:contentPart>
        </mc:Choice>
        <mc:Fallback xmlns="">
          <p:pic>
            <p:nvPicPr>
              <p:cNvPr id="86" name="墨迹 85"/>
            </p:nvPicPr>
            <p:blipFill>
              <a:blip r:embed="rId166"/>
            </p:blipFill>
            <p:spPr>
              <a:xfrm>
                <a:off x="9530080" y="972820"/>
                <a:ext cx="213995" cy="62865"/>
              </a:xfrm>
              <a:prstGeom prst="rect"/>
            </p:spPr>
          </p:pic>
        </mc:Fallback>
      </mc:AlternateContent>
      <mc:AlternateContent xmlns:mc="http://schemas.openxmlformats.org/markup-compatibility/2006" xmlns:p14="http://schemas.microsoft.com/office/powerpoint/2010/main">
        <mc:Choice Requires="p14">
          <p:contentPart p14:bwMode="auto" r:id="rId167">
            <p14:nvContentPartPr>
              <p14:cNvPr id="87" name="墨迹 86"/>
              <p14:cNvContentPartPr/>
              <p14:nvPr/>
            </p14:nvContentPartPr>
            <p14:xfrm>
              <a:off x="10003155" y="812165"/>
              <a:ext cx="151765" cy="151765"/>
            </p14:xfrm>
          </p:contentPart>
        </mc:Choice>
        <mc:Fallback xmlns="">
          <p:pic>
            <p:nvPicPr>
              <p:cNvPr id="87" name="墨迹 86"/>
            </p:nvPicPr>
            <p:blipFill>
              <a:blip r:embed="rId168"/>
            </p:blipFill>
            <p:spPr>
              <a:xfrm>
                <a:off x="10003155" y="812165"/>
                <a:ext cx="151765" cy="151765"/>
              </a:xfrm>
              <a:prstGeom prst="rect"/>
            </p:spPr>
          </p:pic>
        </mc:Fallback>
      </mc:AlternateContent>
      <mc:AlternateContent xmlns:mc="http://schemas.openxmlformats.org/markup-compatibility/2006" xmlns:p14="http://schemas.microsoft.com/office/powerpoint/2010/main">
        <mc:Choice Requires="p14">
          <p:contentPart p14:bwMode="auto" r:id="rId169">
            <p14:nvContentPartPr>
              <p14:cNvPr id="88" name="墨迹 87"/>
              <p14:cNvContentPartPr/>
              <p14:nvPr/>
            </p14:nvContentPartPr>
            <p14:xfrm>
              <a:off x="9914255" y="749935"/>
              <a:ext cx="339090" cy="410845"/>
            </p14:xfrm>
          </p:contentPart>
        </mc:Choice>
        <mc:Fallback xmlns="">
          <p:pic>
            <p:nvPicPr>
              <p:cNvPr id="88" name="墨迹 87"/>
            </p:nvPicPr>
            <p:blipFill>
              <a:blip r:embed="rId170"/>
            </p:blipFill>
            <p:spPr>
              <a:xfrm>
                <a:off x="9914255" y="749935"/>
                <a:ext cx="339090" cy="410845"/>
              </a:xfrm>
              <a:prstGeom prst="rect"/>
            </p:spPr>
          </p:pic>
        </mc:Fallback>
      </mc:AlternateContent>
      <mc:AlternateContent xmlns:mc="http://schemas.openxmlformats.org/markup-compatibility/2006" xmlns:p14="http://schemas.microsoft.com/office/powerpoint/2010/main">
        <mc:Choice Requires="p14">
          <p:contentPart p14:bwMode="auto" r:id="rId171">
            <p14:nvContentPartPr>
              <p14:cNvPr id="89" name="墨迹 88"/>
              <p14:cNvContentPartPr/>
              <p14:nvPr/>
            </p14:nvContentPartPr>
            <p14:xfrm>
              <a:off x="6760845" y="607060"/>
              <a:ext cx="732790" cy="607060"/>
            </p14:xfrm>
          </p:contentPart>
        </mc:Choice>
        <mc:Fallback xmlns="">
          <p:pic>
            <p:nvPicPr>
              <p:cNvPr id="89" name="墨迹 88"/>
            </p:nvPicPr>
            <p:blipFill>
              <a:blip r:embed="rId172"/>
            </p:blipFill>
            <p:spPr>
              <a:xfrm>
                <a:off x="6760845" y="607060"/>
                <a:ext cx="732790" cy="607060"/>
              </a:xfrm>
              <a:prstGeom prst="rect"/>
            </p:spPr>
          </p:pic>
        </mc:Fallback>
      </mc:AlternateContent>
      <mc:AlternateContent xmlns:mc="http://schemas.openxmlformats.org/markup-compatibility/2006" xmlns:p14="http://schemas.microsoft.com/office/powerpoint/2010/main">
        <mc:Choice Requires="p14">
          <p:contentPart p14:bwMode="auto" r:id="rId173">
            <p14:nvContentPartPr>
              <p14:cNvPr id="90" name="墨迹 89"/>
              <p14:cNvContentPartPr/>
              <p14:nvPr/>
            </p14:nvContentPartPr>
            <p14:xfrm>
              <a:off x="8306435" y="517525"/>
              <a:ext cx="598170" cy="777240"/>
            </p14:xfrm>
          </p:contentPart>
        </mc:Choice>
        <mc:Fallback xmlns="">
          <p:pic>
            <p:nvPicPr>
              <p:cNvPr id="90" name="墨迹 89"/>
            </p:nvPicPr>
            <p:blipFill>
              <a:blip r:embed="rId174"/>
            </p:blipFill>
            <p:spPr>
              <a:xfrm>
                <a:off x="8306435" y="517525"/>
                <a:ext cx="598170" cy="777240"/>
              </a:xfrm>
              <a:prstGeom prst="rect"/>
            </p:spPr>
          </p:pic>
        </mc:Fallback>
      </mc:AlternateContent>
      <mc:AlternateContent xmlns:mc="http://schemas.openxmlformats.org/markup-compatibility/2006" xmlns:p14="http://schemas.microsoft.com/office/powerpoint/2010/main">
        <mc:Choice Requires="p14">
          <p:contentPart p14:bwMode="auto" r:id="rId175">
            <p14:nvContentPartPr>
              <p14:cNvPr id="91" name="墨迹 90"/>
              <p14:cNvContentPartPr/>
              <p14:nvPr/>
            </p14:nvContentPartPr>
            <p14:xfrm>
              <a:off x="9628505" y="1097915"/>
              <a:ext cx="794385" cy="151765"/>
            </p14:xfrm>
          </p:contentPart>
        </mc:Choice>
        <mc:Fallback xmlns="">
          <p:pic>
            <p:nvPicPr>
              <p:cNvPr id="91" name="墨迹 90"/>
            </p:nvPicPr>
            <p:blipFill>
              <a:blip r:embed="rId176"/>
            </p:blipFill>
            <p:spPr>
              <a:xfrm>
                <a:off x="9628505" y="1097915"/>
                <a:ext cx="794385" cy="151765"/>
              </a:xfrm>
              <a:prstGeom prst="rect"/>
            </p:spPr>
          </p:pic>
        </mc:Fallback>
      </mc:AlternateContent>
      <mc:AlternateContent xmlns:mc="http://schemas.openxmlformats.org/markup-compatibility/2006" xmlns:p14="http://schemas.microsoft.com/office/powerpoint/2010/main">
        <mc:Choice Requires="p14">
          <p:contentPart p14:bwMode="auto" r:id="rId177">
            <p14:nvContentPartPr>
              <p14:cNvPr id="92" name="墨迹 91"/>
              <p14:cNvContentPartPr/>
              <p14:nvPr/>
            </p14:nvContentPartPr>
            <p14:xfrm>
              <a:off x="10467975" y="499745"/>
              <a:ext cx="8890" cy="89535"/>
            </p14:xfrm>
          </p:contentPart>
        </mc:Choice>
        <mc:Fallback xmlns="">
          <p:pic>
            <p:nvPicPr>
              <p:cNvPr id="92" name="墨迹 91"/>
            </p:nvPicPr>
            <p:blipFill>
              <a:blip r:embed="rId178"/>
            </p:blipFill>
            <p:spPr>
              <a:xfrm>
                <a:off x="10467975" y="499745"/>
                <a:ext cx="8890" cy="89535"/>
              </a:xfrm>
              <a:prstGeom prst="rect"/>
            </p:spPr>
          </p:pic>
        </mc:Fallback>
      </mc:AlternateContent>
      <mc:AlternateContent xmlns:mc="http://schemas.openxmlformats.org/markup-compatibility/2006" xmlns:p14="http://schemas.microsoft.com/office/powerpoint/2010/main">
        <mc:Choice Requires="p14">
          <p:contentPart p14:bwMode="auto" r:id="rId179">
            <p14:nvContentPartPr>
              <p14:cNvPr id="93" name="墨迹 92"/>
              <p14:cNvContentPartPr/>
              <p14:nvPr/>
            </p14:nvContentPartPr>
            <p14:xfrm>
              <a:off x="10387330" y="401320"/>
              <a:ext cx="276860" cy="509270"/>
            </p14:xfrm>
          </p:contentPart>
        </mc:Choice>
        <mc:Fallback xmlns="">
          <p:pic>
            <p:nvPicPr>
              <p:cNvPr id="93" name="墨迹 92"/>
            </p:nvPicPr>
            <p:blipFill>
              <a:blip r:embed="rId180"/>
            </p:blipFill>
            <p:spPr>
              <a:xfrm>
                <a:off x="10387330" y="401320"/>
                <a:ext cx="276860" cy="509270"/>
              </a:xfrm>
              <a:prstGeom prst="rect"/>
            </p:spPr>
          </p:pic>
        </mc:Fallback>
      </mc:AlternateContent>
      <mc:AlternateContent xmlns:mc="http://schemas.openxmlformats.org/markup-compatibility/2006" xmlns:p14="http://schemas.microsoft.com/office/powerpoint/2010/main">
        <mc:Choice Requires="p14">
          <p:contentPart p14:bwMode="auto" r:id="rId181">
            <p14:nvContentPartPr>
              <p14:cNvPr id="94" name="墨迹 93"/>
              <p14:cNvContentPartPr/>
              <p14:nvPr/>
            </p14:nvContentPartPr>
            <p14:xfrm>
              <a:off x="10593070" y="642620"/>
              <a:ext cx="178435" cy="169545"/>
            </p14:xfrm>
          </p:contentPart>
        </mc:Choice>
        <mc:Fallback xmlns="">
          <p:pic>
            <p:nvPicPr>
              <p:cNvPr id="94" name="墨迹 93"/>
            </p:nvPicPr>
            <p:blipFill>
              <a:blip r:embed="rId182"/>
            </p:blipFill>
            <p:spPr>
              <a:xfrm>
                <a:off x="10593070" y="642620"/>
                <a:ext cx="178435" cy="169545"/>
              </a:xfrm>
              <a:prstGeom prst="rect"/>
            </p:spPr>
          </p:pic>
        </mc:Fallback>
      </mc:AlternateContent>
      <mc:AlternateContent xmlns:mc="http://schemas.openxmlformats.org/markup-compatibility/2006" xmlns:p14="http://schemas.microsoft.com/office/powerpoint/2010/main">
        <mc:Choice Requires="p14">
          <p:contentPart p14:bwMode="auto" r:id="rId183">
            <p14:nvContentPartPr>
              <p14:cNvPr id="95" name="墨迹 94"/>
              <p14:cNvContentPartPr/>
              <p14:nvPr/>
            </p14:nvContentPartPr>
            <p14:xfrm>
              <a:off x="10789285" y="419100"/>
              <a:ext cx="205740" cy="313055"/>
            </p14:xfrm>
          </p:contentPart>
        </mc:Choice>
        <mc:Fallback xmlns="">
          <p:pic>
            <p:nvPicPr>
              <p:cNvPr id="95" name="墨迹 94"/>
            </p:nvPicPr>
            <p:blipFill>
              <a:blip r:embed="rId184"/>
            </p:blipFill>
            <p:spPr>
              <a:xfrm>
                <a:off x="10789285" y="419100"/>
                <a:ext cx="205740" cy="313055"/>
              </a:xfrm>
              <a:prstGeom prst="rect"/>
            </p:spPr>
          </p:pic>
        </mc:Fallback>
      </mc:AlternateContent>
      <mc:AlternateContent xmlns:mc="http://schemas.openxmlformats.org/markup-compatibility/2006" xmlns:p14="http://schemas.microsoft.com/office/powerpoint/2010/main">
        <mc:Choice Requires="p14">
          <p:contentPart p14:bwMode="auto" r:id="rId185">
            <p14:nvContentPartPr>
              <p14:cNvPr id="96" name="墨迹 95"/>
              <p14:cNvContentPartPr/>
              <p14:nvPr/>
            </p14:nvContentPartPr>
            <p14:xfrm>
              <a:off x="10941050" y="526415"/>
              <a:ext cx="151765" cy="8890"/>
            </p14:xfrm>
          </p:contentPart>
        </mc:Choice>
        <mc:Fallback xmlns="">
          <p:pic>
            <p:nvPicPr>
              <p:cNvPr id="96" name="墨迹 95"/>
            </p:nvPicPr>
            <p:blipFill>
              <a:blip r:embed="rId186"/>
            </p:blipFill>
            <p:spPr>
              <a:xfrm>
                <a:off x="10941050" y="526415"/>
                <a:ext cx="151765" cy="8890"/>
              </a:xfrm>
              <a:prstGeom prst="rect"/>
            </p:spPr>
          </p:pic>
        </mc:Fallback>
      </mc:AlternateContent>
      <mc:AlternateContent xmlns:mc="http://schemas.openxmlformats.org/markup-compatibility/2006" xmlns:p14="http://schemas.microsoft.com/office/powerpoint/2010/main">
        <mc:Choice Requires="p14">
          <p:contentPart p14:bwMode="auto" r:id="rId187">
            <p14:nvContentPartPr>
              <p14:cNvPr id="97" name="墨迹 96"/>
              <p14:cNvContentPartPr/>
              <p14:nvPr/>
            </p14:nvContentPartPr>
            <p14:xfrm>
              <a:off x="10843260" y="490855"/>
              <a:ext cx="187325" cy="142875"/>
            </p14:xfrm>
          </p:contentPart>
        </mc:Choice>
        <mc:Fallback xmlns="">
          <p:pic>
            <p:nvPicPr>
              <p:cNvPr id="97" name="墨迹 96"/>
            </p:nvPicPr>
            <p:blipFill>
              <a:blip r:embed="rId188"/>
            </p:blipFill>
            <p:spPr>
              <a:xfrm>
                <a:off x="10843260" y="490855"/>
                <a:ext cx="187325" cy="142875"/>
              </a:xfrm>
              <a:prstGeom prst="rect"/>
            </p:spPr>
          </p:pic>
        </mc:Fallback>
      </mc:AlternateContent>
      <mc:AlternateContent xmlns:mc="http://schemas.openxmlformats.org/markup-compatibility/2006" xmlns:p14="http://schemas.microsoft.com/office/powerpoint/2010/main">
        <mc:Choice Requires="p14">
          <p:contentPart p14:bwMode="auto" r:id="rId189">
            <p14:nvContentPartPr>
              <p14:cNvPr id="98" name="墨迹 97"/>
              <p14:cNvContentPartPr/>
              <p14:nvPr/>
            </p14:nvContentPartPr>
            <p14:xfrm>
              <a:off x="10878820" y="704850"/>
              <a:ext cx="125095" cy="9525"/>
            </p14:xfrm>
          </p:contentPart>
        </mc:Choice>
        <mc:Fallback xmlns="">
          <p:pic>
            <p:nvPicPr>
              <p:cNvPr id="98" name="墨迹 97"/>
            </p:nvPicPr>
            <p:blipFill>
              <a:blip r:embed="rId190"/>
            </p:blipFill>
            <p:spPr>
              <a:xfrm>
                <a:off x="10878820" y="704850"/>
                <a:ext cx="125095" cy="9525"/>
              </a:xfrm>
              <a:prstGeom prst="rect"/>
            </p:spPr>
          </p:pic>
        </mc:Fallback>
      </mc:AlternateContent>
      <mc:AlternateContent xmlns:mc="http://schemas.openxmlformats.org/markup-compatibility/2006" xmlns:p14="http://schemas.microsoft.com/office/powerpoint/2010/main">
        <mc:Choice Requires="p14">
          <p:contentPart p14:bwMode="auto" r:id="rId191">
            <p14:nvContentPartPr>
              <p14:cNvPr id="99" name="墨迹 98"/>
              <p14:cNvContentPartPr/>
              <p14:nvPr/>
            </p14:nvContentPartPr>
            <p14:xfrm>
              <a:off x="10798175" y="660400"/>
              <a:ext cx="285750" cy="160655"/>
            </p14:xfrm>
          </p:contentPart>
        </mc:Choice>
        <mc:Fallback xmlns="">
          <p:pic>
            <p:nvPicPr>
              <p:cNvPr id="99" name="墨迹 98"/>
            </p:nvPicPr>
            <p:blipFill>
              <a:blip r:embed="rId192"/>
            </p:blipFill>
            <p:spPr>
              <a:xfrm>
                <a:off x="10798175" y="660400"/>
                <a:ext cx="285750" cy="160655"/>
              </a:xfrm>
              <a:prstGeom prst="rect"/>
            </p:spPr>
          </p:pic>
        </mc:Fallback>
      </mc:AlternateContent>
      <mc:AlternateContent xmlns:mc="http://schemas.openxmlformats.org/markup-compatibility/2006" xmlns:p14="http://schemas.microsoft.com/office/powerpoint/2010/main">
        <mc:Choice Requires="p14">
          <p:contentPart p14:bwMode="auto" r:id="rId193">
            <p14:nvContentPartPr>
              <p14:cNvPr id="100" name="墨迹 99"/>
              <p14:cNvContentPartPr/>
              <p14:nvPr/>
            </p14:nvContentPartPr>
            <p14:xfrm>
              <a:off x="11289665" y="473075"/>
              <a:ext cx="116205" cy="17780"/>
            </p14:xfrm>
          </p:contentPart>
        </mc:Choice>
        <mc:Fallback xmlns="">
          <p:pic>
            <p:nvPicPr>
              <p:cNvPr id="100" name="墨迹 99"/>
            </p:nvPicPr>
            <p:blipFill>
              <a:blip r:embed="rId194"/>
            </p:blipFill>
            <p:spPr>
              <a:xfrm>
                <a:off x="11289665" y="473075"/>
                <a:ext cx="116205" cy="17780"/>
              </a:xfrm>
              <a:prstGeom prst="rect"/>
            </p:spPr>
          </p:pic>
        </mc:Fallback>
      </mc:AlternateContent>
      <mc:AlternateContent xmlns:mc="http://schemas.openxmlformats.org/markup-compatibility/2006" xmlns:p14="http://schemas.microsoft.com/office/powerpoint/2010/main">
        <mc:Choice Requires="p14">
          <p:contentPart p14:bwMode="auto" r:id="rId195">
            <p14:nvContentPartPr>
              <p14:cNvPr id="101" name="墨迹 100"/>
              <p14:cNvContentPartPr/>
              <p14:nvPr/>
            </p14:nvContentPartPr>
            <p14:xfrm>
              <a:off x="11271885" y="571500"/>
              <a:ext cx="17780" cy="53340"/>
            </p14:xfrm>
          </p:contentPart>
        </mc:Choice>
        <mc:Fallback xmlns="">
          <p:pic>
            <p:nvPicPr>
              <p:cNvPr id="101" name="墨迹 100"/>
            </p:nvPicPr>
            <p:blipFill>
              <a:blip r:embed="rId196"/>
            </p:blipFill>
            <p:spPr>
              <a:xfrm>
                <a:off x="11271885" y="571500"/>
                <a:ext cx="17780" cy="53340"/>
              </a:xfrm>
              <a:prstGeom prst="rect"/>
            </p:spPr>
          </p:pic>
        </mc:Fallback>
      </mc:AlternateContent>
      <mc:AlternateContent xmlns:mc="http://schemas.openxmlformats.org/markup-compatibility/2006" xmlns:p14="http://schemas.microsoft.com/office/powerpoint/2010/main">
        <mc:Choice Requires="p14">
          <p:contentPart p14:bwMode="auto" r:id="rId197">
            <p14:nvContentPartPr>
              <p14:cNvPr id="102" name="墨迹 101"/>
              <p14:cNvContentPartPr/>
              <p14:nvPr/>
            </p14:nvContentPartPr>
            <p14:xfrm>
              <a:off x="11200130" y="553085"/>
              <a:ext cx="160655" cy="214630"/>
            </p14:xfrm>
          </p:contentPart>
        </mc:Choice>
        <mc:Fallback xmlns="">
          <p:pic>
            <p:nvPicPr>
              <p:cNvPr id="102" name="墨迹 101"/>
            </p:nvPicPr>
            <p:blipFill>
              <a:blip r:embed="rId198"/>
            </p:blipFill>
            <p:spPr>
              <a:xfrm>
                <a:off x="11200130" y="553085"/>
                <a:ext cx="160655" cy="214630"/>
              </a:xfrm>
              <a:prstGeom prst="rect"/>
            </p:spPr>
          </p:pic>
        </mc:Fallback>
      </mc:AlternateContent>
      <mc:AlternateContent xmlns:mc="http://schemas.openxmlformats.org/markup-compatibility/2006" xmlns:p14="http://schemas.microsoft.com/office/powerpoint/2010/main">
        <mc:Choice Requires="p14">
          <p:contentPart p14:bwMode="auto" r:id="rId199">
            <p14:nvContentPartPr>
              <p14:cNvPr id="103" name="墨迹 102"/>
              <p14:cNvContentPartPr/>
              <p14:nvPr/>
            </p14:nvContentPartPr>
            <p14:xfrm>
              <a:off x="11254105" y="633730"/>
              <a:ext cx="178435" cy="133985"/>
            </p14:xfrm>
          </p:contentPart>
        </mc:Choice>
        <mc:Fallback xmlns="">
          <p:pic>
            <p:nvPicPr>
              <p:cNvPr id="103" name="墨迹 102"/>
            </p:nvPicPr>
            <p:blipFill>
              <a:blip r:embed="rId200"/>
            </p:blipFill>
            <p:spPr>
              <a:xfrm>
                <a:off x="11254105" y="633730"/>
                <a:ext cx="178435" cy="133985"/>
              </a:xfrm>
              <a:prstGeom prst="rect"/>
            </p:spPr>
          </p:pic>
        </mc:Fallback>
      </mc:AlternateContent>
      <mc:AlternateContent xmlns:mc="http://schemas.openxmlformats.org/markup-compatibility/2006" xmlns:p14="http://schemas.microsoft.com/office/powerpoint/2010/main">
        <mc:Choice Requires="p14">
          <p:contentPart p14:bwMode="auto" r:id="rId201">
            <p14:nvContentPartPr>
              <p14:cNvPr id="104" name="墨迹 103"/>
              <p14:cNvContentPartPr/>
              <p14:nvPr/>
            </p14:nvContentPartPr>
            <p14:xfrm>
              <a:off x="11217910" y="678180"/>
              <a:ext cx="170180" cy="17780"/>
            </p14:xfrm>
          </p:contentPart>
        </mc:Choice>
        <mc:Fallback xmlns="">
          <p:pic>
            <p:nvPicPr>
              <p:cNvPr id="104" name="墨迹 103"/>
            </p:nvPicPr>
            <p:blipFill>
              <a:blip r:embed="rId202"/>
            </p:blipFill>
            <p:spPr>
              <a:xfrm>
                <a:off x="11217910" y="678180"/>
                <a:ext cx="170180" cy="17780"/>
              </a:xfrm>
              <a:prstGeom prst="rect"/>
            </p:spPr>
          </p:pic>
        </mc:Fallback>
      </mc:AlternateContent>
      <mc:AlternateContent xmlns:mc="http://schemas.openxmlformats.org/markup-compatibility/2006" xmlns:p14="http://schemas.microsoft.com/office/powerpoint/2010/main">
        <mc:Choice Requires="p14">
          <p:contentPart p14:bwMode="auto" r:id="rId203">
            <p14:nvContentPartPr>
              <p14:cNvPr id="105" name="墨迹 104"/>
              <p14:cNvContentPartPr/>
              <p14:nvPr/>
            </p14:nvContentPartPr>
            <p14:xfrm>
              <a:off x="11173460" y="669290"/>
              <a:ext cx="187325" cy="125095"/>
            </p14:xfrm>
          </p:contentPart>
        </mc:Choice>
        <mc:Fallback xmlns="">
          <p:pic>
            <p:nvPicPr>
              <p:cNvPr id="105" name="墨迹 104"/>
            </p:nvPicPr>
            <p:blipFill>
              <a:blip r:embed="rId204"/>
            </p:blipFill>
            <p:spPr>
              <a:xfrm>
                <a:off x="11173460" y="669290"/>
                <a:ext cx="187325" cy="125095"/>
              </a:xfrm>
              <a:prstGeom prst="rect"/>
            </p:spPr>
          </p:pic>
        </mc:Fallback>
      </mc:AlternateContent>
      <mc:AlternateContent xmlns:mc="http://schemas.openxmlformats.org/markup-compatibility/2006" xmlns:p14="http://schemas.microsoft.com/office/powerpoint/2010/main">
        <mc:Choice Requires="p14">
          <p:contentPart p14:bwMode="auto" r:id="rId205">
            <p14:nvContentPartPr>
              <p14:cNvPr id="106" name="墨迹 105"/>
              <p14:cNvContentPartPr/>
              <p14:nvPr/>
            </p14:nvContentPartPr>
            <p14:xfrm>
              <a:off x="11129010" y="553085"/>
              <a:ext cx="303530" cy="294640"/>
            </p14:xfrm>
          </p:contentPart>
        </mc:Choice>
        <mc:Fallback xmlns="">
          <p:pic>
            <p:nvPicPr>
              <p:cNvPr id="106" name="墨迹 105"/>
            </p:nvPicPr>
            <p:blipFill>
              <a:blip r:embed="rId206"/>
            </p:blipFill>
            <p:spPr>
              <a:xfrm>
                <a:off x="11129010" y="553085"/>
                <a:ext cx="303530" cy="294640"/>
              </a:xfrm>
              <a:prstGeom prst="rect"/>
            </p:spPr>
          </p:pic>
        </mc:Fallback>
      </mc:AlternateContent>
      <mc:AlternateContent xmlns:mc="http://schemas.openxmlformats.org/markup-compatibility/2006" xmlns:p14="http://schemas.microsoft.com/office/powerpoint/2010/main">
        <mc:Choice Requires="p14">
          <p:contentPart p14:bwMode="auto" r:id="rId207">
            <p14:nvContentPartPr>
              <p14:cNvPr id="107" name="墨迹 106"/>
              <p14:cNvContentPartPr/>
              <p14:nvPr/>
            </p14:nvContentPartPr>
            <p14:xfrm>
              <a:off x="11173460" y="464185"/>
              <a:ext cx="89535" cy="71120"/>
            </p14:xfrm>
          </p:contentPart>
        </mc:Choice>
        <mc:Fallback xmlns="">
          <p:pic>
            <p:nvPicPr>
              <p:cNvPr id="107" name="墨迹 106"/>
            </p:nvPicPr>
            <p:blipFill>
              <a:blip r:embed="rId208"/>
            </p:blipFill>
            <p:spPr>
              <a:xfrm>
                <a:off x="11173460" y="464185"/>
                <a:ext cx="89535" cy="71120"/>
              </a:xfrm>
              <a:prstGeom prst="rect"/>
            </p:spPr>
          </p:pic>
        </mc:Fallback>
      </mc:AlternateContent>
      <mc:AlternateContent xmlns:mc="http://schemas.openxmlformats.org/markup-compatibility/2006" xmlns:p14="http://schemas.microsoft.com/office/powerpoint/2010/main">
        <mc:Choice Requires="p14">
          <p:contentPart p14:bwMode="auto" r:id="rId209">
            <p14:nvContentPartPr>
              <p14:cNvPr id="108" name="墨迹 107"/>
              <p14:cNvContentPartPr/>
              <p14:nvPr/>
            </p14:nvContentPartPr>
            <p14:xfrm>
              <a:off x="11566525" y="481965"/>
              <a:ext cx="196215" cy="222885"/>
            </p14:xfrm>
          </p:contentPart>
        </mc:Choice>
        <mc:Fallback xmlns="">
          <p:pic>
            <p:nvPicPr>
              <p:cNvPr id="108" name="墨迹 107"/>
            </p:nvPicPr>
            <p:blipFill>
              <a:blip r:embed="rId210"/>
            </p:blipFill>
            <p:spPr>
              <a:xfrm>
                <a:off x="11566525" y="481965"/>
                <a:ext cx="196215" cy="222885"/>
              </a:xfrm>
              <a:prstGeom prst="rect"/>
            </p:spPr>
          </p:pic>
        </mc:Fallback>
      </mc:AlternateContent>
      <mc:AlternateContent xmlns:mc="http://schemas.openxmlformats.org/markup-compatibility/2006" xmlns:p14="http://schemas.microsoft.com/office/powerpoint/2010/main">
        <mc:Choice Requires="p14">
          <p:contentPart p14:bwMode="auto" r:id="rId211">
            <p14:nvContentPartPr>
              <p14:cNvPr id="109" name="墨迹 108"/>
              <p14:cNvContentPartPr/>
              <p14:nvPr/>
            </p14:nvContentPartPr>
            <p14:xfrm>
              <a:off x="11637645" y="561975"/>
              <a:ext cx="89535" cy="196850"/>
            </p14:xfrm>
          </p:contentPart>
        </mc:Choice>
        <mc:Fallback xmlns="">
          <p:pic>
            <p:nvPicPr>
              <p:cNvPr id="109" name="墨迹 108"/>
            </p:nvPicPr>
            <p:blipFill>
              <a:blip r:embed="rId212"/>
            </p:blipFill>
            <p:spPr>
              <a:xfrm>
                <a:off x="11637645" y="561975"/>
                <a:ext cx="89535" cy="196850"/>
              </a:xfrm>
              <a:prstGeom prst="rect"/>
            </p:spPr>
          </p:pic>
        </mc:Fallback>
      </mc:AlternateContent>
      <mc:AlternateContent xmlns:mc="http://schemas.openxmlformats.org/markup-compatibility/2006" xmlns:p14="http://schemas.microsoft.com/office/powerpoint/2010/main">
        <mc:Choice Requires="p14">
          <p:contentPart p14:bwMode="auto" r:id="rId213">
            <p14:nvContentPartPr>
              <p14:cNvPr id="110" name="墨迹 109"/>
              <p14:cNvContentPartPr/>
              <p14:nvPr/>
            </p14:nvContentPartPr>
            <p14:xfrm>
              <a:off x="11485880" y="499745"/>
              <a:ext cx="321945" cy="303530"/>
            </p14:xfrm>
          </p:contentPart>
        </mc:Choice>
        <mc:Fallback xmlns="">
          <p:pic>
            <p:nvPicPr>
              <p:cNvPr id="110" name="墨迹 109"/>
            </p:nvPicPr>
            <p:blipFill>
              <a:blip r:embed="rId214"/>
            </p:blipFill>
            <p:spPr>
              <a:xfrm>
                <a:off x="11485880" y="499745"/>
                <a:ext cx="321945" cy="303530"/>
              </a:xfrm>
              <a:prstGeom prst="rect"/>
            </p:spPr>
          </p:pic>
        </mc:Fallback>
      </mc:AlternateContent>
      <mc:AlternateContent xmlns:mc="http://schemas.openxmlformats.org/markup-compatibility/2006" xmlns:p14="http://schemas.microsoft.com/office/powerpoint/2010/main">
        <mc:Choice Requires="p14">
          <p:contentPart p14:bwMode="auto" r:id="rId215">
            <p14:nvContentPartPr>
              <p14:cNvPr id="111" name="墨迹 110"/>
              <p14:cNvContentPartPr/>
              <p14:nvPr/>
            </p14:nvContentPartPr>
            <p14:xfrm>
              <a:off x="11575415" y="392430"/>
              <a:ext cx="62230" cy="80645"/>
            </p14:xfrm>
          </p:contentPart>
        </mc:Choice>
        <mc:Fallback xmlns="">
          <p:pic>
            <p:nvPicPr>
              <p:cNvPr id="111" name="墨迹 110"/>
            </p:nvPicPr>
            <p:blipFill>
              <a:blip r:embed="rId216"/>
            </p:blipFill>
            <p:spPr>
              <a:xfrm>
                <a:off x="11575415" y="392430"/>
                <a:ext cx="62230" cy="80645"/>
              </a:xfrm>
              <a:prstGeom prst="rect"/>
            </p:spPr>
          </p:pic>
        </mc:Fallback>
      </mc:AlternateContent>
      <mc:AlternateContent xmlns:mc="http://schemas.openxmlformats.org/markup-compatibility/2006" xmlns:p14="http://schemas.microsoft.com/office/powerpoint/2010/main">
        <mc:Choice Requires="p14">
          <p:contentPart p14:bwMode="auto" r:id="rId217">
            <p14:nvContentPartPr>
              <p14:cNvPr id="112" name="墨迹 111"/>
              <p14:cNvContentPartPr/>
              <p14:nvPr/>
            </p14:nvContentPartPr>
            <p14:xfrm>
              <a:off x="1670050" y="1053465"/>
              <a:ext cx="2339975" cy="1607185"/>
            </p14:xfrm>
          </p:contentPart>
        </mc:Choice>
        <mc:Fallback xmlns="">
          <p:pic>
            <p:nvPicPr>
              <p:cNvPr id="112" name="墨迹 111"/>
            </p:nvPicPr>
            <p:blipFill>
              <a:blip r:embed="rId218"/>
            </p:blipFill>
            <p:spPr>
              <a:xfrm>
                <a:off x="1670050" y="1053465"/>
                <a:ext cx="2339975" cy="1607185"/>
              </a:xfrm>
              <a:prstGeom prst="rect"/>
            </p:spPr>
          </p:pic>
        </mc:Fallback>
      </mc:AlternateContent>
      <mc:AlternateContent xmlns:mc="http://schemas.openxmlformats.org/markup-compatibility/2006" xmlns:p14="http://schemas.microsoft.com/office/powerpoint/2010/main">
        <mc:Choice Requires="p14">
          <p:contentPart p14:bwMode="auto" r:id="rId219">
            <p14:nvContentPartPr>
              <p14:cNvPr id="113" name="墨迹 112"/>
              <p14:cNvContentPartPr/>
              <p14:nvPr/>
            </p14:nvContentPartPr>
            <p14:xfrm>
              <a:off x="3902710" y="1097915"/>
              <a:ext cx="27305" cy="17780"/>
            </p14:xfrm>
          </p:contentPart>
        </mc:Choice>
        <mc:Fallback xmlns="">
          <p:pic>
            <p:nvPicPr>
              <p:cNvPr id="113" name="墨迹 112"/>
            </p:nvPicPr>
            <p:blipFill>
              <a:blip r:embed="rId220"/>
            </p:blipFill>
            <p:spPr>
              <a:xfrm>
                <a:off x="3902710" y="1097915"/>
                <a:ext cx="27305" cy="17780"/>
              </a:xfrm>
              <a:prstGeom prst="rect"/>
            </p:spPr>
          </p:pic>
        </mc:Fallback>
      </mc:AlternateContent>
      <mc:AlternateContent xmlns:mc="http://schemas.openxmlformats.org/markup-compatibility/2006" xmlns:p14="http://schemas.microsoft.com/office/powerpoint/2010/main">
        <mc:Choice Requires="p14">
          <p:contentPart p14:bwMode="auto" r:id="rId221">
            <p14:nvContentPartPr>
              <p14:cNvPr id="114" name="墨迹 113"/>
              <p14:cNvContentPartPr/>
              <p14:nvPr/>
            </p14:nvContentPartPr>
            <p14:xfrm>
              <a:off x="3804920" y="1097915"/>
              <a:ext cx="106680" cy="2348865"/>
            </p14:xfrm>
          </p:contentPart>
        </mc:Choice>
        <mc:Fallback xmlns="">
          <p:pic>
            <p:nvPicPr>
              <p:cNvPr id="114" name="墨迹 113"/>
            </p:nvPicPr>
            <p:blipFill>
              <a:blip r:embed="rId222"/>
            </p:blipFill>
            <p:spPr>
              <a:xfrm>
                <a:off x="3804920" y="1097915"/>
                <a:ext cx="106680" cy="2348865"/>
              </a:xfrm>
              <a:prstGeom prst="rect"/>
            </p:spPr>
          </p:pic>
        </mc:Fallback>
      </mc:AlternateContent>
      <mc:AlternateContent xmlns:mc="http://schemas.openxmlformats.org/markup-compatibility/2006" xmlns:p14="http://schemas.microsoft.com/office/powerpoint/2010/main">
        <mc:Choice Requires="p14">
          <p:contentPart p14:bwMode="auto" r:id="rId223">
            <p14:nvContentPartPr>
              <p14:cNvPr id="115" name="墨迹 114"/>
              <p14:cNvContentPartPr/>
              <p14:nvPr/>
            </p14:nvContentPartPr>
            <p14:xfrm>
              <a:off x="1750060" y="2526665"/>
              <a:ext cx="2152650" cy="946785"/>
            </p14:xfrm>
          </p:contentPart>
        </mc:Choice>
        <mc:Fallback xmlns="">
          <p:pic>
            <p:nvPicPr>
              <p:cNvPr id="115" name="墨迹 114"/>
            </p:nvPicPr>
            <p:blipFill>
              <a:blip r:embed="rId224"/>
            </p:blipFill>
            <p:spPr>
              <a:xfrm>
                <a:off x="1750060" y="2526665"/>
                <a:ext cx="2152650" cy="946785"/>
              </a:xfrm>
              <a:prstGeom prst="rect"/>
            </p:spPr>
          </p:pic>
        </mc:Fallback>
      </mc:AlternateContent>
      <mc:AlternateContent xmlns:mc="http://schemas.openxmlformats.org/markup-compatibility/2006" xmlns:p14="http://schemas.microsoft.com/office/powerpoint/2010/main">
        <mc:Choice Requires="p14">
          <p:contentPart p14:bwMode="auto" r:id="rId225">
            <p14:nvContentPartPr>
              <p14:cNvPr id="116" name="墨迹 115"/>
              <p14:cNvContentPartPr/>
              <p14:nvPr/>
            </p14:nvContentPartPr>
            <p14:xfrm>
              <a:off x="2696845" y="1303655"/>
              <a:ext cx="384175" cy="455295"/>
            </p14:xfrm>
          </p:contentPart>
        </mc:Choice>
        <mc:Fallback xmlns="">
          <p:pic>
            <p:nvPicPr>
              <p:cNvPr id="116" name="墨迹 115"/>
            </p:nvPicPr>
            <p:blipFill>
              <a:blip r:embed="rId226"/>
            </p:blipFill>
            <p:spPr>
              <a:xfrm>
                <a:off x="2696845" y="1303655"/>
                <a:ext cx="384175" cy="455295"/>
              </a:xfrm>
              <a:prstGeom prst="rect"/>
            </p:spPr>
          </p:pic>
        </mc:Fallback>
      </mc:AlternateContent>
      <mc:AlternateContent xmlns:mc="http://schemas.openxmlformats.org/markup-compatibility/2006" xmlns:p14="http://schemas.microsoft.com/office/powerpoint/2010/main">
        <mc:Choice Requires="p14">
          <p:contentPart p14:bwMode="auto" r:id="rId227">
            <p14:nvContentPartPr>
              <p14:cNvPr id="117" name="墨迹 116"/>
              <p14:cNvContentPartPr/>
              <p14:nvPr/>
            </p14:nvContentPartPr>
            <p14:xfrm>
              <a:off x="2527300" y="3178810"/>
              <a:ext cx="169545" cy="178435"/>
            </p14:xfrm>
          </p:contentPart>
        </mc:Choice>
        <mc:Fallback xmlns="">
          <p:pic>
            <p:nvPicPr>
              <p:cNvPr id="117" name="墨迹 116"/>
            </p:nvPicPr>
            <p:blipFill>
              <a:blip r:embed="rId228"/>
            </p:blipFill>
            <p:spPr>
              <a:xfrm>
                <a:off x="2527300" y="3178810"/>
                <a:ext cx="169545" cy="178435"/>
              </a:xfrm>
              <a:prstGeom prst="rect"/>
            </p:spPr>
          </p:pic>
        </mc:Fallback>
      </mc:AlternateContent>
      <mc:AlternateContent xmlns:mc="http://schemas.openxmlformats.org/markup-compatibility/2006" xmlns:p14="http://schemas.microsoft.com/office/powerpoint/2010/main">
        <mc:Choice Requires="p14">
          <p:contentPart p14:bwMode="auto" r:id="rId229">
            <p14:nvContentPartPr>
              <p14:cNvPr id="118" name="墨迹 117"/>
              <p14:cNvContentPartPr/>
              <p14:nvPr/>
            </p14:nvContentPartPr>
            <p14:xfrm>
              <a:off x="2553970" y="3133725"/>
              <a:ext cx="107315" cy="152400"/>
            </p14:xfrm>
          </p:contentPart>
        </mc:Choice>
        <mc:Fallback xmlns="">
          <p:pic>
            <p:nvPicPr>
              <p:cNvPr id="118" name="墨迹 117"/>
            </p:nvPicPr>
            <p:blipFill>
              <a:blip r:embed="rId230"/>
            </p:blipFill>
            <p:spPr>
              <a:xfrm>
                <a:off x="2553970" y="3133725"/>
                <a:ext cx="107315" cy="152400"/>
              </a:xfrm>
              <a:prstGeom prst="rect"/>
            </p:spPr>
          </p:pic>
        </mc:Fallback>
      </mc:AlternateContent>
      <mc:AlternateContent xmlns:mc="http://schemas.openxmlformats.org/markup-compatibility/2006" xmlns:p14="http://schemas.microsoft.com/office/powerpoint/2010/main">
        <mc:Choice Requires="p14">
          <p:contentPart p14:bwMode="auto" r:id="rId231">
            <p14:nvContentPartPr>
              <p14:cNvPr id="119" name="墨迹 118"/>
              <p14:cNvContentPartPr/>
              <p14:nvPr/>
            </p14:nvContentPartPr>
            <p14:xfrm>
              <a:off x="2795270" y="3000375"/>
              <a:ext cx="250190" cy="276225"/>
            </p14:xfrm>
          </p:contentPart>
        </mc:Choice>
        <mc:Fallback xmlns="">
          <p:pic>
            <p:nvPicPr>
              <p:cNvPr id="119" name="墨迹 118"/>
            </p:nvPicPr>
            <p:blipFill>
              <a:blip r:embed="rId232"/>
            </p:blipFill>
            <p:spPr>
              <a:xfrm>
                <a:off x="2795270" y="3000375"/>
                <a:ext cx="250190" cy="276225"/>
              </a:xfrm>
              <a:prstGeom prst="rect"/>
            </p:spPr>
          </p:pic>
        </mc:Fallback>
      </mc:AlternateContent>
      <mc:AlternateContent xmlns:mc="http://schemas.openxmlformats.org/markup-compatibility/2006" xmlns:p14="http://schemas.microsoft.com/office/powerpoint/2010/main">
        <mc:Choice Requires="p14">
          <p:contentPart p14:bwMode="auto" r:id="rId233">
            <p14:nvContentPartPr>
              <p14:cNvPr id="120" name="墨迹 119"/>
              <p14:cNvContentPartPr/>
              <p14:nvPr/>
            </p14:nvContentPartPr>
            <p14:xfrm>
              <a:off x="2366645" y="3642995"/>
              <a:ext cx="169545" cy="205105"/>
            </p14:xfrm>
          </p:contentPart>
        </mc:Choice>
        <mc:Fallback xmlns="">
          <p:pic>
            <p:nvPicPr>
              <p:cNvPr id="120" name="墨迹 119"/>
            </p:nvPicPr>
            <p:blipFill>
              <a:blip r:embed="rId234"/>
            </p:blipFill>
            <p:spPr>
              <a:xfrm>
                <a:off x="2366645" y="3642995"/>
                <a:ext cx="169545" cy="205105"/>
              </a:xfrm>
              <a:prstGeom prst="rect"/>
            </p:spPr>
          </p:pic>
        </mc:Fallback>
      </mc:AlternateContent>
      <mc:AlternateContent xmlns:mc="http://schemas.openxmlformats.org/markup-compatibility/2006" xmlns:p14="http://schemas.microsoft.com/office/powerpoint/2010/main">
        <mc:Choice Requires="p14">
          <p:contentPart p14:bwMode="auto" r:id="rId235">
            <p14:nvContentPartPr>
              <p14:cNvPr id="121" name="墨迹 120"/>
              <p14:cNvContentPartPr/>
              <p14:nvPr/>
            </p14:nvContentPartPr>
            <p14:xfrm>
              <a:off x="2643505" y="3768090"/>
              <a:ext cx="360" cy="89535"/>
            </p14:xfrm>
          </p:contentPart>
        </mc:Choice>
        <mc:Fallback xmlns="">
          <p:pic>
            <p:nvPicPr>
              <p:cNvPr id="121" name="墨迹 120"/>
            </p:nvPicPr>
            <p:blipFill>
              <a:blip r:embed="rId236"/>
            </p:blipFill>
            <p:spPr>
              <a:xfrm>
                <a:off x="2643505" y="3768090"/>
                <a:ext cx="360" cy="89535"/>
              </a:xfrm>
              <a:prstGeom prst="rect"/>
            </p:spPr>
          </p:pic>
        </mc:Fallback>
      </mc:AlternateContent>
      <mc:AlternateContent xmlns:mc="http://schemas.openxmlformats.org/markup-compatibility/2006" xmlns:p14="http://schemas.microsoft.com/office/powerpoint/2010/main">
        <mc:Choice Requires="p14">
          <p:contentPart p14:bwMode="auto" r:id="rId237">
            <p14:nvContentPartPr>
              <p14:cNvPr id="122" name="墨迹 121"/>
              <p14:cNvContentPartPr/>
              <p14:nvPr/>
            </p14:nvContentPartPr>
            <p14:xfrm>
              <a:off x="2679065" y="3669665"/>
              <a:ext cx="179070" cy="116205"/>
            </p14:xfrm>
          </p:contentPart>
        </mc:Choice>
        <mc:Fallback xmlns="">
          <p:pic>
            <p:nvPicPr>
              <p:cNvPr id="122" name="墨迹 121"/>
            </p:nvPicPr>
            <p:blipFill>
              <a:blip r:embed="rId238"/>
            </p:blipFill>
            <p:spPr>
              <a:xfrm>
                <a:off x="2679065" y="3669665"/>
                <a:ext cx="179070" cy="116205"/>
              </a:xfrm>
              <a:prstGeom prst="rect"/>
            </p:spPr>
          </p:pic>
        </mc:Fallback>
      </mc:AlternateContent>
      <mc:AlternateContent xmlns:mc="http://schemas.openxmlformats.org/markup-compatibility/2006" xmlns:p14="http://schemas.microsoft.com/office/powerpoint/2010/main">
        <mc:Choice Requires="p14">
          <p:contentPart p14:bwMode="auto" r:id="rId239">
            <p14:nvContentPartPr>
              <p14:cNvPr id="123" name="墨迹 122"/>
              <p14:cNvContentPartPr/>
              <p14:nvPr/>
            </p14:nvContentPartPr>
            <p14:xfrm>
              <a:off x="2705735" y="3625215"/>
              <a:ext cx="107315" cy="187325"/>
            </p14:xfrm>
          </p:contentPart>
        </mc:Choice>
        <mc:Fallback xmlns="">
          <p:pic>
            <p:nvPicPr>
              <p:cNvPr id="123" name="墨迹 122"/>
            </p:nvPicPr>
            <p:blipFill>
              <a:blip r:embed="rId240"/>
            </p:blipFill>
            <p:spPr>
              <a:xfrm>
                <a:off x="2705735" y="3625215"/>
                <a:ext cx="107315" cy="187325"/>
              </a:xfrm>
              <a:prstGeom prst="rect"/>
            </p:spPr>
          </p:pic>
        </mc:Fallback>
      </mc:AlternateContent>
      <mc:AlternateContent xmlns:mc="http://schemas.openxmlformats.org/markup-compatibility/2006" xmlns:p14="http://schemas.microsoft.com/office/powerpoint/2010/main">
        <mc:Choice Requires="p14">
          <p:contentPart p14:bwMode="auto" r:id="rId241">
            <p14:nvContentPartPr>
              <p14:cNvPr id="124" name="墨迹 123"/>
              <p14:cNvContentPartPr/>
              <p14:nvPr/>
            </p14:nvContentPartPr>
            <p14:xfrm>
              <a:off x="2929255" y="3741420"/>
              <a:ext cx="26670" cy="88900"/>
            </p14:xfrm>
          </p:contentPart>
        </mc:Choice>
        <mc:Fallback xmlns="">
          <p:pic>
            <p:nvPicPr>
              <p:cNvPr id="124" name="墨迹 123"/>
            </p:nvPicPr>
            <p:blipFill>
              <a:blip r:embed="rId242"/>
            </p:blipFill>
            <p:spPr>
              <a:xfrm>
                <a:off x="2929255" y="3741420"/>
                <a:ext cx="26670" cy="88900"/>
              </a:xfrm>
              <a:prstGeom prst="rect"/>
            </p:spPr>
          </p:pic>
        </mc:Fallback>
      </mc:AlternateContent>
      <mc:AlternateContent xmlns:mc="http://schemas.openxmlformats.org/markup-compatibility/2006" xmlns:p14="http://schemas.microsoft.com/office/powerpoint/2010/main">
        <mc:Choice Requires="p14">
          <p:contentPart p14:bwMode="auto" r:id="rId243">
            <p14:nvContentPartPr>
              <p14:cNvPr id="125" name="墨迹 124"/>
              <p14:cNvContentPartPr/>
              <p14:nvPr/>
            </p14:nvContentPartPr>
            <p14:xfrm>
              <a:off x="3045460" y="3651885"/>
              <a:ext cx="160655" cy="35560"/>
            </p14:xfrm>
          </p:contentPart>
        </mc:Choice>
        <mc:Fallback xmlns="">
          <p:pic>
            <p:nvPicPr>
              <p:cNvPr id="125" name="墨迹 124"/>
            </p:nvPicPr>
            <p:blipFill>
              <a:blip r:embed="rId244"/>
            </p:blipFill>
            <p:spPr>
              <a:xfrm>
                <a:off x="3045460" y="3651885"/>
                <a:ext cx="160655" cy="35560"/>
              </a:xfrm>
              <a:prstGeom prst="rect"/>
            </p:spPr>
          </p:pic>
        </mc:Fallback>
      </mc:AlternateContent>
      <mc:AlternateContent xmlns:mc="http://schemas.openxmlformats.org/markup-compatibility/2006" xmlns:p14="http://schemas.microsoft.com/office/powerpoint/2010/main">
        <mc:Choice Requires="p14">
          <p:contentPart p14:bwMode="auto" r:id="rId245">
            <p14:nvContentPartPr>
              <p14:cNvPr id="126" name="墨迹 125"/>
              <p14:cNvContentPartPr/>
              <p14:nvPr/>
            </p14:nvContentPartPr>
            <p14:xfrm>
              <a:off x="3126105" y="3616325"/>
              <a:ext cx="26670" cy="116205"/>
            </p14:xfrm>
          </p:contentPart>
        </mc:Choice>
        <mc:Fallback xmlns="">
          <p:pic>
            <p:nvPicPr>
              <p:cNvPr id="126" name="墨迹 125"/>
            </p:nvPicPr>
            <p:blipFill>
              <a:blip r:embed="rId246"/>
            </p:blipFill>
            <p:spPr>
              <a:xfrm>
                <a:off x="3126105" y="3616325"/>
                <a:ext cx="26670" cy="116205"/>
              </a:xfrm>
              <a:prstGeom prst="rect"/>
            </p:spPr>
          </p:pic>
        </mc:Fallback>
      </mc:AlternateContent>
      <mc:AlternateContent xmlns:mc="http://schemas.openxmlformats.org/markup-compatibility/2006" xmlns:p14="http://schemas.microsoft.com/office/powerpoint/2010/main">
        <mc:Choice Requires="p14">
          <p:contentPart p14:bwMode="auto" r:id="rId247">
            <p14:nvContentPartPr>
              <p14:cNvPr id="127" name="墨迹 126"/>
              <p14:cNvContentPartPr/>
              <p14:nvPr/>
            </p14:nvContentPartPr>
            <p14:xfrm>
              <a:off x="3295650" y="3446780"/>
              <a:ext cx="169545" cy="249555"/>
            </p14:xfrm>
          </p:contentPart>
        </mc:Choice>
        <mc:Fallback xmlns="">
          <p:pic>
            <p:nvPicPr>
              <p:cNvPr id="127" name="墨迹 126"/>
            </p:nvPicPr>
            <p:blipFill>
              <a:blip r:embed="rId248"/>
            </p:blipFill>
            <p:spPr>
              <a:xfrm>
                <a:off x="3295650" y="3446780"/>
                <a:ext cx="169545" cy="249555"/>
              </a:xfrm>
              <a:prstGeom prst="rect"/>
            </p:spPr>
          </p:pic>
        </mc:Fallback>
      </mc:AlternateContent>
      <mc:AlternateContent xmlns:mc="http://schemas.openxmlformats.org/markup-compatibility/2006" xmlns:p14="http://schemas.microsoft.com/office/powerpoint/2010/main">
        <mc:Choice Requires="p14">
          <p:contentPart p14:bwMode="auto" r:id="rId249">
            <p14:nvContentPartPr>
              <p14:cNvPr id="128" name="墨迹 127"/>
              <p14:cNvContentPartPr/>
              <p14:nvPr/>
            </p14:nvContentPartPr>
            <p14:xfrm>
              <a:off x="3528060" y="3562350"/>
              <a:ext cx="187325" cy="187960"/>
            </p14:xfrm>
          </p:contentPart>
        </mc:Choice>
        <mc:Fallback xmlns="">
          <p:pic>
            <p:nvPicPr>
              <p:cNvPr id="128" name="墨迹 127"/>
            </p:nvPicPr>
            <p:blipFill>
              <a:blip r:embed="rId250"/>
            </p:blipFill>
            <p:spPr>
              <a:xfrm>
                <a:off x="3528060" y="3562350"/>
                <a:ext cx="187325" cy="187960"/>
              </a:xfrm>
              <a:prstGeom prst="rect"/>
            </p:spPr>
          </p:pic>
        </mc:Fallback>
      </mc:AlternateContent>
      <mc:AlternateContent xmlns:mc="http://schemas.openxmlformats.org/markup-compatibility/2006" xmlns:p14="http://schemas.microsoft.com/office/powerpoint/2010/main">
        <mc:Choice Requires="p14">
          <p:contentPart p14:bwMode="auto" r:id="rId251">
            <p14:nvContentPartPr>
              <p14:cNvPr id="129" name="墨迹 128"/>
              <p14:cNvContentPartPr/>
              <p14:nvPr/>
            </p14:nvContentPartPr>
            <p14:xfrm>
              <a:off x="3733165" y="3500120"/>
              <a:ext cx="133985" cy="142875"/>
            </p14:xfrm>
          </p:contentPart>
        </mc:Choice>
        <mc:Fallback xmlns="">
          <p:pic>
            <p:nvPicPr>
              <p:cNvPr id="129" name="墨迹 128"/>
            </p:nvPicPr>
            <p:blipFill>
              <a:blip r:embed="rId252"/>
            </p:blipFill>
            <p:spPr>
              <a:xfrm>
                <a:off x="3733165" y="3500120"/>
                <a:ext cx="133985" cy="142875"/>
              </a:xfrm>
              <a:prstGeom prst="rect"/>
            </p:spPr>
          </p:pic>
        </mc:Fallback>
      </mc:AlternateContent>
      <mc:AlternateContent xmlns:mc="http://schemas.openxmlformats.org/markup-compatibility/2006" xmlns:p14="http://schemas.microsoft.com/office/powerpoint/2010/main">
        <mc:Choice Requires="p14">
          <p:contentPart p14:bwMode="auto" r:id="rId253">
            <p14:nvContentPartPr>
              <p14:cNvPr id="130" name="墨迹 129"/>
              <p14:cNvContentPartPr/>
              <p14:nvPr/>
            </p14:nvContentPartPr>
            <p14:xfrm>
              <a:off x="3742055" y="3455670"/>
              <a:ext cx="71755" cy="205105"/>
            </p14:xfrm>
          </p:contentPart>
        </mc:Choice>
        <mc:Fallback xmlns="">
          <p:pic>
            <p:nvPicPr>
              <p:cNvPr id="130" name="墨迹 129"/>
            </p:nvPicPr>
            <p:blipFill>
              <a:blip r:embed="rId254"/>
            </p:blipFill>
            <p:spPr>
              <a:xfrm>
                <a:off x="3742055" y="3455670"/>
                <a:ext cx="71755" cy="205105"/>
              </a:xfrm>
              <a:prstGeom prst="rect"/>
            </p:spPr>
          </p:pic>
        </mc:Fallback>
      </mc:AlternateContent>
      <mc:AlternateContent xmlns:mc="http://schemas.openxmlformats.org/markup-compatibility/2006" xmlns:p14="http://schemas.microsoft.com/office/powerpoint/2010/main">
        <mc:Choice Requires="p14">
          <p:contentPart p14:bwMode="auto" r:id="rId255">
            <p14:nvContentPartPr>
              <p14:cNvPr id="131" name="墨迹 130"/>
              <p14:cNvContentPartPr/>
              <p14:nvPr/>
            </p14:nvContentPartPr>
            <p14:xfrm>
              <a:off x="3911600" y="3526790"/>
              <a:ext cx="161290" cy="169545"/>
            </p14:xfrm>
          </p:contentPart>
        </mc:Choice>
        <mc:Fallback xmlns="">
          <p:pic>
            <p:nvPicPr>
              <p:cNvPr id="131" name="墨迹 130"/>
            </p:nvPicPr>
            <p:blipFill>
              <a:blip r:embed="rId256"/>
            </p:blipFill>
            <p:spPr>
              <a:xfrm>
                <a:off x="3911600" y="3526790"/>
                <a:ext cx="161290" cy="169545"/>
              </a:xfrm>
              <a:prstGeom prst="rect"/>
            </p:spPr>
          </p:pic>
        </mc:Fallback>
      </mc:AlternateContent>
      <mc:AlternateContent xmlns:mc="http://schemas.openxmlformats.org/markup-compatibility/2006" xmlns:p14="http://schemas.microsoft.com/office/powerpoint/2010/main">
        <mc:Choice Requires="p14">
          <p:contentPart p14:bwMode="auto" r:id="rId257">
            <p14:nvContentPartPr>
              <p14:cNvPr id="132" name="墨迹 131"/>
              <p14:cNvContentPartPr/>
              <p14:nvPr/>
            </p14:nvContentPartPr>
            <p14:xfrm>
              <a:off x="2179320" y="3286125"/>
              <a:ext cx="1009015" cy="169545"/>
            </p14:xfrm>
          </p:contentPart>
        </mc:Choice>
        <mc:Fallback xmlns="">
          <p:pic>
            <p:nvPicPr>
              <p:cNvPr id="132" name="墨迹 131"/>
            </p:nvPicPr>
            <p:blipFill>
              <a:blip r:embed="rId258"/>
            </p:blipFill>
            <p:spPr>
              <a:xfrm>
                <a:off x="2179320" y="3286125"/>
                <a:ext cx="1009015" cy="169545"/>
              </a:xfrm>
              <a:prstGeom prst="rect"/>
            </p:spPr>
          </p:pic>
        </mc:Fallback>
      </mc:AlternateContent>
      <mc:AlternateContent xmlns:mc="http://schemas.openxmlformats.org/markup-compatibility/2006" xmlns:p14="http://schemas.microsoft.com/office/powerpoint/2010/main">
        <mc:Choice Requires="p14">
          <p:contentPart p14:bwMode="auto" r:id="rId259">
            <p14:nvContentPartPr>
              <p14:cNvPr id="133" name="墨迹 132"/>
              <p14:cNvContentPartPr/>
              <p14:nvPr/>
            </p14:nvContentPartPr>
            <p14:xfrm>
              <a:off x="4170680" y="2124710"/>
              <a:ext cx="125095" cy="170180"/>
            </p14:xfrm>
          </p:contentPart>
        </mc:Choice>
        <mc:Fallback xmlns="">
          <p:pic>
            <p:nvPicPr>
              <p:cNvPr id="133" name="墨迹 132"/>
            </p:nvPicPr>
            <p:blipFill>
              <a:blip r:embed="rId260"/>
            </p:blipFill>
            <p:spPr>
              <a:xfrm>
                <a:off x="4170680" y="2124710"/>
                <a:ext cx="125095" cy="170180"/>
              </a:xfrm>
              <a:prstGeom prst="rect"/>
            </p:spPr>
          </p:pic>
        </mc:Fallback>
      </mc:AlternateContent>
      <mc:AlternateContent xmlns:mc="http://schemas.openxmlformats.org/markup-compatibility/2006" xmlns:p14="http://schemas.microsoft.com/office/powerpoint/2010/main">
        <mc:Choice Requires="p14">
          <p:contentPart p14:bwMode="auto" r:id="rId261">
            <p14:nvContentPartPr>
              <p14:cNvPr id="134" name="墨迹 133"/>
              <p14:cNvContentPartPr/>
              <p14:nvPr/>
            </p14:nvContentPartPr>
            <p14:xfrm>
              <a:off x="4117340" y="2124710"/>
              <a:ext cx="276860" cy="491490"/>
            </p14:xfrm>
          </p:contentPart>
        </mc:Choice>
        <mc:Fallback xmlns="">
          <p:pic>
            <p:nvPicPr>
              <p:cNvPr id="134" name="墨迹 133"/>
            </p:nvPicPr>
            <p:blipFill>
              <a:blip r:embed="rId262"/>
            </p:blipFill>
            <p:spPr>
              <a:xfrm>
                <a:off x="4117340" y="2124710"/>
                <a:ext cx="276860" cy="491490"/>
              </a:xfrm>
              <a:prstGeom prst="rect"/>
            </p:spPr>
          </p:pic>
        </mc:Fallback>
      </mc:AlternateContent>
      <mc:AlternateContent xmlns:mc="http://schemas.openxmlformats.org/markup-compatibility/2006" xmlns:p14="http://schemas.microsoft.com/office/powerpoint/2010/main">
        <mc:Choice Requires="p14">
          <p:contentPart p14:bwMode="auto" r:id="rId263">
            <p14:nvContentPartPr>
              <p14:cNvPr id="135" name="墨迹 134"/>
              <p14:cNvContentPartPr/>
              <p14:nvPr/>
            </p14:nvContentPartPr>
            <p14:xfrm>
              <a:off x="4358640" y="2428875"/>
              <a:ext cx="169545" cy="8890"/>
            </p14:xfrm>
          </p:contentPart>
        </mc:Choice>
        <mc:Fallback xmlns="">
          <p:pic>
            <p:nvPicPr>
              <p:cNvPr id="135" name="墨迹 134"/>
            </p:nvPicPr>
            <p:blipFill>
              <a:blip r:embed="rId264"/>
            </p:blipFill>
            <p:spPr>
              <a:xfrm>
                <a:off x="4358640" y="2428875"/>
                <a:ext cx="169545" cy="8890"/>
              </a:xfrm>
              <a:prstGeom prst="rect"/>
            </p:spPr>
          </p:pic>
        </mc:Fallback>
      </mc:AlternateContent>
      <mc:AlternateContent xmlns:mc="http://schemas.openxmlformats.org/markup-compatibility/2006" xmlns:p14="http://schemas.microsoft.com/office/powerpoint/2010/main">
        <mc:Choice Requires="p14">
          <p:contentPart p14:bwMode="auto" r:id="rId265">
            <p14:nvContentPartPr>
              <p14:cNvPr id="136" name="墨迹 135"/>
              <p14:cNvContentPartPr/>
              <p14:nvPr/>
            </p14:nvContentPartPr>
            <p14:xfrm>
              <a:off x="4751705" y="2276475"/>
              <a:ext cx="142875" cy="142875"/>
            </p14:xfrm>
          </p:contentPart>
        </mc:Choice>
        <mc:Fallback xmlns="">
          <p:pic>
            <p:nvPicPr>
              <p:cNvPr id="136" name="墨迹 135"/>
            </p:nvPicPr>
            <p:blipFill>
              <a:blip r:embed="rId266"/>
            </p:blipFill>
            <p:spPr>
              <a:xfrm>
                <a:off x="4751705" y="2276475"/>
                <a:ext cx="142875" cy="142875"/>
              </a:xfrm>
              <a:prstGeom prst="rect"/>
            </p:spPr>
          </p:pic>
        </mc:Fallback>
      </mc:AlternateContent>
      <mc:AlternateContent xmlns:mc="http://schemas.openxmlformats.org/markup-compatibility/2006" xmlns:p14="http://schemas.microsoft.com/office/powerpoint/2010/main">
        <mc:Choice Requires="p14">
          <p:contentPart p14:bwMode="auto" r:id="rId267">
            <p14:nvContentPartPr>
              <p14:cNvPr id="137" name="墨迹 136"/>
              <p14:cNvContentPartPr/>
              <p14:nvPr/>
            </p14:nvContentPartPr>
            <p14:xfrm>
              <a:off x="4679950" y="2249805"/>
              <a:ext cx="232410" cy="267970"/>
            </p14:xfrm>
          </p:contentPart>
        </mc:Choice>
        <mc:Fallback xmlns="">
          <p:pic>
            <p:nvPicPr>
              <p:cNvPr id="137" name="墨迹 136"/>
            </p:nvPicPr>
            <p:blipFill>
              <a:blip r:embed="rId268"/>
            </p:blipFill>
            <p:spPr>
              <a:xfrm>
                <a:off x="4679950" y="2249805"/>
                <a:ext cx="232410" cy="267970"/>
              </a:xfrm>
              <a:prstGeom prst="rect"/>
            </p:spPr>
          </p:pic>
        </mc:Fallback>
      </mc:AlternateContent>
      <mc:AlternateContent xmlns:mc="http://schemas.openxmlformats.org/markup-compatibility/2006" xmlns:p14="http://schemas.microsoft.com/office/powerpoint/2010/main">
        <mc:Choice Requires="p14">
          <p:contentPart p14:bwMode="auto" r:id="rId269">
            <p14:nvContentPartPr>
              <p14:cNvPr id="138" name="墨迹 137"/>
              <p14:cNvContentPartPr/>
              <p14:nvPr/>
            </p14:nvContentPartPr>
            <p14:xfrm>
              <a:off x="4974590" y="2214245"/>
              <a:ext cx="276860" cy="267970"/>
            </p14:xfrm>
          </p:contentPart>
        </mc:Choice>
        <mc:Fallback xmlns="">
          <p:pic>
            <p:nvPicPr>
              <p:cNvPr id="138" name="墨迹 137"/>
            </p:nvPicPr>
            <p:blipFill>
              <a:blip r:embed="rId270"/>
            </p:blipFill>
            <p:spPr>
              <a:xfrm>
                <a:off x="4974590" y="2214245"/>
                <a:ext cx="276860" cy="267970"/>
              </a:xfrm>
              <a:prstGeom prst="rect"/>
            </p:spPr>
          </p:pic>
        </mc:Fallback>
      </mc:AlternateContent>
      <mc:AlternateContent xmlns:mc="http://schemas.openxmlformats.org/markup-compatibility/2006" xmlns:p14="http://schemas.microsoft.com/office/powerpoint/2010/main">
        <mc:Choice Requires="p14">
          <p:contentPart p14:bwMode="auto" r:id="rId271">
            <p14:nvContentPartPr>
              <p14:cNvPr id="139" name="墨迹 138"/>
              <p14:cNvContentPartPr/>
              <p14:nvPr/>
            </p14:nvContentPartPr>
            <p14:xfrm>
              <a:off x="4010025" y="2660650"/>
              <a:ext cx="1161415" cy="62865"/>
            </p14:xfrm>
          </p:contentPart>
        </mc:Choice>
        <mc:Fallback xmlns="">
          <p:pic>
            <p:nvPicPr>
              <p:cNvPr id="139" name="墨迹 138"/>
            </p:nvPicPr>
            <p:blipFill>
              <a:blip r:embed="rId272"/>
            </p:blipFill>
            <p:spPr>
              <a:xfrm>
                <a:off x="4010025" y="2660650"/>
                <a:ext cx="1161415" cy="62865"/>
              </a:xfrm>
              <a:prstGeom prst="rect"/>
            </p:spPr>
          </p:pic>
        </mc:Fallback>
      </mc:AlternateContent>
      <mc:AlternateContent xmlns:mc="http://schemas.openxmlformats.org/markup-compatibility/2006" xmlns:p14="http://schemas.microsoft.com/office/powerpoint/2010/main">
        <mc:Choice Requires="p14">
          <p:contentPart p14:bwMode="auto" r:id="rId273">
            <p14:nvContentPartPr>
              <p14:cNvPr id="140" name="墨迹 139"/>
              <p14:cNvContentPartPr/>
              <p14:nvPr/>
            </p14:nvContentPartPr>
            <p14:xfrm>
              <a:off x="8011795" y="2437765"/>
              <a:ext cx="151765" cy="365760"/>
            </p14:xfrm>
          </p:contentPart>
        </mc:Choice>
        <mc:Fallback xmlns="">
          <p:pic>
            <p:nvPicPr>
              <p:cNvPr id="140" name="墨迹 139"/>
            </p:nvPicPr>
            <p:blipFill>
              <a:blip r:embed="rId274"/>
            </p:blipFill>
            <p:spPr>
              <a:xfrm>
                <a:off x="8011795" y="2437765"/>
                <a:ext cx="151765" cy="365760"/>
              </a:xfrm>
              <a:prstGeom prst="rect"/>
            </p:spPr>
          </p:pic>
        </mc:Fallback>
      </mc:AlternateContent>
      <mc:AlternateContent xmlns:mc="http://schemas.openxmlformats.org/markup-compatibility/2006" xmlns:p14="http://schemas.microsoft.com/office/powerpoint/2010/main">
        <mc:Choice Requires="p14">
          <p:contentPart p14:bwMode="auto" r:id="rId275">
            <p14:nvContentPartPr>
              <p14:cNvPr id="141" name="墨迹 140"/>
              <p14:cNvContentPartPr/>
              <p14:nvPr/>
            </p14:nvContentPartPr>
            <p14:xfrm>
              <a:off x="8288655" y="2517775"/>
              <a:ext cx="44450" cy="160655"/>
            </p14:xfrm>
          </p:contentPart>
        </mc:Choice>
        <mc:Fallback xmlns="">
          <p:pic>
            <p:nvPicPr>
              <p:cNvPr id="141" name="墨迹 140"/>
            </p:nvPicPr>
            <p:blipFill>
              <a:blip r:embed="rId276"/>
            </p:blipFill>
            <p:spPr>
              <a:xfrm>
                <a:off x="8288655" y="2517775"/>
                <a:ext cx="44450" cy="160655"/>
              </a:xfrm>
              <a:prstGeom prst="rect"/>
            </p:spPr>
          </p:pic>
        </mc:Fallback>
      </mc:AlternateContent>
      <mc:AlternateContent xmlns:mc="http://schemas.openxmlformats.org/markup-compatibility/2006" xmlns:p14="http://schemas.microsoft.com/office/powerpoint/2010/main">
        <mc:Choice Requires="p14">
          <p:contentPart p14:bwMode="auto" r:id="rId277">
            <p14:nvContentPartPr>
              <p14:cNvPr id="142" name="墨迹 141"/>
              <p14:cNvContentPartPr/>
              <p14:nvPr/>
            </p14:nvContentPartPr>
            <p14:xfrm>
              <a:off x="8199120" y="2473325"/>
              <a:ext cx="241300" cy="347980"/>
            </p14:xfrm>
          </p:contentPart>
        </mc:Choice>
        <mc:Fallback xmlns="">
          <p:pic>
            <p:nvPicPr>
              <p:cNvPr id="142" name="墨迹 141"/>
            </p:nvPicPr>
            <p:blipFill>
              <a:blip r:embed="rId278"/>
            </p:blipFill>
            <p:spPr>
              <a:xfrm>
                <a:off x="8199120" y="2473325"/>
                <a:ext cx="241300" cy="347980"/>
              </a:xfrm>
              <a:prstGeom prst="rect"/>
            </p:spPr>
          </p:pic>
        </mc:Fallback>
      </mc:AlternateContent>
      <mc:AlternateContent xmlns:mc="http://schemas.openxmlformats.org/markup-compatibility/2006" xmlns:p14="http://schemas.microsoft.com/office/powerpoint/2010/main">
        <mc:Choice Requires="p14">
          <p:contentPart p14:bwMode="auto" r:id="rId279">
            <p14:nvContentPartPr>
              <p14:cNvPr id="143" name="墨迹 142"/>
              <p14:cNvContentPartPr/>
              <p14:nvPr/>
            </p14:nvContentPartPr>
            <p14:xfrm>
              <a:off x="8458200" y="2714625"/>
              <a:ext cx="142875" cy="26670"/>
            </p14:xfrm>
          </p:contentPart>
        </mc:Choice>
        <mc:Fallback xmlns="">
          <p:pic>
            <p:nvPicPr>
              <p:cNvPr id="143" name="墨迹 142"/>
            </p:nvPicPr>
            <p:blipFill>
              <a:blip r:embed="rId280"/>
            </p:blipFill>
            <p:spPr>
              <a:xfrm>
                <a:off x="8458200" y="2714625"/>
                <a:ext cx="142875" cy="26670"/>
              </a:xfrm>
              <a:prstGeom prst="rect"/>
            </p:spPr>
          </p:pic>
        </mc:Fallback>
      </mc:AlternateContent>
      <mc:AlternateContent xmlns:mc="http://schemas.openxmlformats.org/markup-compatibility/2006" xmlns:p14="http://schemas.microsoft.com/office/powerpoint/2010/main">
        <mc:Choice Requires="p14">
          <p:contentPart p14:bwMode="auto" r:id="rId281">
            <p14:nvContentPartPr>
              <p14:cNvPr id="144" name="墨迹 143"/>
              <p14:cNvContentPartPr/>
              <p14:nvPr/>
            </p14:nvContentPartPr>
            <p14:xfrm>
              <a:off x="8797290" y="2625090"/>
              <a:ext cx="152400" cy="187325"/>
            </p14:xfrm>
          </p:contentPart>
        </mc:Choice>
        <mc:Fallback xmlns="">
          <p:pic>
            <p:nvPicPr>
              <p:cNvPr id="144" name="墨迹 143"/>
            </p:nvPicPr>
            <p:blipFill>
              <a:blip r:embed="rId282"/>
            </p:blipFill>
            <p:spPr>
              <a:xfrm>
                <a:off x="8797290" y="2625090"/>
                <a:ext cx="152400" cy="187325"/>
              </a:xfrm>
              <a:prstGeom prst="rect"/>
            </p:spPr>
          </p:pic>
        </mc:Fallback>
      </mc:AlternateContent>
      <mc:AlternateContent xmlns:mc="http://schemas.openxmlformats.org/markup-compatibility/2006" xmlns:p14="http://schemas.microsoft.com/office/powerpoint/2010/main">
        <mc:Choice Requires="p14">
          <p:contentPart p14:bwMode="auto" r:id="rId283">
            <p14:nvContentPartPr>
              <p14:cNvPr id="145" name="墨迹 144"/>
              <p14:cNvContentPartPr/>
              <p14:nvPr/>
            </p14:nvContentPartPr>
            <p14:xfrm>
              <a:off x="8743950" y="2580640"/>
              <a:ext cx="223520" cy="196215"/>
            </p14:xfrm>
          </p:contentPart>
        </mc:Choice>
        <mc:Fallback xmlns="">
          <p:pic>
            <p:nvPicPr>
              <p:cNvPr id="145" name="墨迹 144"/>
            </p:nvPicPr>
            <p:blipFill>
              <a:blip r:embed="rId284"/>
            </p:blipFill>
            <p:spPr>
              <a:xfrm>
                <a:off x="8743950" y="2580640"/>
                <a:ext cx="223520" cy="196215"/>
              </a:xfrm>
              <a:prstGeom prst="rect"/>
            </p:spPr>
          </p:pic>
        </mc:Fallback>
      </mc:AlternateContent>
      <mc:AlternateContent xmlns:mc="http://schemas.openxmlformats.org/markup-compatibility/2006" xmlns:p14="http://schemas.microsoft.com/office/powerpoint/2010/main">
        <mc:Choice Requires="p14">
          <p:contentPart p14:bwMode="auto" r:id="rId285">
            <p14:nvContentPartPr>
              <p14:cNvPr id="146" name="墨迹 145"/>
              <p14:cNvContentPartPr/>
              <p14:nvPr/>
            </p14:nvContentPartPr>
            <p14:xfrm>
              <a:off x="9065260" y="2580640"/>
              <a:ext cx="250190" cy="240665"/>
            </p14:xfrm>
          </p:contentPart>
        </mc:Choice>
        <mc:Fallback xmlns="">
          <p:pic>
            <p:nvPicPr>
              <p:cNvPr id="146" name="墨迹 145"/>
            </p:nvPicPr>
            <p:blipFill>
              <a:blip r:embed="rId286"/>
            </p:blipFill>
            <p:spPr>
              <a:xfrm>
                <a:off x="9065260" y="2580640"/>
                <a:ext cx="250190" cy="240665"/>
              </a:xfrm>
              <a:prstGeom prst="rect"/>
            </p:spPr>
          </p:pic>
        </mc:Fallback>
      </mc:AlternateContent>
      <mc:AlternateContent xmlns:mc="http://schemas.openxmlformats.org/markup-compatibility/2006" xmlns:p14="http://schemas.microsoft.com/office/powerpoint/2010/main">
        <mc:Choice Requires="p14">
          <p:contentPart p14:bwMode="auto" r:id="rId287">
            <p14:nvContentPartPr>
              <p14:cNvPr id="147" name="墨迹 146"/>
              <p14:cNvContentPartPr/>
              <p14:nvPr/>
            </p14:nvContentPartPr>
            <p14:xfrm>
              <a:off x="9387205" y="2535555"/>
              <a:ext cx="232410" cy="339725"/>
            </p14:xfrm>
          </p:contentPart>
        </mc:Choice>
        <mc:Fallback xmlns="">
          <p:pic>
            <p:nvPicPr>
              <p:cNvPr id="147" name="墨迹 146"/>
            </p:nvPicPr>
            <p:blipFill>
              <a:blip r:embed="rId288"/>
            </p:blipFill>
            <p:spPr>
              <a:xfrm>
                <a:off x="9387205" y="2535555"/>
                <a:ext cx="232410" cy="339725"/>
              </a:xfrm>
              <a:prstGeom prst="rect"/>
            </p:spPr>
          </p:pic>
        </mc:Fallback>
      </mc:AlternateContent>
      <mc:AlternateContent xmlns:mc="http://schemas.openxmlformats.org/markup-compatibility/2006" xmlns:p14="http://schemas.microsoft.com/office/powerpoint/2010/main">
        <mc:Choice Requires="p14">
          <p:contentPart p14:bwMode="auto" r:id="rId289">
            <p14:nvContentPartPr>
              <p14:cNvPr id="148" name="墨迹 147"/>
              <p14:cNvContentPartPr/>
              <p14:nvPr/>
            </p14:nvContentPartPr>
            <p14:xfrm>
              <a:off x="7502525" y="2437765"/>
              <a:ext cx="312420" cy="294640"/>
            </p14:xfrm>
          </p:contentPart>
        </mc:Choice>
        <mc:Fallback xmlns="">
          <p:pic>
            <p:nvPicPr>
              <p:cNvPr id="148" name="墨迹 147"/>
            </p:nvPicPr>
            <p:blipFill>
              <a:blip r:embed="rId290"/>
            </p:blipFill>
            <p:spPr>
              <a:xfrm>
                <a:off x="7502525" y="2437765"/>
                <a:ext cx="312420" cy="294640"/>
              </a:xfrm>
              <a:prstGeom prst="rect"/>
            </p:spPr>
          </p:pic>
        </mc:Fallback>
      </mc:AlternateContent>
      <mc:AlternateContent xmlns:mc="http://schemas.openxmlformats.org/markup-compatibility/2006" xmlns:p14="http://schemas.microsoft.com/office/powerpoint/2010/main">
        <mc:Choice Requires="p14">
          <p:contentPart p14:bwMode="auto" r:id="rId291">
            <p14:nvContentPartPr>
              <p14:cNvPr id="149" name="墨迹 148"/>
              <p14:cNvContentPartPr/>
              <p14:nvPr/>
            </p14:nvContentPartPr>
            <p14:xfrm>
              <a:off x="7458075" y="2357120"/>
              <a:ext cx="330200" cy="410845"/>
            </p14:xfrm>
          </p:contentPart>
        </mc:Choice>
        <mc:Fallback xmlns="">
          <p:pic>
            <p:nvPicPr>
              <p:cNvPr id="149" name="墨迹 148"/>
            </p:nvPicPr>
            <p:blipFill>
              <a:blip r:embed="rId292"/>
            </p:blipFill>
            <p:spPr>
              <a:xfrm>
                <a:off x="7458075" y="2357120"/>
                <a:ext cx="330200" cy="410845"/>
              </a:xfrm>
              <a:prstGeom prst="rect"/>
            </p:spPr>
          </p:pic>
        </mc:Fallback>
      </mc:AlternateContent>
      <mc:AlternateContent xmlns:mc="http://schemas.openxmlformats.org/markup-compatibility/2006" xmlns:p14="http://schemas.microsoft.com/office/powerpoint/2010/main">
        <mc:Choice Requires="p14">
          <p:contentPart p14:bwMode="auto" r:id="rId293">
            <p14:nvContentPartPr>
              <p14:cNvPr id="150" name="墨迹 149"/>
              <p14:cNvContentPartPr/>
              <p14:nvPr/>
            </p14:nvContentPartPr>
            <p14:xfrm>
              <a:off x="7886700" y="2152015"/>
              <a:ext cx="151765" cy="35560"/>
            </p14:xfrm>
          </p:contentPart>
        </mc:Choice>
        <mc:Fallback xmlns="">
          <p:pic>
            <p:nvPicPr>
              <p:cNvPr id="150" name="墨迹 149"/>
            </p:nvPicPr>
            <p:blipFill>
              <a:blip r:embed="rId294"/>
            </p:blipFill>
            <p:spPr>
              <a:xfrm>
                <a:off x="7886700" y="2152015"/>
                <a:ext cx="151765" cy="35560"/>
              </a:xfrm>
              <a:prstGeom prst="rect"/>
            </p:spPr>
          </p:pic>
        </mc:Fallback>
      </mc:AlternateContent>
      <mc:AlternateContent xmlns:mc="http://schemas.openxmlformats.org/markup-compatibility/2006" xmlns:p14="http://schemas.microsoft.com/office/powerpoint/2010/main">
        <mc:Choice Requires="p14">
          <p:contentPart p14:bwMode="auto" r:id="rId295">
            <p14:nvContentPartPr>
              <p14:cNvPr id="151" name="墨迹 150"/>
              <p14:cNvContentPartPr/>
              <p14:nvPr/>
            </p14:nvContentPartPr>
            <p14:xfrm>
              <a:off x="7913370" y="2223135"/>
              <a:ext cx="44450" cy="151765"/>
            </p14:xfrm>
          </p:contentPart>
        </mc:Choice>
        <mc:Fallback xmlns="">
          <p:pic>
            <p:nvPicPr>
              <p:cNvPr id="151" name="墨迹 150"/>
            </p:nvPicPr>
            <p:blipFill>
              <a:blip r:embed="rId296"/>
            </p:blipFill>
            <p:spPr>
              <a:xfrm>
                <a:off x="7913370" y="2223135"/>
                <a:ext cx="44450" cy="151765"/>
              </a:xfrm>
              <a:prstGeom prst="rect"/>
            </p:spPr>
          </p:pic>
        </mc:Fallback>
      </mc:AlternateContent>
      <mc:AlternateContent xmlns:mc="http://schemas.openxmlformats.org/markup-compatibility/2006" xmlns:p14="http://schemas.microsoft.com/office/powerpoint/2010/main">
        <mc:Choice Requires="p14">
          <p:contentPart p14:bwMode="auto" r:id="rId297">
            <p14:nvContentPartPr>
              <p14:cNvPr id="152" name="墨迹 151"/>
              <p14:cNvContentPartPr/>
              <p14:nvPr/>
            </p14:nvContentPartPr>
            <p14:xfrm>
              <a:off x="7931150" y="2562225"/>
              <a:ext cx="26670" cy="62865"/>
            </p14:xfrm>
          </p:contentPart>
        </mc:Choice>
        <mc:Fallback xmlns="">
          <p:pic>
            <p:nvPicPr>
              <p:cNvPr id="152" name="墨迹 151"/>
            </p:nvPicPr>
            <p:blipFill>
              <a:blip r:embed="rId298"/>
            </p:blipFill>
            <p:spPr>
              <a:xfrm>
                <a:off x="7931150" y="2562225"/>
                <a:ext cx="26670" cy="62865"/>
              </a:xfrm>
              <a:prstGeom prst="rect"/>
            </p:spPr>
          </p:pic>
        </mc:Fallback>
      </mc:AlternateContent>
      <mc:AlternateContent xmlns:mc="http://schemas.openxmlformats.org/markup-compatibility/2006" xmlns:p14="http://schemas.microsoft.com/office/powerpoint/2010/main">
        <mc:Choice Requires="p14">
          <p:contentPart p14:bwMode="auto" r:id="rId299">
            <p14:nvContentPartPr>
              <p14:cNvPr id="153" name="墨迹 152"/>
              <p14:cNvContentPartPr/>
              <p14:nvPr/>
            </p14:nvContentPartPr>
            <p14:xfrm>
              <a:off x="9780270" y="2553335"/>
              <a:ext cx="196215" cy="98425"/>
            </p14:xfrm>
          </p:contentPart>
        </mc:Choice>
        <mc:Fallback xmlns="">
          <p:pic>
            <p:nvPicPr>
              <p:cNvPr id="153" name="墨迹 152"/>
            </p:nvPicPr>
            <p:blipFill>
              <a:blip r:embed="rId300"/>
            </p:blipFill>
            <p:spPr>
              <a:xfrm>
                <a:off x="9780270" y="2553335"/>
                <a:ext cx="196215" cy="98425"/>
              </a:xfrm>
              <a:prstGeom prst="rect"/>
            </p:spPr>
          </p:pic>
        </mc:Fallback>
      </mc:AlternateContent>
      <mc:AlternateContent xmlns:mc="http://schemas.openxmlformats.org/markup-compatibility/2006" xmlns:p14="http://schemas.microsoft.com/office/powerpoint/2010/main">
        <mc:Choice Requires="p14">
          <p:contentPart p14:bwMode="auto" r:id="rId301">
            <p14:nvContentPartPr>
              <p14:cNvPr id="154" name="墨迹 153"/>
              <p14:cNvContentPartPr/>
              <p14:nvPr/>
            </p14:nvContentPartPr>
            <p14:xfrm>
              <a:off x="9762490" y="2714625"/>
              <a:ext cx="231775" cy="35560"/>
            </p14:xfrm>
          </p:contentPart>
        </mc:Choice>
        <mc:Fallback xmlns="">
          <p:pic>
            <p:nvPicPr>
              <p:cNvPr id="154" name="墨迹 153"/>
            </p:nvPicPr>
            <p:blipFill>
              <a:blip r:embed="rId302"/>
            </p:blipFill>
            <p:spPr>
              <a:xfrm>
                <a:off x="9762490" y="2714625"/>
                <a:ext cx="231775" cy="35560"/>
              </a:xfrm>
              <a:prstGeom prst="rect"/>
            </p:spPr>
          </p:pic>
        </mc:Fallback>
      </mc:AlternateContent>
      <mc:AlternateContent xmlns:mc="http://schemas.openxmlformats.org/markup-compatibility/2006" xmlns:p14="http://schemas.microsoft.com/office/powerpoint/2010/main">
        <mc:Choice Requires="p14">
          <p:contentPart p14:bwMode="auto" r:id="rId303">
            <p14:nvContentPartPr>
              <p14:cNvPr id="155" name="墨迹 154"/>
              <p14:cNvContentPartPr/>
              <p14:nvPr/>
            </p14:nvContentPartPr>
            <p14:xfrm>
              <a:off x="10110470" y="2616200"/>
              <a:ext cx="259080" cy="187325"/>
            </p14:xfrm>
          </p:contentPart>
        </mc:Choice>
        <mc:Fallback xmlns="">
          <p:pic>
            <p:nvPicPr>
              <p:cNvPr id="155" name="墨迹 154"/>
            </p:nvPicPr>
            <p:blipFill>
              <a:blip r:embed="rId304"/>
            </p:blipFill>
            <p:spPr>
              <a:xfrm>
                <a:off x="10110470" y="2616200"/>
                <a:ext cx="259080" cy="187325"/>
              </a:xfrm>
              <a:prstGeom prst="rect"/>
            </p:spPr>
          </p:pic>
        </mc:Fallback>
      </mc:AlternateContent>
      <mc:AlternateContent xmlns:mc="http://schemas.openxmlformats.org/markup-compatibility/2006" xmlns:p14="http://schemas.microsoft.com/office/powerpoint/2010/main">
        <mc:Choice Requires="p14">
          <p:contentPart p14:bwMode="auto" r:id="rId305">
            <p14:nvContentPartPr>
              <p14:cNvPr id="156" name="墨迹 155"/>
              <p14:cNvContentPartPr/>
              <p14:nvPr/>
            </p14:nvContentPartPr>
            <p14:xfrm>
              <a:off x="2607945" y="5634355"/>
              <a:ext cx="26670" cy="80645"/>
            </p14:xfrm>
          </p:contentPart>
        </mc:Choice>
        <mc:Fallback xmlns="">
          <p:pic>
            <p:nvPicPr>
              <p:cNvPr id="156" name="墨迹 155"/>
            </p:nvPicPr>
            <p:blipFill>
              <a:blip r:embed="rId306"/>
            </p:blipFill>
            <p:spPr>
              <a:xfrm>
                <a:off x="2607945" y="5634355"/>
                <a:ext cx="26670" cy="80645"/>
              </a:xfrm>
              <a:prstGeom prst="rect"/>
            </p:spPr>
          </p:pic>
        </mc:Fallback>
      </mc:AlternateContent>
      <mc:AlternateContent xmlns:mc="http://schemas.openxmlformats.org/markup-compatibility/2006" xmlns:p14="http://schemas.microsoft.com/office/powerpoint/2010/main">
        <mc:Choice Requires="p14">
          <p:contentPart p14:bwMode="auto" r:id="rId307">
            <p14:nvContentPartPr>
              <p14:cNvPr id="157" name="墨迹 156"/>
              <p14:cNvContentPartPr/>
              <p14:nvPr/>
            </p14:nvContentPartPr>
            <p14:xfrm>
              <a:off x="7814945" y="3366135"/>
              <a:ext cx="259080" cy="223520"/>
            </p14:xfrm>
          </p:contentPart>
        </mc:Choice>
        <mc:Fallback xmlns="">
          <p:pic>
            <p:nvPicPr>
              <p:cNvPr id="157" name="墨迹 156"/>
            </p:nvPicPr>
            <p:blipFill>
              <a:blip r:embed="rId308"/>
            </p:blipFill>
            <p:spPr>
              <a:xfrm>
                <a:off x="7814945" y="3366135"/>
                <a:ext cx="259080" cy="223520"/>
              </a:xfrm>
              <a:prstGeom prst="rect"/>
            </p:spPr>
          </p:pic>
        </mc:Fallback>
      </mc:AlternateContent>
      <mc:AlternateContent xmlns:mc="http://schemas.openxmlformats.org/markup-compatibility/2006" xmlns:p14="http://schemas.microsoft.com/office/powerpoint/2010/main">
        <mc:Choice Requires="p14">
          <p:contentPart p14:bwMode="auto" r:id="rId309">
            <p14:nvContentPartPr>
              <p14:cNvPr id="158" name="墨迹 157"/>
              <p14:cNvContentPartPr/>
              <p14:nvPr/>
            </p14:nvContentPartPr>
            <p14:xfrm>
              <a:off x="7904480" y="3295015"/>
              <a:ext cx="160655" cy="312420"/>
            </p14:xfrm>
          </p:contentPart>
        </mc:Choice>
        <mc:Fallback xmlns="">
          <p:pic>
            <p:nvPicPr>
              <p:cNvPr id="158" name="墨迹 157"/>
            </p:nvPicPr>
            <p:blipFill>
              <a:blip r:embed="rId310"/>
            </p:blipFill>
            <p:spPr>
              <a:xfrm>
                <a:off x="7904480" y="3295015"/>
                <a:ext cx="160655" cy="312420"/>
              </a:xfrm>
              <a:prstGeom prst="rect"/>
            </p:spPr>
          </p:pic>
        </mc:Fallback>
      </mc:AlternateContent>
      <mc:AlternateContent xmlns:mc="http://schemas.openxmlformats.org/markup-compatibility/2006" xmlns:p14="http://schemas.microsoft.com/office/powerpoint/2010/main">
        <mc:Choice Requires="p14">
          <p:contentPart p14:bwMode="auto" r:id="rId311">
            <p14:nvContentPartPr>
              <p14:cNvPr id="159" name="墨迹 158"/>
              <p14:cNvContentPartPr/>
              <p14:nvPr/>
            </p14:nvContentPartPr>
            <p14:xfrm>
              <a:off x="8163560" y="3161030"/>
              <a:ext cx="125095" cy="26670"/>
            </p14:xfrm>
          </p:contentPart>
        </mc:Choice>
        <mc:Fallback xmlns="">
          <p:pic>
            <p:nvPicPr>
              <p:cNvPr id="159" name="墨迹 158"/>
            </p:nvPicPr>
            <p:blipFill>
              <a:blip r:embed="rId312"/>
            </p:blipFill>
            <p:spPr>
              <a:xfrm>
                <a:off x="8163560" y="3161030"/>
                <a:ext cx="125095" cy="26670"/>
              </a:xfrm>
              <a:prstGeom prst="rect"/>
            </p:spPr>
          </p:pic>
        </mc:Fallback>
      </mc:AlternateContent>
      <mc:AlternateContent xmlns:mc="http://schemas.openxmlformats.org/markup-compatibility/2006" xmlns:p14="http://schemas.microsoft.com/office/powerpoint/2010/main">
        <mc:Choice Requires="p14">
          <p:contentPart p14:bwMode="auto" r:id="rId313">
            <p14:nvContentPartPr>
              <p14:cNvPr id="160" name="墨迹 159"/>
              <p14:cNvContentPartPr/>
              <p14:nvPr/>
            </p14:nvContentPartPr>
            <p14:xfrm>
              <a:off x="8208010" y="3205480"/>
              <a:ext cx="44450" cy="151765"/>
            </p14:xfrm>
          </p:contentPart>
        </mc:Choice>
        <mc:Fallback xmlns="">
          <p:pic>
            <p:nvPicPr>
              <p:cNvPr id="160" name="墨迹 159"/>
            </p:nvPicPr>
            <p:blipFill>
              <a:blip r:embed="rId314"/>
            </p:blipFill>
            <p:spPr>
              <a:xfrm>
                <a:off x="8208010" y="3205480"/>
                <a:ext cx="44450" cy="151765"/>
              </a:xfrm>
              <a:prstGeom prst="rect"/>
            </p:spPr>
          </p:pic>
        </mc:Fallback>
      </mc:AlternateContent>
      <mc:AlternateContent xmlns:mc="http://schemas.openxmlformats.org/markup-compatibility/2006" xmlns:p14="http://schemas.microsoft.com/office/powerpoint/2010/main">
        <mc:Choice Requires="p14">
          <p:contentPart p14:bwMode="auto" r:id="rId315">
            <p14:nvContentPartPr>
              <p14:cNvPr id="161" name="墨迹 160"/>
              <p14:cNvContentPartPr/>
              <p14:nvPr/>
            </p14:nvContentPartPr>
            <p14:xfrm>
              <a:off x="8270875" y="3482340"/>
              <a:ext cx="360" cy="169545"/>
            </p14:xfrm>
          </p:contentPart>
        </mc:Choice>
        <mc:Fallback xmlns="">
          <p:pic>
            <p:nvPicPr>
              <p:cNvPr id="161" name="墨迹 160"/>
            </p:nvPicPr>
            <p:blipFill>
              <a:blip r:embed="rId316"/>
            </p:blipFill>
            <p:spPr>
              <a:xfrm>
                <a:off x="8270875" y="3482340"/>
                <a:ext cx="360" cy="169545"/>
              </a:xfrm>
              <a:prstGeom prst="rect"/>
            </p:spPr>
          </p:pic>
        </mc:Fallback>
      </mc:AlternateContent>
      <mc:AlternateContent xmlns:mc="http://schemas.openxmlformats.org/markup-compatibility/2006" xmlns:p14="http://schemas.microsoft.com/office/powerpoint/2010/main">
        <mc:Choice Requires="p14">
          <p:contentPart p14:bwMode="auto" r:id="rId317">
            <p14:nvContentPartPr>
              <p14:cNvPr id="162" name="墨迹 161"/>
              <p14:cNvContentPartPr/>
              <p14:nvPr/>
            </p14:nvContentPartPr>
            <p14:xfrm>
              <a:off x="8109585" y="3482340"/>
              <a:ext cx="295275" cy="303530"/>
            </p14:xfrm>
          </p:contentPart>
        </mc:Choice>
        <mc:Fallback xmlns="">
          <p:pic>
            <p:nvPicPr>
              <p:cNvPr id="162" name="墨迹 161"/>
            </p:nvPicPr>
            <p:blipFill>
              <a:blip r:embed="rId318"/>
            </p:blipFill>
            <p:spPr>
              <a:xfrm>
                <a:off x="8109585" y="3482340"/>
                <a:ext cx="295275" cy="303530"/>
              </a:xfrm>
              <a:prstGeom prst="rect"/>
            </p:spPr>
          </p:pic>
        </mc:Fallback>
      </mc:AlternateContent>
      <mc:AlternateContent xmlns:mc="http://schemas.openxmlformats.org/markup-compatibility/2006" xmlns:p14="http://schemas.microsoft.com/office/powerpoint/2010/main">
        <mc:Choice Requires="p14">
          <p:contentPart p14:bwMode="auto" r:id="rId319">
            <p14:nvContentPartPr>
              <p14:cNvPr id="163" name="墨迹 162"/>
              <p14:cNvContentPartPr/>
              <p14:nvPr/>
            </p14:nvContentPartPr>
            <p14:xfrm>
              <a:off x="8636635" y="3473450"/>
              <a:ext cx="179070" cy="35560"/>
            </p14:xfrm>
          </p:contentPart>
        </mc:Choice>
        <mc:Fallback xmlns="">
          <p:pic>
            <p:nvPicPr>
              <p:cNvPr id="163" name="墨迹 162"/>
            </p:nvPicPr>
            <p:blipFill>
              <a:blip r:embed="rId320"/>
            </p:blipFill>
            <p:spPr>
              <a:xfrm>
                <a:off x="8636635" y="3473450"/>
                <a:ext cx="179070" cy="35560"/>
              </a:xfrm>
              <a:prstGeom prst="rect"/>
            </p:spPr>
          </p:pic>
        </mc:Fallback>
      </mc:AlternateContent>
      <mc:AlternateContent xmlns:mc="http://schemas.openxmlformats.org/markup-compatibility/2006" xmlns:p14="http://schemas.microsoft.com/office/powerpoint/2010/main">
        <mc:Choice Requires="p14">
          <p:contentPart p14:bwMode="auto" r:id="rId321">
            <p14:nvContentPartPr>
              <p14:cNvPr id="164" name="墨迹 163"/>
              <p14:cNvContentPartPr/>
              <p14:nvPr/>
            </p14:nvContentPartPr>
            <p14:xfrm>
              <a:off x="9029700" y="3437890"/>
              <a:ext cx="303530" cy="240665"/>
            </p14:xfrm>
          </p:contentPart>
        </mc:Choice>
        <mc:Fallback xmlns="">
          <p:pic>
            <p:nvPicPr>
              <p:cNvPr id="164" name="墨迹 163"/>
            </p:nvPicPr>
            <p:blipFill>
              <a:blip r:embed="rId322"/>
            </p:blipFill>
            <p:spPr>
              <a:xfrm>
                <a:off x="9029700" y="3437890"/>
                <a:ext cx="303530" cy="240665"/>
              </a:xfrm>
              <a:prstGeom prst="rect"/>
            </p:spPr>
          </p:pic>
        </mc:Fallback>
      </mc:AlternateContent>
      <mc:AlternateContent xmlns:mc="http://schemas.openxmlformats.org/markup-compatibility/2006" xmlns:p14="http://schemas.microsoft.com/office/powerpoint/2010/main">
        <mc:Choice Requires="p14">
          <p:contentPart p14:bwMode="auto" r:id="rId323">
            <p14:nvContentPartPr>
              <p14:cNvPr id="165" name="墨迹 164"/>
              <p14:cNvContentPartPr/>
              <p14:nvPr/>
            </p14:nvContentPartPr>
            <p14:xfrm>
              <a:off x="9074150" y="3437890"/>
              <a:ext cx="214630" cy="205105"/>
            </p14:xfrm>
          </p:contentPart>
        </mc:Choice>
        <mc:Fallback xmlns="">
          <p:pic>
            <p:nvPicPr>
              <p:cNvPr id="165" name="墨迹 164"/>
            </p:nvPicPr>
            <p:blipFill>
              <a:blip r:embed="rId324"/>
            </p:blipFill>
            <p:spPr>
              <a:xfrm>
                <a:off x="9074150" y="3437890"/>
                <a:ext cx="214630" cy="205105"/>
              </a:xfrm>
              <a:prstGeom prst="rect"/>
            </p:spPr>
          </p:pic>
        </mc:Fallback>
      </mc:AlternateContent>
      <mc:AlternateContent xmlns:mc="http://schemas.openxmlformats.org/markup-compatibility/2006" xmlns:p14="http://schemas.microsoft.com/office/powerpoint/2010/main">
        <mc:Choice Requires="p14">
          <p:contentPart p14:bwMode="auto" r:id="rId325">
            <p14:nvContentPartPr>
              <p14:cNvPr id="166" name="墨迹 165"/>
              <p14:cNvContentPartPr/>
              <p14:nvPr/>
            </p14:nvContentPartPr>
            <p14:xfrm>
              <a:off x="9503410" y="3152140"/>
              <a:ext cx="116205" cy="44450"/>
            </p14:xfrm>
          </p:contentPart>
        </mc:Choice>
        <mc:Fallback xmlns="">
          <p:pic>
            <p:nvPicPr>
              <p:cNvPr id="166" name="墨迹 165"/>
            </p:nvPicPr>
            <p:blipFill>
              <a:blip r:embed="rId326"/>
            </p:blipFill>
            <p:spPr>
              <a:xfrm>
                <a:off x="9503410" y="3152140"/>
                <a:ext cx="116205" cy="44450"/>
              </a:xfrm>
              <a:prstGeom prst="rect"/>
            </p:spPr>
          </p:pic>
        </mc:Fallback>
      </mc:AlternateContent>
      <mc:AlternateContent xmlns:mc="http://schemas.openxmlformats.org/markup-compatibility/2006" xmlns:p14="http://schemas.microsoft.com/office/powerpoint/2010/main">
        <mc:Choice Requires="p14">
          <p:contentPart p14:bwMode="auto" r:id="rId327">
            <p14:nvContentPartPr>
              <p14:cNvPr id="167" name="墨迹 166"/>
              <p14:cNvContentPartPr/>
              <p14:nvPr/>
            </p14:nvContentPartPr>
            <p14:xfrm>
              <a:off x="9449435" y="3249930"/>
              <a:ext cx="89535" cy="187960"/>
            </p14:xfrm>
          </p:contentPart>
        </mc:Choice>
        <mc:Fallback xmlns="">
          <p:pic>
            <p:nvPicPr>
              <p:cNvPr id="167" name="墨迹 166"/>
            </p:nvPicPr>
            <p:blipFill>
              <a:blip r:embed="rId328"/>
            </p:blipFill>
            <p:spPr>
              <a:xfrm>
                <a:off x="9449435" y="3249930"/>
                <a:ext cx="89535" cy="187960"/>
              </a:xfrm>
              <a:prstGeom prst="rect"/>
            </p:spPr>
          </p:pic>
        </mc:Fallback>
      </mc:AlternateContent>
      <mc:AlternateContent xmlns:mc="http://schemas.openxmlformats.org/markup-compatibility/2006" xmlns:p14="http://schemas.microsoft.com/office/powerpoint/2010/main">
        <mc:Choice Requires="p14">
          <p:contentPart p14:bwMode="auto" r:id="rId329">
            <p14:nvContentPartPr>
              <p14:cNvPr id="168" name="墨迹 167"/>
              <p14:cNvContentPartPr/>
              <p14:nvPr/>
            </p14:nvContentPartPr>
            <p14:xfrm>
              <a:off x="9512300" y="3589655"/>
              <a:ext cx="142875" cy="133985"/>
            </p14:xfrm>
          </p:contentPart>
        </mc:Choice>
        <mc:Fallback xmlns="">
          <p:pic>
            <p:nvPicPr>
              <p:cNvPr id="168" name="墨迹 167"/>
            </p:nvPicPr>
            <p:blipFill>
              <a:blip r:embed="rId330"/>
            </p:blipFill>
            <p:spPr>
              <a:xfrm>
                <a:off x="9512300" y="3589655"/>
                <a:ext cx="142875" cy="133985"/>
              </a:xfrm>
              <a:prstGeom prst="rect"/>
            </p:spPr>
          </p:pic>
        </mc:Fallback>
      </mc:AlternateContent>
      <mc:AlternateContent xmlns:mc="http://schemas.openxmlformats.org/markup-compatibility/2006" xmlns:p14="http://schemas.microsoft.com/office/powerpoint/2010/main">
        <mc:Choice Requires="p14">
          <p:contentPart p14:bwMode="auto" r:id="rId331">
            <p14:nvContentPartPr>
              <p14:cNvPr id="169" name="墨迹 168"/>
              <p14:cNvContentPartPr/>
              <p14:nvPr/>
            </p14:nvContentPartPr>
            <p14:xfrm>
              <a:off x="9521190" y="3526790"/>
              <a:ext cx="142875" cy="160655"/>
            </p14:xfrm>
          </p:contentPart>
        </mc:Choice>
        <mc:Fallback xmlns="">
          <p:pic>
            <p:nvPicPr>
              <p:cNvPr id="169" name="墨迹 168"/>
            </p:nvPicPr>
            <p:blipFill>
              <a:blip r:embed="rId332"/>
            </p:blipFill>
            <p:spPr>
              <a:xfrm>
                <a:off x="9521190" y="3526790"/>
                <a:ext cx="142875" cy="160655"/>
              </a:xfrm>
              <a:prstGeom prst="rect"/>
            </p:spPr>
          </p:pic>
        </mc:Fallback>
      </mc:AlternateContent>
      <mc:AlternateContent xmlns:mc="http://schemas.openxmlformats.org/markup-compatibility/2006" xmlns:p14="http://schemas.microsoft.com/office/powerpoint/2010/main">
        <mc:Choice Requires="p14">
          <p:contentPart p14:bwMode="auto" r:id="rId333">
            <p14:nvContentPartPr>
              <p14:cNvPr id="170" name="墨迹 169"/>
              <p14:cNvContentPartPr/>
              <p14:nvPr/>
            </p14:nvContentPartPr>
            <p14:xfrm>
              <a:off x="9789160" y="3446780"/>
              <a:ext cx="241300" cy="258445"/>
            </p14:xfrm>
          </p:contentPart>
        </mc:Choice>
        <mc:Fallback xmlns="">
          <p:pic>
            <p:nvPicPr>
              <p:cNvPr id="170" name="墨迹 169"/>
            </p:nvPicPr>
            <p:blipFill>
              <a:blip r:embed="rId334"/>
            </p:blipFill>
            <p:spPr>
              <a:xfrm>
                <a:off x="9789160" y="3446780"/>
                <a:ext cx="241300" cy="258445"/>
              </a:xfrm>
              <a:prstGeom prst="rect"/>
            </p:spPr>
          </p:pic>
        </mc:Fallback>
      </mc:AlternateContent>
      <mc:AlternateContent xmlns:mc="http://schemas.openxmlformats.org/markup-compatibility/2006" xmlns:p14="http://schemas.microsoft.com/office/powerpoint/2010/main">
        <mc:Choice Requires="p14">
          <p:contentPart p14:bwMode="auto" r:id="rId335">
            <p14:nvContentPartPr>
              <p14:cNvPr id="171" name="墨迹 170"/>
              <p14:cNvContentPartPr/>
              <p14:nvPr/>
            </p14:nvContentPartPr>
            <p14:xfrm>
              <a:off x="10191115" y="3553460"/>
              <a:ext cx="125095" cy="27305"/>
            </p14:xfrm>
          </p:contentPart>
        </mc:Choice>
        <mc:Fallback xmlns="">
          <p:pic>
            <p:nvPicPr>
              <p:cNvPr id="171" name="墨迹 170"/>
            </p:nvPicPr>
            <p:blipFill>
              <a:blip r:embed="rId336"/>
            </p:blipFill>
            <p:spPr>
              <a:xfrm>
                <a:off x="10191115" y="3553460"/>
                <a:ext cx="125095" cy="27305"/>
              </a:xfrm>
              <a:prstGeom prst="rect"/>
            </p:spPr>
          </p:pic>
        </mc:Fallback>
      </mc:AlternateContent>
      <mc:AlternateContent xmlns:mc="http://schemas.openxmlformats.org/markup-compatibility/2006" xmlns:p14="http://schemas.microsoft.com/office/powerpoint/2010/main">
        <mc:Choice Requires="p14">
          <p:contentPart p14:bwMode="auto" r:id="rId337">
            <p14:nvContentPartPr>
              <p14:cNvPr id="172" name="墨迹 171"/>
              <p14:cNvContentPartPr/>
              <p14:nvPr/>
            </p14:nvContentPartPr>
            <p14:xfrm>
              <a:off x="10182225" y="3607435"/>
              <a:ext cx="213995" cy="62230"/>
            </p14:xfrm>
          </p:contentPart>
        </mc:Choice>
        <mc:Fallback xmlns="">
          <p:pic>
            <p:nvPicPr>
              <p:cNvPr id="172" name="墨迹 171"/>
            </p:nvPicPr>
            <p:blipFill>
              <a:blip r:embed="rId338"/>
            </p:blipFill>
            <p:spPr>
              <a:xfrm>
                <a:off x="10182225" y="3607435"/>
                <a:ext cx="213995" cy="62230"/>
              </a:xfrm>
              <a:prstGeom prst="rect"/>
            </p:spPr>
          </p:pic>
        </mc:Fallback>
      </mc:AlternateContent>
      <mc:AlternateContent xmlns:mc="http://schemas.openxmlformats.org/markup-compatibility/2006" xmlns:p14="http://schemas.microsoft.com/office/powerpoint/2010/main">
        <mc:Choice Requires="p14">
          <p:contentPart p14:bwMode="auto" r:id="rId339">
            <p14:nvContentPartPr>
              <p14:cNvPr id="173" name="墨迹 172"/>
              <p14:cNvContentPartPr/>
              <p14:nvPr/>
            </p14:nvContentPartPr>
            <p14:xfrm>
              <a:off x="10476865" y="3464560"/>
              <a:ext cx="213995" cy="240665"/>
            </p14:xfrm>
          </p:contentPart>
        </mc:Choice>
        <mc:Fallback xmlns="">
          <p:pic>
            <p:nvPicPr>
              <p:cNvPr id="173" name="墨迹 172"/>
            </p:nvPicPr>
            <p:blipFill>
              <a:blip r:embed="rId340"/>
            </p:blipFill>
            <p:spPr>
              <a:xfrm>
                <a:off x="10476865" y="3464560"/>
                <a:ext cx="213995" cy="240665"/>
              </a:xfrm>
              <a:prstGeom prst="rect"/>
            </p:spPr>
          </p:pic>
        </mc:Fallback>
      </mc:AlternateContent>
      <mc:AlternateContent xmlns:mc="http://schemas.openxmlformats.org/markup-compatibility/2006" xmlns:p14="http://schemas.microsoft.com/office/powerpoint/2010/main">
        <mc:Choice Requires="p14">
          <p:contentPart p14:bwMode="auto" r:id="rId341">
            <p14:nvContentPartPr>
              <p14:cNvPr id="174" name="墨迹 173"/>
              <p14:cNvContentPartPr/>
              <p14:nvPr/>
            </p14:nvContentPartPr>
            <p14:xfrm>
              <a:off x="8109585" y="4214495"/>
              <a:ext cx="196850" cy="232410"/>
            </p14:xfrm>
          </p:contentPart>
        </mc:Choice>
        <mc:Fallback xmlns="">
          <p:pic>
            <p:nvPicPr>
              <p:cNvPr id="174" name="墨迹 173"/>
            </p:nvPicPr>
            <p:blipFill>
              <a:blip r:embed="rId342"/>
            </p:blipFill>
            <p:spPr>
              <a:xfrm>
                <a:off x="8109585" y="4214495"/>
                <a:ext cx="196850" cy="232410"/>
              </a:xfrm>
              <a:prstGeom prst="rect"/>
            </p:spPr>
          </p:pic>
        </mc:Fallback>
      </mc:AlternateContent>
      <mc:AlternateContent xmlns:mc="http://schemas.openxmlformats.org/markup-compatibility/2006" xmlns:p14="http://schemas.microsoft.com/office/powerpoint/2010/main">
        <mc:Choice Requires="p14">
          <p:contentPart p14:bwMode="auto" r:id="rId343">
            <p14:nvContentPartPr>
              <p14:cNvPr id="175" name="墨迹 174"/>
              <p14:cNvContentPartPr/>
              <p14:nvPr/>
            </p14:nvContentPartPr>
            <p14:xfrm>
              <a:off x="8136890" y="4143375"/>
              <a:ext cx="169545" cy="258445"/>
            </p14:xfrm>
          </p:contentPart>
        </mc:Choice>
        <mc:Fallback xmlns="">
          <p:pic>
            <p:nvPicPr>
              <p:cNvPr id="175" name="墨迹 174"/>
            </p:nvPicPr>
            <p:blipFill>
              <a:blip r:embed="rId344"/>
            </p:blipFill>
            <p:spPr>
              <a:xfrm>
                <a:off x="8136890" y="4143375"/>
                <a:ext cx="169545" cy="258445"/>
              </a:xfrm>
              <a:prstGeom prst="rect"/>
            </p:spPr>
          </p:pic>
        </mc:Fallback>
      </mc:AlternateContent>
      <mc:AlternateContent xmlns:mc="http://schemas.openxmlformats.org/markup-compatibility/2006" xmlns:p14="http://schemas.microsoft.com/office/powerpoint/2010/main">
        <mc:Choice Requires="p14">
          <p:contentPart p14:bwMode="auto" r:id="rId345">
            <p14:nvContentPartPr>
              <p14:cNvPr id="176" name="墨迹 175"/>
              <p14:cNvContentPartPr/>
              <p14:nvPr/>
            </p14:nvContentPartPr>
            <p14:xfrm>
              <a:off x="8368665" y="4036060"/>
              <a:ext cx="160655" cy="26670"/>
            </p14:xfrm>
          </p:contentPart>
        </mc:Choice>
        <mc:Fallback xmlns="">
          <p:pic>
            <p:nvPicPr>
              <p:cNvPr id="176" name="墨迹 175"/>
            </p:nvPicPr>
            <p:blipFill>
              <a:blip r:embed="rId346"/>
            </p:blipFill>
            <p:spPr>
              <a:xfrm>
                <a:off x="8368665" y="4036060"/>
                <a:ext cx="160655" cy="26670"/>
              </a:xfrm>
              <a:prstGeom prst="rect"/>
            </p:spPr>
          </p:pic>
        </mc:Fallback>
      </mc:AlternateContent>
      <mc:AlternateContent xmlns:mc="http://schemas.openxmlformats.org/markup-compatibility/2006" xmlns:p14="http://schemas.microsoft.com/office/powerpoint/2010/main">
        <mc:Choice Requires="p14">
          <p:contentPart p14:bwMode="auto" r:id="rId347">
            <p14:nvContentPartPr>
              <p14:cNvPr id="177" name="墨迹 176"/>
              <p14:cNvContentPartPr/>
              <p14:nvPr/>
            </p14:nvContentPartPr>
            <p14:xfrm>
              <a:off x="8422640" y="4080510"/>
              <a:ext cx="53340" cy="205740"/>
            </p14:xfrm>
          </p:contentPart>
        </mc:Choice>
        <mc:Fallback xmlns="">
          <p:pic>
            <p:nvPicPr>
              <p:cNvPr id="177" name="墨迹 176"/>
            </p:nvPicPr>
            <p:blipFill>
              <a:blip r:embed="rId348"/>
            </p:blipFill>
            <p:spPr>
              <a:xfrm>
                <a:off x="8422640" y="4080510"/>
                <a:ext cx="53340" cy="205740"/>
              </a:xfrm>
              <a:prstGeom prst="rect"/>
            </p:spPr>
          </p:pic>
        </mc:Fallback>
      </mc:AlternateContent>
      <mc:AlternateContent xmlns:mc="http://schemas.openxmlformats.org/markup-compatibility/2006" xmlns:p14="http://schemas.microsoft.com/office/powerpoint/2010/main">
        <mc:Choice Requires="p14">
          <p:contentPart p14:bwMode="auto" r:id="rId349">
            <p14:nvContentPartPr>
              <p14:cNvPr id="178" name="墨迹 177"/>
              <p14:cNvContentPartPr/>
              <p14:nvPr/>
            </p14:nvContentPartPr>
            <p14:xfrm>
              <a:off x="8538845" y="4276725"/>
              <a:ext cx="80010" cy="98425"/>
            </p14:xfrm>
          </p:contentPart>
        </mc:Choice>
        <mc:Fallback xmlns="">
          <p:pic>
            <p:nvPicPr>
              <p:cNvPr id="178" name="墨迹 177"/>
            </p:nvPicPr>
            <p:blipFill>
              <a:blip r:embed="rId350"/>
            </p:blipFill>
            <p:spPr>
              <a:xfrm>
                <a:off x="8538845" y="4276725"/>
                <a:ext cx="80010" cy="98425"/>
              </a:xfrm>
              <a:prstGeom prst="rect"/>
            </p:spPr>
          </p:pic>
        </mc:Fallback>
      </mc:AlternateContent>
      <mc:AlternateContent xmlns:mc="http://schemas.openxmlformats.org/markup-compatibility/2006" xmlns:p14="http://schemas.microsoft.com/office/powerpoint/2010/main">
        <mc:Choice Requires="p14">
          <p:contentPart p14:bwMode="auto" r:id="rId351">
            <p14:nvContentPartPr>
              <p14:cNvPr id="179" name="墨迹 178"/>
              <p14:cNvContentPartPr/>
              <p14:nvPr/>
            </p14:nvContentPartPr>
            <p14:xfrm>
              <a:off x="8467090" y="4187825"/>
              <a:ext cx="250190" cy="321310"/>
            </p14:xfrm>
          </p:contentPart>
        </mc:Choice>
        <mc:Fallback xmlns="">
          <p:pic>
            <p:nvPicPr>
              <p:cNvPr id="179" name="墨迹 178"/>
            </p:nvPicPr>
            <p:blipFill>
              <a:blip r:embed="rId352"/>
            </p:blipFill>
            <p:spPr>
              <a:xfrm>
                <a:off x="8467090" y="4187825"/>
                <a:ext cx="250190" cy="321310"/>
              </a:xfrm>
              <a:prstGeom prst="rect"/>
            </p:spPr>
          </p:pic>
        </mc:Fallback>
      </mc:AlternateContent>
      <mc:AlternateContent xmlns:mc="http://schemas.openxmlformats.org/markup-compatibility/2006" xmlns:p14="http://schemas.microsoft.com/office/powerpoint/2010/main">
        <mc:Choice Requires="p14">
          <p:contentPart p14:bwMode="auto" r:id="rId353">
            <p14:nvContentPartPr>
              <p14:cNvPr id="180" name="墨迹 179"/>
              <p14:cNvContentPartPr/>
              <p14:nvPr/>
            </p14:nvContentPartPr>
            <p14:xfrm>
              <a:off x="8877935" y="4232275"/>
              <a:ext cx="89535" cy="17780"/>
            </p14:xfrm>
          </p:contentPart>
        </mc:Choice>
        <mc:Fallback xmlns="">
          <p:pic>
            <p:nvPicPr>
              <p:cNvPr id="180" name="墨迹 179"/>
            </p:nvPicPr>
            <p:blipFill>
              <a:blip r:embed="rId354"/>
            </p:blipFill>
            <p:spPr>
              <a:xfrm>
                <a:off x="8877935" y="4232275"/>
                <a:ext cx="89535" cy="17780"/>
              </a:xfrm>
              <a:prstGeom prst="rect"/>
            </p:spPr>
          </p:pic>
        </mc:Fallback>
      </mc:AlternateContent>
      <mc:AlternateContent xmlns:mc="http://schemas.openxmlformats.org/markup-compatibility/2006" xmlns:p14="http://schemas.microsoft.com/office/powerpoint/2010/main">
        <mc:Choice Requires="p14">
          <p:contentPart p14:bwMode="auto" r:id="rId355">
            <p14:nvContentPartPr>
              <p14:cNvPr id="181" name="墨迹 180"/>
              <p14:cNvContentPartPr/>
              <p14:nvPr/>
            </p14:nvContentPartPr>
            <p14:xfrm>
              <a:off x="8797290" y="4366260"/>
              <a:ext cx="143510" cy="35560"/>
            </p14:xfrm>
          </p:contentPart>
        </mc:Choice>
        <mc:Fallback xmlns="">
          <p:pic>
            <p:nvPicPr>
              <p:cNvPr id="181" name="墨迹 180"/>
            </p:nvPicPr>
            <p:blipFill>
              <a:blip r:embed="rId356"/>
            </p:blipFill>
            <p:spPr>
              <a:xfrm>
                <a:off x="8797290" y="4366260"/>
                <a:ext cx="143510" cy="35560"/>
              </a:xfrm>
              <a:prstGeom prst="rect"/>
            </p:spPr>
          </p:pic>
        </mc:Fallback>
      </mc:AlternateContent>
      <mc:AlternateContent xmlns:mc="http://schemas.openxmlformats.org/markup-compatibility/2006" xmlns:p14="http://schemas.microsoft.com/office/powerpoint/2010/main">
        <mc:Choice Requires="p14">
          <p:contentPart p14:bwMode="auto" r:id="rId357">
            <p14:nvContentPartPr>
              <p14:cNvPr id="182" name="墨迹 181"/>
              <p14:cNvContentPartPr/>
              <p14:nvPr/>
            </p14:nvContentPartPr>
            <p14:xfrm>
              <a:off x="9181465" y="4196715"/>
              <a:ext cx="214630" cy="151765"/>
            </p14:xfrm>
          </p:contentPart>
        </mc:Choice>
        <mc:Fallback xmlns="">
          <p:pic>
            <p:nvPicPr>
              <p:cNvPr id="182" name="墨迹 181"/>
            </p:nvPicPr>
            <p:blipFill>
              <a:blip r:embed="rId358"/>
            </p:blipFill>
            <p:spPr>
              <a:xfrm>
                <a:off x="9181465" y="4196715"/>
                <a:ext cx="214630" cy="151765"/>
              </a:xfrm>
              <a:prstGeom prst="rect"/>
            </p:spPr>
          </p:pic>
        </mc:Fallback>
      </mc:AlternateContent>
      <mc:AlternateContent xmlns:mc="http://schemas.openxmlformats.org/markup-compatibility/2006" xmlns:p14="http://schemas.microsoft.com/office/powerpoint/2010/main">
        <mc:Choice Requires="p14">
          <p:contentPart p14:bwMode="auto" r:id="rId359">
            <p14:nvContentPartPr>
              <p14:cNvPr id="183" name="墨迹 182"/>
              <p14:cNvContentPartPr/>
              <p14:nvPr/>
            </p14:nvContentPartPr>
            <p14:xfrm>
              <a:off x="9181465" y="4214495"/>
              <a:ext cx="170180" cy="160655"/>
            </p14:xfrm>
          </p:contentPart>
        </mc:Choice>
        <mc:Fallback xmlns="">
          <p:pic>
            <p:nvPicPr>
              <p:cNvPr id="183" name="墨迹 182"/>
            </p:nvPicPr>
            <p:blipFill>
              <a:blip r:embed="rId360"/>
            </p:blipFill>
            <p:spPr>
              <a:xfrm>
                <a:off x="9181465" y="4214495"/>
                <a:ext cx="170180" cy="160655"/>
              </a:xfrm>
              <a:prstGeom prst="rect"/>
            </p:spPr>
          </p:pic>
        </mc:Fallback>
      </mc:AlternateContent>
      <mc:AlternateContent xmlns:mc="http://schemas.openxmlformats.org/markup-compatibility/2006" xmlns:p14="http://schemas.microsoft.com/office/powerpoint/2010/main">
        <mc:Choice Requires="p14">
          <p:contentPart p14:bwMode="auto" r:id="rId361">
            <p14:nvContentPartPr>
              <p14:cNvPr id="184" name="墨迹 183"/>
              <p14:cNvContentPartPr/>
              <p14:nvPr/>
            </p14:nvContentPartPr>
            <p14:xfrm>
              <a:off x="9512300" y="3910965"/>
              <a:ext cx="116205" cy="53340"/>
            </p14:xfrm>
          </p:contentPart>
        </mc:Choice>
        <mc:Fallback xmlns="">
          <p:pic>
            <p:nvPicPr>
              <p:cNvPr id="184" name="墨迹 183"/>
            </p:nvPicPr>
            <p:blipFill>
              <a:blip r:embed="rId362"/>
            </p:blipFill>
            <p:spPr>
              <a:xfrm>
                <a:off x="9512300" y="3910965"/>
                <a:ext cx="116205" cy="53340"/>
              </a:xfrm>
              <a:prstGeom prst="rect"/>
            </p:spPr>
          </p:pic>
        </mc:Fallback>
      </mc:AlternateContent>
      <mc:AlternateContent xmlns:mc="http://schemas.openxmlformats.org/markup-compatibility/2006" xmlns:p14="http://schemas.microsoft.com/office/powerpoint/2010/main">
        <mc:Choice Requires="p14">
          <p:contentPart p14:bwMode="auto" r:id="rId363">
            <p14:nvContentPartPr>
              <p14:cNvPr id="185" name="墨迹 184"/>
              <p14:cNvContentPartPr/>
              <p14:nvPr/>
            </p14:nvContentPartPr>
            <p14:xfrm>
              <a:off x="9530080" y="3982085"/>
              <a:ext cx="44450" cy="151765"/>
            </p14:xfrm>
          </p:contentPart>
        </mc:Choice>
        <mc:Fallback xmlns="">
          <p:pic>
            <p:nvPicPr>
              <p:cNvPr id="185" name="墨迹 184"/>
            </p:nvPicPr>
            <p:blipFill>
              <a:blip r:embed="rId364"/>
            </p:blipFill>
            <p:spPr>
              <a:xfrm>
                <a:off x="9530080" y="3982085"/>
                <a:ext cx="44450" cy="151765"/>
              </a:xfrm>
              <a:prstGeom prst="rect"/>
            </p:spPr>
          </p:pic>
        </mc:Fallback>
      </mc:AlternateContent>
      <mc:AlternateContent xmlns:mc="http://schemas.openxmlformats.org/markup-compatibility/2006" xmlns:p14="http://schemas.microsoft.com/office/powerpoint/2010/main">
        <mc:Choice Requires="p14">
          <p:contentPart p14:bwMode="auto" r:id="rId365">
            <p14:nvContentPartPr>
              <p14:cNvPr id="186" name="墨迹 185"/>
              <p14:cNvContentPartPr/>
              <p14:nvPr/>
            </p14:nvContentPartPr>
            <p14:xfrm>
              <a:off x="9565640" y="4205605"/>
              <a:ext cx="89535" cy="169545"/>
            </p14:xfrm>
          </p:contentPart>
        </mc:Choice>
        <mc:Fallback xmlns="">
          <p:pic>
            <p:nvPicPr>
              <p:cNvPr id="186" name="墨迹 185"/>
            </p:nvPicPr>
            <p:blipFill>
              <a:blip r:embed="rId366"/>
            </p:blipFill>
            <p:spPr>
              <a:xfrm>
                <a:off x="9565640" y="4205605"/>
                <a:ext cx="89535" cy="169545"/>
              </a:xfrm>
              <a:prstGeom prst="rect"/>
            </p:spPr>
          </p:pic>
        </mc:Fallback>
      </mc:AlternateContent>
      <mc:AlternateContent xmlns:mc="http://schemas.openxmlformats.org/markup-compatibility/2006" xmlns:p14="http://schemas.microsoft.com/office/powerpoint/2010/main">
        <mc:Choice Requires="p14">
          <p:contentPart p14:bwMode="auto" r:id="rId367">
            <p14:nvContentPartPr>
              <p14:cNvPr id="187" name="墨迹 186"/>
              <p14:cNvContentPartPr/>
              <p14:nvPr/>
            </p14:nvContentPartPr>
            <p14:xfrm>
              <a:off x="9512300" y="4205605"/>
              <a:ext cx="178435" cy="187325"/>
            </p14:xfrm>
          </p:contentPart>
        </mc:Choice>
        <mc:Fallback xmlns="">
          <p:pic>
            <p:nvPicPr>
              <p:cNvPr id="187" name="墨迹 186"/>
            </p:nvPicPr>
            <p:blipFill>
              <a:blip r:embed="rId368"/>
            </p:blipFill>
            <p:spPr>
              <a:xfrm>
                <a:off x="9512300" y="4205605"/>
                <a:ext cx="178435" cy="187325"/>
              </a:xfrm>
              <a:prstGeom prst="rect"/>
            </p:spPr>
          </p:pic>
        </mc:Fallback>
      </mc:AlternateContent>
      <mc:AlternateContent xmlns:mc="http://schemas.openxmlformats.org/markup-compatibility/2006" xmlns:p14="http://schemas.microsoft.com/office/powerpoint/2010/main">
        <mc:Choice Requires="p14">
          <p:contentPart p14:bwMode="auto" r:id="rId369">
            <p14:nvContentPartPr>
              <p14:cNvPr id="188" name="墨迹 187"/>
              <p14:cNvContentPartPr/>
              <p14:nvPr/>
            </p14:nvContentPartPr>
            <p14:xfrm>
              <a:off x="9824720" y="4036060"/>
              <a:ext cx="312420" cy="356870"/>
            </p14:xfrm>
          </p:contentPart>
        </mc:Choice>
        <mc:Fallback xmlns="">
          <p:pic>
            <p:nvPicPr>
              <p:cNvPr id="188" name="墨迹 187"/>
            </p:nvPicPr>
            <p:blipFill>
              <a:blip r:embed="rId370"/>
            </p:blipFill>
            <p:spPr>
              <a:xfrm>
                <a:off x="9824720" y="4036060"/>
                <a:ext cx="312420" cy="356870"/>
              </a:xfrm>
              <a:prstGeom prst="rect"/>
            </p:spPr>
          </p:pic>
        </mc:Fallback>
      </mc:AlternateContent>
      <mc:AlternateContent xmlns:mc="http://schemas.openxmlformats.org/markup-compatibility/2006" xmlns:p14="http://schemas.microsoft.com/office/powerpoint/2010/main">
        <mc:Choice Requires="p14">
          <p:contentPart p14:bwMode="auto" r:id="rId371">
            <p14:nvContentPartPr>
              <p14:cNvPr id="189" name="墨迹 188"/>
              <p14:cNvContentPartPr/>
              <p14:nvPr/>
            </p14:nvContentPartPr>
            <p14:xfrm>
              <a:off x="9744075" y="3910965"/>
              <a:ext cx="563245" cy="607060"/>
            </p14:xfrm>
          </p:contentPart>
        </mc:Choice>
        <mc:Fallback xmlns="">
          <p:pic>
            <p:nvPicPr>
              <p:cNvPr id="189" name="墨迹 188"/>
            </p:nvPicPr>
            <p:blipFill>
              <a:blip r:embed="rId372"/>
            </p:blipFill>
            <p:spPr>
              <a:xfrm>
                <a:off x="9744075" y="3910965"/>
                <a:ext cx="563245" cy="607060"/>
              </a:xfrm>
              <a:prstGeom prst="rect"/>
            </p:spPr>
          </p:pic>
        </mc:Fallback>
      </mc:AlternateContent>
      <mc:AlternateContent xmlns:mc="http://schemas.openxmlformats.org/markup-compatibility/2006" xmlns:p14="http://schemas.microsoft.com/office/powerpoint/2010/main">
        <mc:Choice Requires="p14">
          <p:contentPart p14:bwMode="auto" r:id="rId373">
            <p14:nvContentPartPr>
              <p14:cNvPr id="190" name="墨迹 189"/>
              <p14:cNvContentPartPr/>
              <p14:nvPr/>
            </p14:nvContentPartPr>
            <p14:xfrm>
              <a:off x="9923145" y="3839210"/>
              <a:ext cx="446405" cy="616585"/>
            </p14:xfrm>
          </p:contentPart>
        </mc:Choice>
        <mc:Fallback xmlns="">
          <p:pic>
            <p:nvPicPr>
              <p:cNvPr id="190" name="墨迹 189"/>
            </p:nvPicPr>
            <p:blipFill>
              <a:blip r:embed="rId374"/>
            </p:blipFill>
            <p:spPr>
              <a:xfrm>
                <a:off x="9923145" y="3839210"/>
                <a:ext cx="446405" cy="616585"/>
              </a:xfrm>
              <a:prstGeom prst="rect"/>
            </p:spPr>
          </p:pic>
        </mc:Fallback>
      </mc:AlternateContent>
      <mc:AlternateContent xmlns:mc="http://schemas.openxmlformats.org/markup-compatibility/2006" xmlns:p14="http://schemas.microsoft.com/office/powerpoint/2010/main">
        <mc:Choice Requires="p14">
          <p:contentPart p14:bwMode="auto" r:id="rId375">
            <p14:nvContentPartPr>
              <p14:cNvPr id="191" name="墨迹 190"/>
              <p14:cNvContentPartPr/>
              <p14:nvPr/>
            </p14:nvContentPartPr>
            <p14:xfrm>
              <a:off x="9199245" y="4410710"/>
              <a:ext cx="509270" cy="62865"/>
            </p14:xfrm>
          </p:contentPart>
        </mc:Choice>
        <mc:Fallback xmlns="">
          <p:pic>
            <p:nvPicPr>
              <p:cNvPr id="191" name="墨迹 190"/>
            </p:nvPicPr>
            <p:blipFill>
              <a:blip r:embed="rId376"/>
            </p:blipFill>
            <p:spPr>
              <a:xfrm>
                <a:off x="9199245" y="4410710"/>
                <a:ext cx="509270" cy="62865"/>
              </a:xfrm>
              <a:prstGeom prst="rect"/>
            </p:spPr>
          </p:pic>
        </mc:Fallback>
      </mc:AlternateContent>
      <mc:AlternateContent xmlns:mc="http://schemas.openxmlformats.org/markup-compatibility/2006" xmlns:p14="http://schemas.microsoft.com/office/powerpoint/2010/main">
        <mc:Choice Requires="p14">
          <p:contentPart p14:bwMode="auto" r:id="rId377">
            <p14:nvContentPartPr>
              <p14:cNvPr id="192" name="墨迹 191"/>
              <p14:cNvContentPartPr/>
              <p14:nvPr/>
            </p14:nvContentPartPr>
            <p14:xfrm>
              <a:off x="7680960" y="3830320"/>
              <a:ext cx="1670685" cy="446405"/>
            </p14:xfrm>
          </p:contentPart>
        </mc:Choice>
        <mc:Fallback xmlns="">
          <p:pic>
            <p:nvPicPr>
              <p:cNvPr id="192" name="墨迹 191"/>
            </p:nvPicPr>
            <p:blipFill>
              <a:blip r:embed="rId378"/>
            </p:blipFill>
            <p:spPr>
              <a:xfrm>
                <a:off x="7680960" y="3830320"/>
                <a:ext cx="1670685" cy="446405"/>
              </a:xfrm>
              <a:prstGeom prst="rect"/>
            </p:spPr>
          </p:pic>
        </mc:Fallback>
      </mc:AlternateContent>
      <mc:AlternateContent xmlns:mc="http://schemas.openxmlformats.org/markup-compatibility/2006" xmlns:p14="http://schemas.microsoft.com/office/powerpoint/2010/main">
        <mc:Choice Requires="p14">
          <p:contentPart p14:bwMode="auto" r:id="rId379">
            <p14:nvContentPartPr>
              <p14:cNvPr id="193" name="墨迹 192"/>
              <p14:cNvContentPartPr/>
              <p14:nvPr/>
            </p14:nvContentPartPr>
            <p14:xfrm>
              <a:off x="7636510" y="4875530"/>
              <a:ext cx="169545" cy="490855"/>
            </p14:xfrm>
          </p:contentPart>
        </mc:Choice>
        <mc:Fallback xmlns="">
          <p:pic>
            <p:nvPicPr>
              <p:cNvPr id="193" name="墨迹 192"/>
            </p:nvPicPr>
            <p:blipFill>
              <a:blip r:embed="rId380"/>
            </p:blipFill>
            <p:spPr>
              <a:xfrm>
                <a:off x="7636510" y="4875530"/>
                <a:ext cx="169545" cy="490855"/>
              </a:xfrm>
              <a:prstGeom prst="rect"/>
            </p:spPr>
          </p:pic>
        </mc:Fallback>
      </mc:AlternateContent>
      <mc:AlternateContent xmlns:mc="http://schemas.openxmlformats.org/markup-compatibility/2006" xmlns:p14="http://schemas.microsoft.com/office/powerpoint/2010/main">
        <mc:Choice Requires="p14">
          <p:contentPart p14:bwMode="auto" r:id="rId381">
            <p14:nvContentPartPr>
              <p14:cNvPr id="194" name="墨迹 193"/>
              <p14:cNvContentPartPr/>
              <p14:nvPr/>
            </p14:nvContentPartPr>
            <p14:xfrm>
              <a:off x="7770495" y="5080635"/>
              <a:ext cx="223520" cy="250190"/>
            </p14:xfrm>
          </p:contentPart>
        </mc:Choice>
        <mc:Fallback xmlns="">
          <p:pic>
            <p:nvPicPr>
              <p:cNvPr id="194" name="墨迹 193"/>
            </p:nvPicPr>
            <p:blipFill>
              <a:blip r:embed="rId382"/>
            </p:blipFill>
            <p:spPr>
              <a:xfrm>
                <a:off x="7770495" y="5080635"/>
                <a:ext cx="223520" cy="250190"/>
              </a:xfrm>
              <a:prstGeom prst="rect"/>
            </p:spPr>
          </p:pic>
        </mc:Fallback>
      </mc:AlternateContent>
      <mc:AlternateContent xmlns:mc="http://schemas.openxmlformats.org/markup-compatibility/2006" xmlns:p14="http://schemas.microsoft.com/office/powerpoint/2010/main">
        <mc:Choice Requires="p14">
          <p:contentPart p14:bwMode="auto" r:id="rId383">
            <p14:nvContentPartPr>
              <p14:cNvPr id="195" name="墨迹 194"/>
              <p14:cNvContentPartPr/>
              <p14:nvPr/>
            </p14:nvContentPartPr>
            <p14:xfrm>
              <a:off x="7841615" y="5036185"/>
              <a:ext cx="152400" cy="231775"/>
            </p14:xfrm>
          </p:contentPart>
        </mc:Choice>
        <mc:Fallback xmlns="">
          <p:pic>
            <p:nvPicPr>
              <p:cNvPr id="195" name="墨迹 194"/>
            </p:nvPicPr>
            <p:blipFill>
              <a:blip r:embed="rId384"/>
            </p:blipFill>
            <p:spPr>
              <a:xfrm>
                <a:off x="7841615" y="5036185"/>
                <a:ext cx="152400" cy="231775"/>
              </a:xfrm>
              <a:prstGeom prst="rect"/>
            </p:spPr>
          </p:pic>
        </mc:Fallback>
      </mc:AlternateContent>
      <mc:AlternateContent xmlns:mc="http://schemas.openxmlformats.org/markup-compatibility/2006" xmlns:p14="http://schemas.microsoft.com/office/powerpoint/2010/main">
        <mc:Choice Requires="p14">
          <p:contentPart p14:bwMode="auto" r:id="rId385">
            <p14:nvContentPartPr>
              <p14:cNvPr id="196" name="墨迹 195"/>
              <p14:cNvContentPartPr/>
              <p14:nvPr/>
            </p14:nvContentPartPr>
            <p14:xfrm>
              <a:off x="8056245" y="4741545"/>
              <a:ext cx="169545" cy="35560"/>
            </p14:xfrm>
          </p:contentPart>
        </mc:Choice>
        <mc:Fallback xmlns="">
          <p:pic>
            <p:nvPicPr>
              <p:cNvPr id="196" name="墨迹 195"/>
            </p:nvPicPr>
            <p:blipFill>
              <a:blip r:embed="rId386"/>
            </p:blipFill>
            <p:spPr>
              <a:xfrm>
                <a:off x="8056245" y="4741545"/>
                <a:ext cx="169545" cy="35560"/>
              </a:xfrm>
              <a:prstGeom prst="rect"/>
            </p:spPr>
          </p:pic>
        </mc:Fallback>
      </mc:AlternateContent>
      <mc:AlternateContent xmlns:mc="http://schemas.openxmlformats.org/markup-compatibility/2006" xmlns:p14="http://schemas.microsoft.com/office/powerpoint/2010/main">
        <mc:Choice Requires="p14">
          <p:contentPart p14:bwMode="auto" r:id="rId387">
            <p14:nvContentPartPr>
              <p14:cNvPr id="197" name="墨迹 196"/>
              <p14:cNvContentPartPr/>
              <p14:nvPr/>
            </p14:nvContentPartPr>
            <p14:xfrm>
              <a:off x="8128000" y="4794885"/>
              <a:ext cx="62230" cy="223520"/>
            </p14:xfrm>
          </p:contentPart>
        </mc:Choice>
        <mc:Fallback xmlns="">
          <p:pic>
            <p:nvPicPr>
              <p:cNvPr id="197" name="墨迹 196"/>
            </p:nvPicPr>
            <p:blipFill>
              <a:blip r:embed="rId388"/>
            </p:blipFill>
            <p:spPr>
              <a:xfrm>
                <a:off x="8128000" y="4794885"/>
                <a:ext cx="62230" cy="223520"/>
              </a:xfrm>
              <a:prstGeom prst="rect"/>
            </p:spPr>
          </p:pic>
        </mc:Fallback>
      </mc:AlternateContent>
      <mc:AlternateContent xmlns:mc="http://schemas.openxmlformats.org/markup-compatibility/2006" xmlns:p14="http://schemas.microsoft.com/office/powerpoint/2010/main">
        <mc:Choice Requires="p14">
          <p:contentPart p14:bwMode="auto" r:id="rId389">
            <p14:nvContentPartPr>
              <p14:cNvPr id="198" name="墨迹 197"/>
              <p14:cNvContentPartPr/>
              <p14:nvPr/>
            </p14:nvContentPartPr>
            <p14:xfrm>
              <a:off x="8181340" y="5125085"/>
              <a:ext cx="160655" cy="196850"/>
            </p14:xfrm>
          </p:contentPart>
        </mc:Choice>
        <mc:Fallback xmlns="">
          <p:pic>
            <p:nvPicPr>
              <p:cNvPr id="198" name="墨迹 197"/>
            </p:nvPicPr>
            <p:blipFill>
              <a:blip r:embed="rId390"/>
            </p:blipFill>
            <p:spPr>
              <a:xfrm>
                <a:off x="8181340" y="5125085"/>
                <a:ext cx="160655" cy="196850"/>
              </a:xfrm>
              <a:prstGeom prst="rect"/>
            </p:spPr>
          </p:pic>
        </mc:Fallback>
      </mc:AlternateContent>
      <mc:AlternateContent xmlns:mc="http://schemas.openxmlformats.org/markup-compatibility/2006" xmlns:p14="http://schemas.microsoft.com/office/powerpoint/2010/main">
        <mc:Choice Requires="p14">
          <p:contentPart p14:bwMode="auto" r:id="rId391">
            <p14:nvContentPartPr>
              <p14:cNvPr id="199" name="墨迹 198"/>
              <p14:cNvContentPartPr/>
              <p14:nvPr/>
            </p14:nvContentPartPr>
            <p14:xfrm>
              <a:off x="8181340" y="5071745"/>
              <a:ext cx="169545" cy="214630"/>
            </p14:xfrm>
          </p:contentPart>
        </mc:Choice>
        <mc:Fallback xmlns="">
          <p:pic>
            <p:nvPicPr>
              <p:cNvPr id="199" name="墨迹 198"/>
            </p:nvPicPr>
            <p:blipFill>
              <a:blip r:embed="rId392"/>
            </p:blipFill>
            <p:spPr>
              <a:xfrm>
                <a:off x="8181340" y="5071745"/>
                <a:ext cx="169545" cy="214630"/>
              </a:xfrm>
              <a:prstGeom prst="rect"/>
            </p:spPr>
          </p:pic>
        </mc:Fallback>
      </mc:AlternateContent>
      <mc:AlternateContent xmlns:mc="http://schemas.openxmlformats.org/markup-compatibility/2006" xmlns:p14="http://schemas.microsoft.com/office/powerpoint/2010/main">
        <mc:Choice Requires="p14">
          <p:contentPart p14:bwMode="auto" r:id="rId393">
            <p14:nvContentPartPr>
              <p14:cNvPr id="200" name="墨迹 199"/>
              <p14:cNvContentPartPr/>
              <p14:nvPr/>
            </p14:nvContentPartPr>
            <p14:xfrm>
              <a:off x="8484870" y="4911090"/>
              <a:ext cx="205740" cy="490855"/>
            </p14:xfrm>
          </p:contentPart>
        </mc:Choice>
        <mc:Fallback xmlns="">
          <p:pic>
            <p:nvPicPr>
              <p:cNvPr id="200" name="墨迹 199"/>
            </p:nvPicPr>
            <p:blipFill>
              <a:blip r:embed="rId394"/>
            </p:blipFill>
            <p:spPr>
              <a:xfrm>
                <a:off x="8484870" y="4911090"/>
                <a:ext cx="205740" cy="490855"/>
              </a:xfrm>
              <a:prstGeom prst="rect"/>
            </p:spPr>
          </p:pic>
        </mc:Fallback>
      </mc:AlternateContent>
      <mc:AlternateContent xmlns:mc="http://schemas.openxmlformats.org/markup-compatibility/2006" xmlns:p14="http://schemas.microsoft.com/office/powerpoint/2010/main">
        <mc:Choice Requires="p14">
          <p:contentPart p14:bwMode="auto" r:id="rId395">
            <p14:nvContentPartPr>
              <p14:cNvPr id="201" name="墨迹 200"/>
              <p14:cNvContentPartPr/>
              <p14:nvPr/>
            </p14:nvContentPartPr>
            <p14:xfrm>
              <a:off x="8726170" y="4794885"/>
              <a:ext cx="241300" cy="17780"/>
            </p14:xfrm>
          </p:contentPart>
        </mc:Choice>
        <mc:Fallback xmlns="">
          <p:pic>
            <p:nvPicPr>
              <p:cNvPr id="201" name="墨迹 200"/>
            </p:nvPicPr>
            <p:blipFill>
              <a:blip r:embed="rId396"/>
            </p:blipFill>
            <p:spPr>
              <a:xfrm>
                <a:off x="8726170" y="4794885"/>
                <a:ext cx="241300" cy="17780"/>
              </a:xfrm>
              <a:prstGeom prst="rect"/>
            </p:spPr>
          </p:pic>
        </mc:Fallback>
      </mc:AlternateContent>
      <mc:AlternateContent xmlns:mc="http://schemas.openxmlformats.org/markup-compatibility/2006" xmlns:p14="http://schemas.microsoft.com/office/powerpoint/2010/main">
        <mc:Choice Requires="p14">
          <p:contentPart p14:bwMode="auto" r:id="rId397">
            <p14:nvContentPartPr>
              <p14:cNvPr id="202" name="墨迹 201"/>
              <p14:cNvContentPartPr/>
              <p14:nvPr/>
            </p14:nvContentPartPr>
            <p14:xfrm>
              <a:off x="8976360" y="4687570"/>
              <a:ext cx="71120" cy="285750"/>
            </p14:xfrm>
          </p:contentPart>
        </mc:Choice>
        <mc:Fallback xmlns="">
          <p:pic>
            <p:nvPicPr>
              <p:cNvPr id="202" name="墨迹 201"/>
            </p:nvPicPr>
            <p:blipFill>
              <a:blip r:embed="rId398"/>
            </p:blipFill>
            <p:spPr>
              <a:xfrm>
                <a:off x="8976360" y="4687570"/>
                <a:ext cx="71120" cy="285750"/>
              </a:xfrm>
              <a:prstGeom prst="rect"/>
            </p:spPr>
          </p:pic>
        </mc:Fallback>
      </mc:AlternateContent>
      <mc:AlternateContent xmlns:mc="http://schemas.openxmlformats.org/markup-compatibility/2006" xmlns:p14="http://schemas.microsoft.com/office/powerpoint/2010/main">
        <mc:Choice Requires="p14">
          <p:contentPart p14:bwMode="auto" r:id="rId399">
            <p14:nvContentPartPr>
              <p14:cNvPr id="203" name="墨迹 202"/>
              <p14:cNvContentPartPr/>
              <p14:nvPr/>
            </p14:nvContentPartPr>
            <p14:xfrm>
              <a:off x="9083675" y="5179060"/>
              <a:ext cx="258445" cy="178435"/>
            </p14:xfrm>
          </p:contentPart>
        </mc:Choice>
        <mc:Fallback xmlns="">
          <p:pic>
            <p:nvPicPr>
              <p:cNvPr id="203" name="墨迹 202"/>
            </p:nvPicPr>
            <p:blipFill>
              <a:blip r:embed="rId400"/>
            </p:blipFill>
            <p:spPr>
              <a:xfrm>
                <a:off x="9083675" y="5179060"/>
                <a:ext cx="258445" cy="178435"/>
              </a:xfrm>
              <a:prstGeom prst="rect"/>
            </p:spPr>
          </p:pic>
        </mc:Fallback>
      </mc:AlternateContent>
      <mc:AlternateContent xmlns:mc="http://schemas.openxmlformats.org/markup-compatibility/2006" xmlns:p14="http://schemas.microsoft.com/office/powerpoint/2010/main">
        <mc:Choice Requires="p14">
          <p:contentPart p14:bwMode="auto" r:id="rId401">
            <p14:nvContentPartPr>
              <p14:cNvPr id="204" name="墨迹 203"/>
              <p14:cNvContentPartPr/>
              <p14:nvPr/>
            </p14:nvContentPartPr>
            <p14:xfrm>
              <a:off x="9083675" y="5098415"/>
              <a:ext cx="205105" cy="205740"/>
            </p14:xfrm>
          </p:contentPart>
        </mc:Choice>
        <mc:Fallback xmlns="">
          <p:pic>
            <p:nvPicPr>
              <p:cNvPr id="204" name="墨迹 203"/>
            </p:nvPicPr>
            <p:blipFill>
              <a:blip r:embed="rId402"/>
            </p:blipFill>
            <p:spPr>
              <a:xfrm>
                <a:off x="9083675" y="5098415"/>
                <a:ext cx="205105" cy="205740"/>
              </a:xfrm>
              <a:prstGeom prst="rect"/>
            </p:spPr>
          </p:pic>
        </mc:Fallback>
      </mc:AlternateContent>
      <mc:AlternateContent xmlns:mc="http://schemas.openxmlformats.org/markup-compatibility/2006" xmlns:p14="http://schemas.microsoft.com/office/powerpoint/2010/main">
        <mc:Choice Requires="p14">
          <p:contentPart p14:bwMode="auto" r:id="rId403">
            <p14:nvContentPartPr>
              <p14:cNvPr id="205" name="墨迹 204"/>
              <p14:cNvContentPartPr/>
              <p14:nvPr/>
            </p14:nvContentPartPr>
            <p14:xfrm>
              <a:off x="9413875" y="4812665"/>
              <a:ext cx="187325" cy="45085"/>
            </p14:xfrm>
          </p:contentPart>
        </mc:Choice>
        <mc:Fallback xmlns="">
          <p:pic>
            <p:nvPicPr>
              <p:cNvPr id="205" name="墨迹 204"/>
            </p:nvPicPr>
            <p:blipFill>
              <a:blip r:embed="rId404"/>
            </p:blipFill>
            <p:spPr>
              <a:xfrm>
                <a:off x="9413875" y="4812665"/>
                <a:ext cx="187325" cy="45085"/>
              </a:xfrm>
              <a:prstGeom prst="rect"/>
            </p:spPr>
          </p:pic>
        </mc:Fallback>
      </mc:AlternateContent>
      <mc:AlternateContent xmlns:mc="http://schemas.openxmlformats.org/markup-compatibility/2006" xmlns:p14="http://schemas.microsoft.com/office/powerpoint/2010/main">
        <mc:Choice Requires="p14">
          <p:contentPart p14:bwMode="auto" r:id="rId405">
            <p14:nvContentPartPr>
              <p14:cNvPr id="206" name="墨迹 205"/>
              <p14:cNvContentPartPr/>
              <p14:nvPr/>
            </p14:nvContentPartPr>
            <p14:xfrm>
              <a:off x="9431655" y="4919980"/>
              <a:ext cx="53975" cy="213995"/>
            </p14:xfrm>
          </p:contentPart>
        </mc:Choice>
        <mc:Fallback xmlns="">
          <p:pic>
            <p:nvPicPr>
              <p:cNvPr id="206" name="墨迹 205"/>
            </p:nvPicPr>
            <p:blipFill>
              <a:blip r:embed="rId406"/>
            </p:blipFill>
            <p:spPr>
              <a:xfrm>
                <a:off x="9431655" y="4919980"/>
                <a:ext cx="53975" cy="213995"/>
              </a:xfrm>
              <a:prstGeom prst="rect"/>
            </p:spPr>
          </p:pic>
        </mc:Fallback>
      </mc:AlternateContent>
      <mc:AlternateContent xmlns:mc="http://schemas.openxmlformats.org/markup-compatibility/2006" xmlns:p14="http://schemas.microsoft.com/office/powerpoint/2010/main">
        <mc:Choice Requires="p14">
          <p:contentPart p14:bwMode="auto" r:id="rId407">
            <p14:nvContentPartPr>
              <p14:cNvPr id="207" name="墨迹 206"/>
              <p14:cNvContentPartPr/>
              <p14:nvPr/>
            </p14:nvContentPartPr>
            <p14:xfrm>
              <a:off x="9574530" y="5205730"/>
              <a:ext cx="53975" cy="160655"/>
            </p14:xfrm>
          </p:contentPart>
        </mc:Choice>
        <mc:Fallback xmlns="">
          <p:pic>
            <p:nvPicPr>
              <p:cNvPr id="207" name="墨迹 206"/>
            </p:nvPicPr>
            <p:blipFill>
              <a:blip r:embed="rId408"/>
            </p:blipFill>
            <p:spPr>
              <a:xfrm>
                <a:off x="9574530" y="5205730"/>
                <a:ext cx="53975" cy="160655"/>
              </a:xfrm>
              <a:prstGeom prst="rect"/>
            </p:spPr>
          </p:pic>
        </mc:Fallback>
      </mc:AlternateContent>
      <mc:AlternateContent xmlns:mc="http://schemas.openxmlformats.org/markup-compatibility/2006" xmlns:p14="http://schemas.microsoft.com/office/powerpoint/2010/main">
        <mc:Choice Requires="p14">
          <p:contentPart p14:bwMode="auto" r:id="rId409">
            <p14:nvContentPartPr>
              <p14:cNvPr id="208" name="墨迹 207"/>
              <p14:cNvContentPartPr/>
              <p14:nvPr/>
            </p14:nvContentPartPr>
            <p14:xfrm>
              <a:off x="9333230" y="5205730"/>
              <a:ext cx="375285" cy="321310"/>
            </p14:xfrm>
          </p:contentPart>
        </mc:Choice>
        <mc:Fallback xmlns="">
          <p:pic>
            <p:nvPicPr>
              <p:cNvPr id="208" name="墨迹 207"/>
            </p:nvPicPr>
            <p:blipFill>
              <a:blip r:embed="rId410"/>
            </p:blipFill>
            <p:spPr>
              <a:xfrm>
                <a:off x="9333230" y="5205730"/>
                <a:ext cx="375285" cy="321310"/>
              </a:xfrm>
              <a:prstGeom prst="rect"/>
            </p:spPr>
          </p:pic>
        </mc:Fallback>
      </mc:AlternateContent>
      <mc:AlternateContent xmlns:mc="http://schemas.openxmlformats.org/markup-compatibility/2006" xmlns:p14="http://schemas.microsoft.com/office/powerpoint/2010/main">
        <mc:Choice Requires="p14">
          <p:contentPart p14:bwMode="auto" r:id="rId411">
            <p14:nvContentPartPr>
              <p14:cNvPr id="209" name="墨迹 208"/>
              <p14:cNvContentPartPr/>
              <p14:nvPr/>
            </p14:nvContentPartPr>
            <p14:xfrm>
              <a:off x="10066020" y="5116195"/>
              <a:ext cx="116205" cy="27305"/>
            </p14:xfrm>
          </p:contentPart>
        </mc:Choice>
        <mc:Fallback xmlns="">
          <p:pic>
            <p:nvPicPr>
              <p:cNvPr id="209" name="墨迹 208"/>
            </p:nvPicPr>
            <p:blipFill>
              <a:blip r:embed="rId412"/>
            </p:blipFill>
            <p:spPr>
              <a:xfrm>
                <a:off x="10066020" y="5116195"/>
                <a:ext cx="116205" cy="27305"/>
              </a:xfrm>
              <a:prstGeom prst="rect"/>
            </p:spPr>
          </p:pic>
        </mc:Fallback>
      </mc:AlternateContent>
      <mc:AlternateContent xmlns:mc="http://schemas.openxmlformats.org/markup-compatibility/2006" xmlns:p14="http://schemas.microsoft.com/office/powerpoint/2010/main">
        <mc:Choice Requires="p14">
          <p:contentPart p14:bwMode="auto" r:id="rId413">
            <p14:nvContentPartPr>
              <p14:cNvPr id="210" name="墨迹 209"/>
              <p14:cNvContentPartPr/>
              <p14:nvPr/>
            </p14:nvContentPartPr>
            <p14:xfrm>
              <a:off x="10030460" y="5250180"/>
              <a:ext cx="187325" cy="8890"/>
            </p14:xfrm>
          </p:contentPart>
        </mc:Choice>
        <mc:Fallback xmlns="">
          <p:pic>
            <p:nvPicPr>
              <p:cNvPr id="210" name="墨迹 209"/>
            </p:nvPicPr>
            <p:blipFill>
              <a:blip r:embed="rId414"/>
            </p:blipFill>
            <p:spPr>
              <a:xfrm>
                <a:off x="10030460" y="5250180"/>
                <a:ext cx="187325" cy="8890"/>
              </a:xfrm>
              <a:prstGeom prst="rect"/>
            </p:spPr>
          </p:pic>
        </mc:Fallback>
      </mc:AlternateContent>
      <mc:AlternateContent xmlns:mc="http://schemas.openxmlformats.org/markup-compatibility/2006" xmlns:p14="http://schemas.microsoft.com/office/powerpoint/2010/main">
        <mc:Choice Requires="p14">
          <p:contentPart p14:bwMode="auto" r:id="rId415">
            <p14:nvContentPartPr>
              <p14:cNvPr id="211" name="墨迹 210"/>
              <p14:cNvContentPartPr/>
              <p14:nvPr/>
            </p14:nvContentPartPr>
            <p14:xfrm>
              <a:off x="10387330" y="4777105"/>
              <a:ext cx="455930" cy="571500"/>
            </p14:xfrm>
          </p:contentPart>
        </mc:Choice>
        <mc:Fallback xmlns="">
          <p:pic>
            <p:nvPicPr>
              <p:cNvPr id="211" name="墨迹 210"/>
            </p:nvPicPr>
            <p:blipFill>
              <a:blip r:embed="rId416"/>
            </p:blipFill>
            <p:spPr>
              <a:xfrm>
                <a:off x="10387330" y="4777105"/>
                <a:ext cx="455930" cy="571500"/>
              </a:xfrm>
              <a:prstGeom prst="rect"/>
            </p:spPr>
          </p:pic>
        </mc:Fallback>
      </mc:AlternateContent>
      <mc:AlternateContent xmlns:mc="http://schemas.openxmlformats.org/markup-compatibility/2006" xmlns:p14="http://schemas.microsoft.com/office/powerpoint/2010/main">
        <mc:Choice Requires="p14">
          <p:contentPart p14:bwMode="auto" r:id="rId417">
            <p14:nvContentPartPr>
              <p14:cNvPr id="212" name="墨迹 211"/>
              <p14:cNvContentPartPr/>
              <p14:nvPr/>
            </p14:nvContentPartPr>
            <p14:xfrm>
              <a:off x="7368540" y="5509260"/>
              <a:ext cx="3912235" cy="250190"/>
            </p14:xfrm>
          </p:contentPart>
        </mc:Choice>
        <mc:Fallback xmlns="">
          <p:pic>
            <p:nvPicPr>
              <p:cNvPr id="212" name="墨迹 211"/>
            </p:nvPicPr>
            <p:blipFill>
              <a:blip r:embed="rId418"/>
            </p:blipFill>
            <p:spPr>
              <a:xfrm>
                <a:off x="7368540" y="5509260"/>
                <a:ext cx="3912235" cy="250190"/>
              </a:xfrm>
              <a:prstGeom prst="rect"/>
            </p:spPr>
          </p:pic>
        </mc:Fallback>
      </mc:AlternateContent>
      <mc:AlternateContent xmlns:mc="http://schemas.openxmlformats.org/markup-compatibility/2006" xmlns:p14="http://schemas.microsoft.com/office/powerpoint/2010/main">
        <mc:Choice Requires="p14">
          <p:contentPart p14:bwMode="auto" r:id="rId419">
            <p14:nvContentPartPr>
              <p14:cNvPr id="213" name="墨迹 212"/>
              <p14:cNvContentPartPr/>
              <p14:nvPr/>
            </p14:nvContentPartPr>
            <p14:xfrm>
              <a:off x="3599180" y="2062480"/>
              <a:ext cx="276860" cy="312420"/>
            </p14:xfrm>
          </p:contentPart>
        </mc:Choice>
        <mc:Fallback xmlns="">
          <p:pic>
            <p:nvPicPr>
              <p:cNvPr id="213" name="墨迹 212"/>
            </p:nvPicPr>
            <p:blipFill>
              <a:blip r:embed="rId420"/>
            </p:blipFill>
            <p:spPr>
              <a:xfrm>
                <a:off x="3599180" y="2062480"/>
                <a:ext cx="276860" cy="312420"/>
              </a:xfrm>
              <a:prstGeom prst="rect"/>
            </p:spPr>
          </p:pic>
        </mc:Fallback>
      </mc:AlternateContent>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35890"/>
            <a:ext cx="10793730" cy="691515"/>
          </a:xfrm>
          <a:prstGeom prst="rect">
            <a:avLst/>
          </a:prstGeom>
          <a:noFill/>
        </p:spPr>
        <p:txBody>
          <a:bodyPr wrap="square" rtlCol="0">
            <a:noAutofit/>
          </a:bodyPr>
          <a:lstStyle/>
          <a:p>
            <a:pPr lvl="0" defTabSz="457200">
              <a:lnSpc>
                <a:spcPct val="120000"/>
              </a:lnSpc>
            </a:pPr>
            <a:r>
              <a:rPr kumimoji="1" lang="en-US" altLang="zh-CN" sz="28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[Example] Linear regression example explanation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861695" y="657225"/>
            <a:ext cx="10752455" cy="706755"/>
          </a:xfrm>
          <a:prstGeom prst="rect">
            <a:avLst/>
          </a:prstGeom>
          <a:noFill/>
        </p:spPr>
        <p:txBody>
          <a:bodyPr wrap="square" rtlCol="0">
            <a:spAutoFit/>
          </a:bodyPr>
          <a:lstStyle/>
          <a:p>
            <a:r>
              <a:rPr lang="zh-CN" altLang="en-US" sz="2000" i="1">
                <a:solidFill>
                  <a:schemeClr val="tx2">
                    <a:lumMod val="25000"/>
                  </a:schemeClr>
                </a:solidFill>
              </a:rPr>
              <a:t>This section shows an example of the use of linear regression, including the self-solving code Demo and the code Demo that calls the sklearn package to solve.</a:t>
            </a:r>
          </a:p>
        </p:txBody>
      </p:sp>
      <p:sp>
        <p:nvSpPr>
          <p:cNvPr id="4" name="文本框 3"/>
          <p:cNvSpPr txBox="1"/>
          <p:nvPr/>
        </p:nvSpPr>
        <p:spPr>
          <a:xfrm>
            <a:off x="1071880" y="1551305"/>
            <a:ext cx="4064000" cy="521970"/>
          </a:xfrm>
          <a:prstGeom prst="rect">
            <a:avLst/>
          </a:prstGeom>
          <a:noFill/>
        </p:spPr>
        <p:txBody>
          <a:bodyPr wrap="square" rtlCol="0">
            <a:spAutoFit/>
          </a:bodyPr>
          <a:lstStyle/>
          <a:p>
            <a:r>
              <a:rPr lang="zh-CN" altLang="en-US" sz="2800" b="1">
                <a:highlight>
                  <a:srgbClr val="FFFF00"/>
                </a:highlight>
                <a:latin typeface="Calibri" panose="020F0502020204030204" charset="0"/>
                <a:cs typeface="Calibri" panose="020F0502020204030204" charset="0"/>
              </a:rPr>
              <a:t>problem</a:t>
            </a:r>
          </a:p>
        </p:txBody>
      </p:sp>
      <p:pic>
        <p:nvPicPr>
          <p:cNvPr id="11" name="图片 10"/>
          <p:cNvPicPr>
            <a:picLocks noChangeAspect="1"/>
          </p:cNvPicPr>
          <p:nvPr/>
        </p:nvPicPr>
        <p:blipFill>
          <a:blip r:embed="rId21"/>
          <a:stretch>
            <a:fillRect/>
          </a:stretch>
        </p:blipFill>
        <p:spPr>
          <a:xfrm>
            <a:off x="1520190" y="2341245"/>
            <a:ext cx="8535670" cy="2265045"/>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720090" y="4874895"/>
                <a:ext cx="10852785" cy="521970"/>
              </a:xfrm>
              <a:prstGeom prst="rect">
                <a:avLst/>
              </a:prstGeom>
              <a:noFill/>
            </p:spPr>
            <p:txBody>
              <a:bodyPr wrap="square" rtlCol="0">
                <a:spAutoFit/>
              </a:bodyPr>
              <a:lstStyle/>
              <a:p>
                <a:r>
                  <a:rPr lang="zh-CN" altLang="en-US" sz="2800">
                    <a:solidFill>
                      <a:srgbClr val="FF0000"/>
                    </a:solidFill>
                  </a:rPr>
                  <a:t>We need to build a linear model, using the variables </a:t>
                </a:r>
                <a14:m>
                  <m:oMath xmlns:m="http://schemas.openxmlformats.org/officeDocument/2006/math">
                    <m:sSub>
                      <m:sSubPr>
                        <m:ctrlPr>
                          <a:rPr lang="en-US" altLang="zh-CN" sz="2800" i="1">
                            <a:solidFill>
                              <a:srgbClr val="FF0000"/>
                            </a:solidFill>
                            <a:latin typeface="Cambria Math" panose="02040503050406030204" pitchFamily="18" charset="0"/>
                            <a:cs typeface="Cambria Math" panose="02040503050406030204" charset="0"/>
                          </a:rPr>
                        </m:ctrlPr>
                      </m:sSubPr>
                      <m:e>
                        <m:r>
                          <a:rPr lang="en-US" altLang="zh-CN" sz="2800" i="1">
                            <a:solidFill>
                              <a:srgbClr val="FF0000"/>
                            </a:solidFill>
                            <a:latin typeface="Cambria Math" panose="02040503050406030204" charset="0"/>
                            <a:cs typeface="Cambria Math" panose="02040503050406030204" charset="0"/>
                          </a:rPr>
                          <m:t>𝑥</m:t>
                        </m:r>
                      </m:e>
                      <m:sub>
                        <m:r>
                          <a:rPr lang="en-US" altLang="zh-CN" sz="2800" i="1">
                            <a:solidFill>
                              <a:srgbClr val="FF0000"/>
                            </a:solidFill>
                            <a:latin typeface="Cambria Math" panose="02040503050406030204" charset="0"/>
                            <a:cs typeface="Cambria Math" panose="02040503050406030204" charset="0"/>
                          </a:rPr>
                          <m:t>1</m:t>
                        </m:r>
                      </m:sub>
                    </m:sSub>
                  </m:oMath>
                </a14:m>
                <a:r>
                  <a:rPr lang="en-US" altLang="zh-CN" sz="2800">
                    <a:solidFill>
                      <a:srgbClr val="FF0000"/>
                    </a:solidFill>
                  </a:rPr>
                  <a:t> </a:t>
                </a:r>
                <a:r>
                  <a:rPr lang="zh-CN" altLang="en-US" sz="2800">
                    <a:solidFill>
                      <a:srgbClr val="FF0000"/>
                    </a:solidFill>
                  </a:rPr>
                  <a:t>,</a:t>
                </a:r>
                <a:r>
                  <a:rPr lang="en-US" altLang="zh-CN" sz="280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cs typeface="Cambria Math" panose="02040503050406030204" charset="0"/>
                          </a:rPr>
                        </m:ctrlPr>
                      </m:sSubPr>
                      <m:e>
                        <m:r>
                          <a:rPr lang="en-US" altLang="zh-CN" sz="2800" i="1">
                            <a:solidFill>
                              <a:srgbClr val="FF0000"/>
                            </a:solidFill>
                            <a:latin typeface="Cambria Math" panose="02040503050406030204" charset="0"/>
                            <a:cs typeface="Cambria Math" panose="02040503050406030204" charset="0"/>
                          </a:rPr>
                          <m:t>𝑥</m:t>
                        </m:r>
                      </m:e>
                      <m:sub>
                        <m:r>
                          <a:rPr lang="en-US" altLang="zh-CN" sz="2800" i="1">
                            <a:solidFill>
                              <a:srgbClr val="FF0000"/>
                            </a:solidFill>
                            <a:latin typeface="Cambria Math" panose="02040503050406030204" charset="0"/>
                            <a:cs typeface="Cambria Math" panose="02040503050406030204" charset="0"/>
                          </a:rPr>
                          <m:t>2</m:t>
                        </m:r>
                      </m:sub>
                    </m:sSub>
                  </m:oMath>
                </a14:m>
                <a:r>
                  <a:rPr lang="zh-CN" altLang="en-US" sz="2800">
                    <a:solidFill>
                      <a:srgbClr val="FF0000"/>
                    </a:solidFill>
                  </a:rPr>
                  <a:t> to predict </a:t>
                </a:r>
                <a14:m>
                  <m:oMath xmlns:m="http://schemas.openxmlformats.org/officeDocument/2006/math">
                    <m:r>
                      <a:rPr lang="en-US" altLang="zh-CN" sz="2800" i="1">
                        <a:solidFill>
                          <a:srgbClr val="FF0000"/>
                        </a:solidFill>
                        <a:latin typeface="Cambria Math" panose="02040503050406030204" charset="0"/>
                        <a:ea typeface="微软雅黑" panose="020B0503020204020204" charset="-122"/>
                        <a:cs typeface="Cambria Math" panose="02040503050406030204" charset="0"/>
                      </a:rPr>
                      <m:t>𝑦</m:t>
                    </m:r>
                  </m:oMath>
                </a14:m>
                <a:r>
                  <a:rPr lang="en-US" altLang="zh-CN" sz="280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2800">
                    <a:solidFill>
                      <a:srgbClr val="FF0000"/>
                    </a:solidFill>
                  </a:rPr>
                  <a:t>.</a:t>
                </a:r>
              </a:p>
            </p:txBody>
          </p:sp>
        </mc:Choice>
        <mc:Fallback xmlns="">
          <p:sp>
            <p:nvSpPr>
              <p:cNvPr id="12" name="文本框 11"/>
              <p:cNvSpPr txBox="1">
                <a:spLocks noRot="1" noChangeAspect="1" noMove="1" noResize="1" noEditPoints="1" noAdjustHandles="1" noChangeArrowheads="1" noChangeShapeType="1" noTextEdit="1"/>
              </p:cNvSpPr>
              <p:nvPr/>
            </p:nvSpPr>
            <p:spPr>
              <a:xfrm>
                <a:off x="720090" y="4874895"/>
                <a:ext cx="10852785" cy="521970"/>
              </a:xfrm>
              <a:prstGeom prst="rect">
                <a:avLst/>
              </a:prstGeom>
              <a:blipFill rotWithShape="1">
                <a:blip r:embed="rId22"/>
                <a:stretch>
                  <a:fillRect b="-72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标注 14"/>
              <p:cNvSpPr/>
              <p:nvPr/>
            </p:nvSpPr>
            <p:spPr>
              <a:xfrm>
                <a:off x="5933440" y="2160270"/>
                <a:ext cx="5411470" cy="1821815"/>
              </a:xfrm>
              <a:prstGeom prst="wedgeRectCallout">
                <a:avLst>
                  <a:gd name="adj1" fmla="val -73448"/>
                  <a:gd name="adj2" fmla="val 104829"/>
                </a:avLst>
              </a:prstGeom>
              <a:solidFill>
                <a:schemeClr val="tx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zh-CN" altLang="en-US" sz="2000" b="1">
                    <a:solidFill>
                      <a:srgbClr val="FF0000"/>
                    </a:solidFill>
                    <a:highlight>
                      <a:srgbClr val="FFFF00"/>
                    </a:highlight>
                  </a:rPr>
                  <a:t>Remarks:</a:t>
                </a:r>
              </a:p>
              <a:p>
                <a:pPr algn="l"/>
                <a:r>
                  <a:rPr lang="zh-CN" altLang="en-US"/>
                  <a:t>The actual relationship of the above data is as follows:</a:t>
                </a:r>
                <a:r>
                  <a:rPr lang="en-US" altLang="zh-CN"/>
                  <a:t> </a:t>
                </a:r>
              </a:p>
              <a:p>
                <a:pPr algn="l"/>
                <a14:m>
                  <m:oMath xmlns:m="http://schemas.openxmlformats.org/officeDocument/2006/math">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3</m:t>
                        </m:r>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oMath>
                </a14:m>
                <a:r>
                  <a:rPr lang="en-US" altLang="zh-CN">
                    <a:sym typeface="+mn-ea"/>
                  </a:rPr>
                  <a:t>+2</a:t>
                </a:r>
                <a:endParaRPr lang="zh-CN" altLang="en-US"/>
              </a:p>
              <a:p>
                <a:pPr algn="l"/>
                <a:r>
                  <a:rPr lang="zh-CN" altLang="en-US"/>
                  <a:t>After we build the model, we can go back and see if the modeling results are consistent with this</a:t>
                </a:r>
                <a:r>
                  <a:rPr lang="en-US" altLang="zh-CN"/>
                  <a:t>.</a:t>
                </a:r>
              </a:p>
            </p:txBody>
          </p:sp>
        </mc:Choice>
        <mc:Fallback xmlns="">
          <p:sp>
            <p:nvSpPr>
              <p:cNvPr id="15" name="矩形标注 14"/>
              <p:cNvSpPr>
                <a:spLocks noRot="1" noChangeAspect="1" noMove="1" noResize="1" noEditPoints="1" noAdjustHandles="1" noChangeArrowheads="1" noChangeShapeType="1" noTextEdit="1"/>
              </p:cNvSpPr>
              <p:nvPr/>
            </p:nvSpPr>
            <p:spPr>
              <a:xfrm>
                <a:off x="5933440" y="2160270"/>
                <a:ext cx="5411470" cy="1821815"/>
              </a:xfrm>
              <a:prstGeom prst="wedgeRectCallout">
                <a:avLst>
                  <a:gd name="adj1" fmla="val -73448"/>
                  <a:gd name="adj2" fmla="val 104829"/>
                </a:avLst>
              </a:prstGeom>
              <a:blipFill rotWithShape="1">
                <a:blip r:embed="rId23"/>
                <a:stretch>
                  <a:fillRect l="-24349" t="-349" r="-117" b="-55908"/>
                </a:stretch>
              </a:blipFill>
            </p:spPr>
            <p:style>
              <a:lnRef idx="2">
                <a:schemeClr val="accent2">
                  <a:shade val="50000"/>
                </a:schemeClr>
              </a:lnRef>
              <a:fillRef idx="1">
                <a:schemeClr val="accent2"/>
              </a:fillRef>
              <a:effectRef idx="0">
                <a:schemeClr val="accent2"/>
              </a:effectRef>
              <a:fontRef idx="minor">
                <a:schemeClr val="lt1"/>
              </a:fontRef>
            </p:style>
            <p:txBody>
              <a:bodyPr/>
              <a:lstStyle/>
              <a:p>
                <a:r>
                  <a:rPr lang="zh-CN" altLang="en-US">
                    <a:noFill/>
                  </a:rPr>
                  <a:t> </a:t>
                </a:r>
              </a:p>
            </p:txBody>
          </p:sp>
        </mc:Fallback>
      </mc:AlternateContent>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strips(downLeft)">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heel(1)">
                                      <p:cBhvr>
                                        <p:cTn id="25" dur="20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nodeType="click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2000"/>
                                        <p:tgtEl>
                                          <p:spTgt spid="15">
                                            <p:txEl>
                                              <p:pRg st="0" end="0"/>
                                            </p:txEl>
                                          </p:spTgt>
                                        </p:tgtEl>
                                      </p:cBhvr>
                                    </p:animEffect>
                                    <p:anim calcmode="lin" valueType="num">
                                      <p:cBhvr>
                                        <p:cTn id="31" dur="2000" fill="hold"/>
                                        <p:tgtEl>
                                          <p:spTgt spid="15">
                                            <p:txEl>
                                              <p:pRg st="0" end="0"/>
                                            </p:txEl>
                                          </p:spTgt>
                                        </p:tgtEl>
                                        <p:attrNameLst>
                                          <p:attrName>ppt_w</p:attrName>
                                        </p:attrNameLst>
                                      </p:cBhvr>
                                      <p:tavLst>
                                        <p:tav tm="0" fmla="#ppt_w*sin(2.5*pi*$)">
                                          <p:val>
                                            <p:fltVal val="0"/>
                                          </p:val>
                                        </p:tav>
                                        <p:tav tm="100000">
                                          <p:val>
                                            <p:fltVal val="1"/>
                                          </p:val>
                                        </p:tav>
                                      </p:tavLst>
                                    </p:anim>
                                    <p:anim calcmode="lin" valueType="num">
                                      <p:cBhvr>
                                        <p:cTn id="32" dur="2000" fill="hold"/>
                                        <p:tgtEl>
                                          <p:spTgt spid="15">
                                            <p:txEl>
                                              <p:pRg st="0" end="0"/>
                                            </p:txEl>
                                          </p:spTgt>
                                        </p:tgtEl>
                                        <p:attrNameLst>
                                          <p:attrName>ppt_h</p:attrName>
                                        </p:attrNameLst>
                                      </p:cBhvr>
                                      <p:tavLst>
                                        <p:tav tm="0">
                                          <p:val>
                                            <p:strVal val="#ppt_h"/>
                                          </p:val>
                                        </p:tav>
                                        <p:tav tm="100000">
                                          <p:val>
                                            <p:strVal val="#ppt_h"/>
                                          </p:val>
                                        </p:tav>
                                      </p:tavLst>
                                    </p:anim>
                                  </p:childTnLst>
                                </p:cTn>
                              </p:par>
                              <p:par>
                                <p:cTn id="33" presetID="45" presetClass="entr" presetSubtype="0" fill="hold" nodeType="withEffect">
                                  <p:stCondLst>
                                    <p:cond delay="0"/>
                                  </p:stCondLst>
                                  <p:childTnLst>
                                    <p:set>
                                      <p:cBhvr>
                                        <p:cTn id="34" dur="1" fill="hold">
                                          <p:stCondLst>
                                            <p:cond delay="0"/>
                                          </p:stCondLst>
                                        </p:cTn>
                                        <p:tgtEl>
                                          <p:spTgt spid="15">
                                            <p:txEl>
                                              <p:pRg st="1" end="1"/>
                                            </p:txEl>
                                          </p:spTgt>
                                        </p:tgtEl>
                                        <p:attrNameLst>
                                          <p:attrName>style.visibility</p:attrName>
                                        </p:attrNameLst>
                                      </p:cBhvr>
                                      <p:to>
                                        <p:strVal val="visible"/>
                                      </p:to>
                                    </p:set>
                                    <p:animEffect transition="in" filter="fade">
                                      <p:cBhvr>
                                        <p:cTn id="35" dur="2000"/>
                                        <p:tgtEl>
                                          <p:spTgt spid="15">
                                            <p:txEl>
                                              <p:pRg st="1" end="1"/>
                                            </p:txEl>
                                          </p:spTgt>
                                        </p:tgtEl>
                                      </p:cBhvr>
                                    </p:animEffect>
                                    <p:anim calcmode="lin" valueType="num">
                                      <p:cBhvr>
                                        <p:cTn id="36" dur="2000" fill="hold"/>
                                        <p:tgtEl>
                                          <p:spTgt spid="15">
                                            <p:txEl>
                                              <p:pRg st="1" end="1"/>
                                            </p:txEl>
                                          </p:spTgt>
                                        </p:tgtEl>
                                        <p:attrNameLst>
                                          <p:attrName>ppt_w</p:attrName>
                                        </p:attrNameLst>
                                      </p:cBhvr>
                                      <p:tavLst>
                                        <p:tav tm="0" fmla="#ppt_w*sin(2.5*pi*$)">
                                          <p:val>
                                            <p:fltVal val="0"/>
                                          </p:val>
                                        </p:tav>
                                        <p:tav tm="100000">
                                          <p:val>
                                            <p:fltVal val="1"/>
                                          </p:val>
                                        </p:tav>
                                      </p:tavLst>
                                    </p:anim>
                                    <p:anim calcmode="lin" valueType="num">
                                      <p:cBhvr>
                                        <p:cTn id="37" dur="2000" fill="hold"/>
                                        <p:tgtEl>
                                          <p:spTgt spid="15">
                                            <p:txEl>
                                              <p:pRg st="1" end="1"/>
                                            </p:txEl>
                                          </p:spTgt>
                                        </p:tgtEl>
                                        <p:attrNameLst>
                                          <p:attrName>ppt_h</p:attrName>
                                        </p:attrNameLst>
                                      </p:cBhvr>
                                      <p:tavLst>
                                        <p:tav tm="0">
                                          <p:val>
                                            <p:strVal val="#ppt_h"/>
                                          </p:val>
                                        </p:tav>
                                        <p:tav tm="100000">
                                          <p:val>
                                            <p:strVal val="#ppt_h"/>
                                          </p:val>
                                        </p:tav>
                                      </p:tavLst>
                                    </p:anim>
                                  </p:childTnLst>
                                </p:cTn>
                              </p:par>
                              <p:par>
                                <p:cTn id="38" presetID="45" presetClass="entr" presetSubtype="0" fill="hold" nodeType="withEffect">
                                  <p:stCondLst>
                                    <p:cond delay="0"/>
                                  </p:stCondLst>
                                  <p:childTnLst>
                                    <p:set>
                                      <p:cBhvr>
                                        <p:cTn id="39" dur="1" fill="hold">
                                          <p:stCondLst>
                                            <p:cond delay="0"/>
                                          </p:stCondLst>
                                        </p:cTn>
                                        <p:tgtEl>
                                          <p:spTgt spid="15">
                                            <p:txEl>
                                              <p:pRg st="2" end="2"/>
                                            </p:txEl>
                                          </p:spTgt>
                                        </p:tgtEl>
                                        <p:attrNameLst>
                                          <p:attrName>style.visibility</p:attrName>
                                        </p:attrNameLst>
                                      </p:cBhvr>
                                      <p:to>
                                        <p:strVal val="visible"/>
                                      </p:to>
                                    </p:set>
                                    <p:animEffect transition="in" filter="fade">
                                      <p:cBhvr>
                                        <p:cTn id="40" dur="2000"/>
                                        <p:tgtEl>
                                          <p:spTgt spid="15">
                                            <p:txEl>
                                              <p:pRg st="2" end="2"/>
                                            </p:txEl>
                                          </p:spTgt>
                                        </p:tgtEl>
                                      </p:cBhvr>
                                    </p:animEffect>
                                    <p:anim calcmode="lin" valueType="num">
                                      <p:cBhvr>
                                        <p:cTn id="41" dur="2000" fill="hold"/>
                                        <p:tgtEl>
                                          <p:spTgt spid="15">
                                            <p:txEl>
                                              <p:pRg st="2" end="2"/>
                                            </p:txEl>
                                          </p:spTgt>
                                        </p:tgtEl>
                                        <p:attrNameLst>
                                          <p:attrName>ppt_w</p:attrName>
                                        </p:attrNameLst>
                                      </p:cBhvr>
                                      <p:tavLst>
                                        <p:tav tm="0" fmla="#ppt_w*sin(2.5*pi*$)">
                                          <p:val>
                                            <p:fltVal val="0"/>
                                          </p:val>
                                        </p:tav>
                                        <p:tav tm="100000">
                                          <p:val>
                                            <p:fltVal val="1"/>
                                          </p:val>
                                        </p:tav>
                                      </p:tavLst>
                                    </p:anim>
                                    <p:anim calcmode="lin" valueType="num">
                                      <p:cBhvr>
                                        <p:cTn id="42" dur="2000" fill="hold"/>
                                        <p:tgtEl>
                                          <p:spTgt spid="15">
                                            <p:txEl>
                                              <p:pRg st="2" end="2"/>
                                            </p:txEl>
                                          </p:spTgt>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animEffect transition="in" filter="fade">
                                      <p:cBhvr>
                                        <p:cTn id="45" dur="2000"/>
                                        <p:tgtEl>
                                          <p:spTgt spid="15">
                                            <p:txEl>
                                              <p:pRg st="3" end="3"/>
                                            </p:txEl>
                                          </p:spTgt>
                                        </p:tgtEl>
                                      </p:cBhvr>
                                    </p:animEffect>
                                    <p:anim calcmode="lin" valueType="num">
                                      <p:cBhvr>
                                        <p:cTn id="46" dur="2000" fill="hold"/>
                                        <p:tgtEl>
                                          <p:spTgt spid="15">
                                            <p:txEl>
                                              <p:pRg st="3" end="3"/>
                                            </p:txEl>
                                          </p:spTgt>
                                        </p:tgtEl>
                                        <p:attrNameLst>
                                          <p:attrName>ppt_w</p:attrName>
                                        </p:attrNameLst>
                                      </p:cBhvr>
                                      <p:tavLst>
                                        <p:tav tm="0" fmla="#ppt_w*sin(2.5*pi*$)">
                                          <p:val>
                                            <p:fltVal val="0"/>
                                          </p:val>
                                        </p:tav>
                                        <p:tav tm="100000">
                                          <p:val>
                                            <p:fltVal val="1"/>
                                          </p:val>
                                        </p:tav>
                                      </p:tavLst>
                                    </p:anim>
                                    <p:anim calcmode="lin" valueType="num">
                                      <p:cBhvr>
                                        <p:cTn id="47" dur="2000" fill="hold"/>
                                        <p:tgtEl>
                                          <p:spTgt spid="15">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5" grpId="0" animBg="1"/>
      <p:bldP spid="1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8" name="文本框 45"/>
          <p:cNvSpPr>
            <a:spLocks noChangeArrowheads="1"/>
          </p:cNvSpPr>
          <p:nvPr/>
        </p:nvSpPr>
        <p:spPr bwMode="auto">
          <a:xfrm>
            <a:off x="601980" y="733425"/>
            <a:ext cx="312864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1" tIns="34270" rIns="68541" bIns="34270">
            <a:spAutoFit/>
          </a:bodyPr>
          <a:lstStyle/>
          <a:p>
            <a:pPr algn="ctr"/>
            <a:r>
              <a:rPr lang="en-US" altLang="zh-CN" sz="4000" b="1" dirty="0">
                <a:solidFill>
                  <a:schemeClr val="accent1"/>
                </a:solidFill>
                <a:latin typeface="微软雅黑 Light" panose="020B0502040204020203" pitchFamily="34" charset="-122"/>
                <a:sym typeface="微软雅黑" panose="020B0503020204020204" charset="-122"/>
              </a:rPr>
              <a:t>CONTENTS</a:t>
            </a:r>
          </a:p>
        </p:txBody>
      </p:sp>
      <p:sp>
        <p:nvSpPr>
          <p:cNvPr id="13" name="矩形 12"/>
          <p:cNvSpPr/>
          <p:nvPr>
            <p:custDataLst>
              <p:tags r:id="rId1"/>
            </p:custDataLst>
          </p:nvPr>
        </p:nvSpPr>
        <p:spPr>
          <a:xfrm>
            <a:off x="1431925" y="2319020"/>
            <a:ext cx="1915795" cy="1886585"/>
          </a:xfrm>
          <a:prstGeom prst="rect">
            <a:avLst/>
          </a:prstGeom>
          <a:solidFill>
            <a:srgbClr val="5E7A02">
              <a:alpha val="75000"/>
            </a:srgbClr>
          </a:solidFill>
          <a:ln>
            <a:noFill/>
          </a:ln>
          <a:effectLst>
            <a:reflection blurRad="6350" stA="52000" endA="300" endPos="35000" dir="5400000" sy="-100000" algn="bl" rotWithShape="0"/>
          </a:effectLst>
          <a:scene3d>
            <a:camera prst="perspectiveRight" fov="7200000">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zh-CN" sz="3200" b="1" dirty="0">
                <a:solidFill>
                  <a:schemeClr val="lt1"/>
                </a:solidFill>
                <a:latin typeface="Calibri" panose="020F0502020204030204"/>
                <a:sym typeface="+mn-ea"/>
              </a:rPr>
              <a:t>01</a:t>
            </a:r>
            <a:r>
              <a:rPr lang="en-US" altLang="zh-CN" sz="2000" b="1" dirty="0">
                <a:solidFill>
                  <a:schemeClr val="lt1"/>
                </a:solidFill>
                <a:latin typeface="Calibri" panose="020F0502020204030204"/>
                <a:sym typeface="+mn-ea"/>
              </a:rPr>
              <a:t> </a:t>
            </a:r>
            <a:r>
              <a:rPr lang="en-US" altLang="zh-CN" sz="2400" b="1" dirty="0">
                <a:solidFill>
                  <a:schemeClr val="accent1">
                    <a:lumMod val="40000"/>
                    <a:lumOff val="60000"/>
                  </a:schemeClr>
                </a:solidFill>
                <a:latin typeface="Calibri" panose="020F0502020204030204"/>
                <a:sym typeface="+mn-ea"/>
              </a:rPr>
              <a:t> wang</a:t>
            </a:r>
            <a:endParaRPr lang="en-US" altLang="zh-CN" sz="2400" b="1" dirty="0">
              <a:solidFill>
                <a:schemeClr val="lt1"/>
              </a:solidFill>
              <a:latin typeface="Calibri" panose="020F0502020204030204"/>
              <a:sym typeface="+mn-ea"/>
            </a:endParaRPr>
          </a:p>
          <a:p>
            <a:pPr algn="l" defTabSz="685800"/>
            <a:r>
              <a:rPr kumimoji="0" lang="en-US" altLang="zh-CN" sz="20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rPr>
              <a:t>Logistic regression algorithm introduction </a:t>
            </a:r>
          </a:p>
        </p:txBody>
      </p:sp>
      <p:sp>
        <p:nvSpPr>
          <p:cNvPr id="5" name="矩形 4"/>
          <p:cNvSpPr/>
          <p:nvPr>
            <p:custDataLst>
              <p:tags r:id="rId2"/>
            </p:custDataLst>
          </p:nvPr>
        </p:nvSpPr>
        <p:spPr>
          <a:xfrm>
            <a:off x="3730625" y="2503170"/>
            <a:ext cx="1871345" cy="1851660"/>
          </a:xfrm>
          <a:prstGeom prst="rect">
            <a:avLst/>
          </a:prstGeom>
          <a:solidFill>
            <a:srgbClr val="5E7A02">
              <a:alpha val="75000"/>
            </a:srgbClr>
          </a:solidFill>
          <a:ln>
            <a:noFill/>
          </a:ln>
          <a:effectLst>
            <a:reflection blurRad="6350" stA="52000" endA="300" endPos="35000" dir="5400000" sy="-100000" algn="bl" rotWithShape="0"/>
          </a:effectLst>
          <a:scene3d>
            <a:camera prst="perspectiveRight" fov="7200000">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zh-CN" sz="2800" b="1" dirty="0">
                <a:solidFill>
                  <a:schemeClr val="lt1"/>
                </a:solidFill>
                <a:latin typeface="Calibri" panose="020F0502020204030204"/>
                <a:sym typeface="+mn-ea"/>
              </a:rPr>
              <a:t>02 </a:t>
            </a:r>
            <a:r>
              <a:rPr lang="en-US" altLang="zh-CN" sz="2800" b="1" dirty="0">
                <a:solidFill>
                  <a:schemeClr val="accent1">
                    <a:lumMod val="40000"/>
                    <a:lumOff val="60000"/>
                  </a:schemeClr>
                </a:solidFill>
                <a:latin typeface="Calibri" panose="020F0502020204030204"/>
                <a:sym typeface="+mn-ea"/>
              </a:rPr>
              <a:t>cai</a:t>
            </a:r>
            <a:endParaRPr lang="en-US" altLang="zh-CN" sz="2800" b="1" dirty="0">
              <a:solidFill>
                <a:schemeClr val="lt1"/>
              </a:solidFill>
              <a:latin typeface="Calibri" panose="020F0502020204030204"/>
              <a:sym typeface="+mn-ea"/>
            </a:endParaRPr>
          </a:p>
          <a:p>
            <a:pPr algn="ctr" defTabSz="685800"/>
            <a:r>
              <a:rPr lang="zh-CN" altLang="en-US" sz="2000" b="1" noProof="0" dirty="0">
                <a:ln>
                  <a:noFill/>
                </a:ln>
                <a:solidFill>
                  <a:schemeClr val="lt1"/>
                </a:solidFill>
                <a:effectLst/>
                <a:uLnTx/>
                <a:uFillTx/>
                <a:latin typeface="Calibri" panose="020F0502020204030204"/>
                <a:ea typeface="微软雅黑" panose="020B0503020204020204" charset="-122"/>
                <a:cs typeface="+mn-ea"/>
                <a:sym typeface="+mn-ea"/>
              </a:rPr>
              <a:t> supplement</a:t>
            </a:r>
            <a:endParaRPr kumimoji="0" lang="zh-CN" altLang="en-US" sz="20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endParaRPr>
          </a:p>
        </p:txBody>
      </p:sp>
      <p:sp>
        <p:nvSpPr>
          <p:cNvPr id="6" name="矩形 5"/>
          <p:cNvSpPr/>
          <p:nvPr>
            <p:custDataLst>
              <p:tags r:id="rId3"/>
            </p:custDataLst>
          </p:nvPr>
        </p:nvSpPr>
        <p:spPr>
          <a:xfrm>
            <a:off x="6182360" y="2607310"/>
            <a:ext cx="1905635" cy="1908810"/>
          </a:xfrm>
          <a:prstGeom prst="rect">
            <a:avLst/>
          </a:prstGeom>
          <a:solidFill>
            <a:srgbClr val="5E7A02">
              <a:alpha val="75000"/>
            </a:srgbClr>
          </a:solidFill>
          <a:ln>
            <a:noFill/>
          </a:ln>
          <a:effectLst>
            <a:reflection blurRad="6350" stA="52000" endA="300" endPos="35000" dir="5400000" sy="-100000" algn="bl" rotWithShape="0"/>
          </a:effectLst>
          <a:scene3d>
            <a:camera prst="perspectiveRight" fov="7200000">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kumimoji="0" lang="en-US" altLang="zh-CN" sz="28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rPr>
              <a:t>03  </a:t>
            </a:r>
            <a:r>
              <a:rPr kumimoji="0" lang="en-US" altLang="zh-CN" sz="2400" b="1" i="0" u="none" strike="noStrike" kern="1200" cap="none" spc="0" normalizeH="0" baseline="0" noProof="0" dirty="0">
                <a:ln>
                  <a:noFill/>
                </a:ln>
                <a:solidFill>
                  <a:schemeClr val="accent1">
                    <a:lumMod val="40000"/>
                    <a:lumOff val="60000"/>
                  </a:schemeClr>
                </a:solidFill>
                <a:effectLst/>
                <a:uLnTx/>
                <a:uFillTx/>
                <a:latin typeface="Calibri" panose="020F0502020204030204"/>
                <a:ea typeface="微软雅黑" panose="020B0503020204020204" charset="-122"/>
                <a:cs typeface="+mn-ea"/>
                <a:sym typeface="+mn-ea"/>
              </a:rPr>
              <a:t>yang</a:t>
            </a:r>
            <a:endParaRPr kumimoji="0" lang="zh-CN" altLang="en-US" sz="28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endParaRPr>
          </a:p>
          <a:p>
            <a:pPr algn="ctr" defTabSz="685800"/>
            <a:r>
              <a:rPr kumimoji="0" lang="zh-CN" altLang="en-US" sz="24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rPr>
              <a:t>Case</a:t>
            </a:r>
            <a:r>
              <a:rPr kumimoji="0" lang="en-US" altLang="zh-CN" sz="24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rPr>
              <a:t> </a:t>
            </a:r>
            <a:r>
              <a:rPr kumimoji="0" lang="zh-CN" altLang="en-US" sz="20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rPr>
              <a:t>reproduction</a:t>
            </a:r>
          </a:p>
        </p:txBody>
      </p:sp>
      <p:sp>
        <p:nvSpPr>
          <p:cNvPr id="7" name="矩形 6"/>
          <p:cNvSpPr/>
          <p:nvPr>
            <p:custDataLst>
              <p:tags r:id="rId4"/>
            </p:custDataLst>
          </p:nvPr>
        </p:nvSpPr>
        <p:spPr>
          <a:xfrm>
            <a:off x="8470265" y="2687955"/>
            <a:ext cx="1790065" cy="1828800"/>
          </a:xfrm>
          <a:prstGeom prst="rect">
            <a:avLst/>
          </a:prstGeom>
          <a:solidFill>
            <a:srgbClr val="5E7A02">
              <a:alpha val="75000"/>
            </a:srgbClr>
          </a:solidFill>
          <a:ln>
            <a:noFill/>
          </a:ln>
          <a:effectLst>
            <a:reflection blurRad="6350" stA="52000" endA="300" endPos="35000" dir="5400000" sy="-100000" algn="bl" rotWithShape="0"/>
          </a:effectLst>
          <a:scene3d>
            <a:camera prst="perspectiveRight" fov="7200000">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kumimoji="0" lang="en-US" altLang="zh-CN" sz="28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rPr>
              <a:t>04  </a:t>
            </a:r>
            <a:r>
              <a:rPr kumimoji="0" lang="en-US" altLang="zh-CN" sz="2800" b="1" i="0" u="none" strike="noStrike" kern="1200" cap="none" spc="0" normalizeH="0" baseline="0" noProof="0" dirty="0">
                <a:ln>
                  <a:noFill/>
                </a:ln>
                <a:solidFill>
                  <a:schemeClr val="accent1">
                    <a:lumMod val="40000"/>
                    <a:lumOff val="60000"/>
                  </a:schemeClr>
                </a:solidFill>
                <a:effectLst/>
                <a:uLnTx/>
                <a:uFillTx/>
                <a:latin typeface="Calibri" panose="020F0502020204030204"/>
                <a:ea typeface="微软雅黑" panose="020B0503020204020204" charset="-122"/>
                <a:cs typeface="+mn-ea"/>
                <a:sym typeface="+mn-ea"/>
              </a:rPr>
              <a:t>wu</a:t>
            </a:r>
            <a:endParaRPr kumimoji="0" lang="zh-CN" altLang="en-US" sz="28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endParaRPr>
          </a:p>
          <a:p>
            <a:pPr algn="ctr" defTabSz="685800"/>
            <a:r>
              <a:rPr kumimoji="0" lang="zh-CN" altLang="en-US" sz="20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rPr>
              <a:t> </a:t>
            </a:r>
            <a:r>
              <a:rPr kumimoji="0" lang="zh-CN" altLang="en-US" sz="2400" b="1" i="0" u="none" strike="noStrike" kern="1200" cap="none" spc="0" normalizeH="0" baseline="0" noProof="0" dirty="0">
                <a:ln>
                  <a:noFill/>
                </a:ln>
                <a:solidFill>
                  <a:schemeClr val="lt1"/>
                </a:solidFill>
                <a:effectLst/>
                <a:uLnTx/>
                <a:uFillTx/>
                <a:latin typeface="Calibri" panose="020F0502020204030204"/>
                <a:ea typeface="微软雅黑" panose="020B0503020204020204" charset="-122"/>
                <a:cs typeface="+mn-ea"/>
                <a:sym typeface="+mn-ea"/>
              </a:rPr>
              <a:t>Thesis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5" grpId="0" bldLvl="0" animBg="1"/>
      <p:bldP spid="6" grpId="0" bldLvl="0" animBg="1"/>
      <p:bldP spid="7"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364490"/>
            <a:ext cx="10793730" cy="691515"/>
          </a:xfrm>
          <a:prstGeom prst="rect">
            <a:avLst/>
          </a:prstGeom>
          <a:noFill/>
        </p:spPr>
        <p:txBody>
          <a:bodyPr wrap="square" rtlCol="0">
            <a:noAutofit/>
          </a:bodyPr>
          <a:lstStyle/>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Modeling thinking</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61695" y="926465"/>
            <a:ext cx="8219440" cy="398780"/>
          </a:xfrm>
          <a:prstGeom prst="rect">
            <a:avLst/>
          </a:prstGeom>
          <a:noFill/>
        </p:spPr>
        <p:txBody>
          <a:bodyPr wrap="square" rtlCol="0">
            <a:spAutoFit/>
          </a:bodyPr>
          <a:lstStyle/>
          <a:p>
            <a:r>
              <a:rPr lang="zh-CN" altLang="en-US" sz="2000" i="1"/>
              <a:t>In this section, we review the overall idea of linear regression modeling</a:t>
            </a:r>
            <a:r>
              <a:rPr lang="en-US" altLang="zh-CN" sz="2000" i="1"/>
              <a:t>.</a:t>
            </a:r>
          </a:p>
        </p:txBody>
      </p:sp>
      <p:sp>
        <p:nvSpPr>
          <p:cNvPr id="5" name="文本框 4"/>
          <p:cNvSpPr txBox="1"/>
          <p:nvPr/>
        </p:nvSpPr>
        <p:spPr>
          <a:xfrm>
            <a:off x="2818130" y="1794510"/>
            <a:ext cx="3950970" cy="521970"/>
          </a:xfrm>
          <a:prstGeom prst="rect">
            <a:avLst/>
          </a:prstGeom>
          <a:noFill/>
        </p:spPr>
        <p:txBody>
          <a:bodyPr wrap="square" rtlCol="0">
            <a:spAutoFit/>
          </a:bodyPr>
          <a:lstStyle/>
          <a:p>
            <a:r>
              <a:rPr lang="zh-CN" altLang="en-US" sz="2800" b="1">
                <a:highlight>
                  <a:srgbClr val="FFFF00"/>
                </a:highlight>
                <a:latin typeface="微软雅黑" panose="020B0503020204020204" charset="-122"/>
                <a:ea typeface="微软雅黑" panose="020B0503020204020204" charset="-122"/>
              </a:rPr>
              <a:t>certainty model</a:t>
            </a:r>
          </a:p>
        </p:txBody>
      </p:sp>
      <p:pic>
        <p:nvPicPr>
          <p:cNvPr id="6" name="图片 5" descr="31393935333132353b31393939353539343b5e8f53f731"/>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60525" y="1653540"/>
            <a:ext cx="787400" cy="662940"/>
          </a:xfrm>
          <a:prstGeom prst="rect">
            <a:avLst/>
          </a:prstGeom>
        </p:spPr>
      </p:pic>
      <p:sp>
        <p:nvSpPr>
          <p:cNvPr id="9" name="文本框 8"/>
          <p:cNvSpPr txBox="1"/>
          <p:nvPr/>
        </p:nvSpPr>
        <p:spPr>
          <a:xfrm>
            <a:off x="720090" y="2644775"/>
            <a:ext cx="11313795" cy="460375"/>
          </a:xfrm>
          <a:prstGeom prst="rect">
            <a:avLst/>
          </a:prstGeom>
          <a:noFill/>
        </p:spPr>
        <p:txBody>
          <a:bodyPr wrap="square" rtlCol="0">
            <a:spAutoFit/>
          </a:bodyPr>
          <a:lstStyle/>
          <a:p>
            <a:r>
              <a:rPr lang="zh-CN" altLang="en-US" sz="2400"/>
              <a:t>Assuming that the variables obey a linear relationship, the model is obtained</a:t>
            </a:r>
            <a:r>
              <a:rPr lang="en-US" altLang="zh-CN" sz="2400"/>
              <a:t>.</a:t>
            </a:r>
          </a:p>
        </p:txBody>
      </p:sp>
      <p:pic>
        <p:nvPicPr>
          <p:cNvPr id="10" name="图片 9"/>
          <p:cNvPicPr>
            <a:picLocks noChangeAspect="1"/>
          </p:cNvPicPr>
          <p:nvPr/>
        </p:nvPicPr>
        <p:blipFill>
          <a:blip r:embed="rId23"/>
          <a:stretch>
            <a:fillRect/>
          </a:stretch>
        </p:blipFill>
        <p:spPr>
          <a:xfrm>
            <a:off x="3350895" y="3625215"/>
            <a:ext cx="4095115" cy="160210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060" y="0"/>
            <a:ext cx="10793730" cy="691515"/>
          </a:xfrm>
          <a:prstGeom prst="rect">
            <a:avLst/>
          </a:prstGeom>
          <a:noFill/>
        </p:spPr>
        <p:txBody>
          <a:bodyPr wrap="square" rtlCol="0">
            <a:noAutofit/>
          </a:bodyPr>
          <a:lstStyle/>
          <a:p>
            <a:pPr lvl="0" defTabSz="457200">
              <a:lnSpc>
                <a:spcPct val="120000"/>
              </a:lnSpc>
            </a:pPr>
            <a:r>
              <a:rPr kumimoji="1" lang="en-US" altLang="zh-CN" sz="32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Modeling thinking</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61695" y="544195"/>
            <a:ext cx="8219440" cy="398780"/>
          </a:xfrm>
          <a:prstGeom prst="rect">
            <a:avLst/>
          </a:prstGeom>
          <a:noFill/>
        </p:spPr>
        <p:txBody>
          <a:bodyPr wrap="square" rtlCol="0">
            <a:spAutoFit/>
          </a:bodyPr>
          <a:lstStyle/>
          <a:p>
            <a:r>
              <a:rPr lang="zh-CN" altLang="en-US" sz="2000" i="1"/>
              <a:t>In this section, we review the overall idea of linear regression modeling</a:t>
            </a:r>
            <a:r>
              <a:rPr lang="en-US" altLang="zh-CN" sz="2000" i="1"/>
              <a:t>.</a:t>
            </a:r>
          </a:p>
        </p:txBody>
      </p:sp>
      <p:sp>
        <p:nvSpPr>
          <p:cNvPr id="5" name="文本框 4"/>
          <p:cNvSpPr txBox="1"/>
          <p:nvPr/>
        </p:nvSpPr>
        <p:spPr>
          <a:xfrm>
            <a:off x="2818130" y="1059815"/>
            <a:ext cx="3950970" cy="521970"/>
          </a:xfrm>
          <a:prstGeom prst="rect">
            <a:avLst/>
          </a:prstGeom>
          <a:noFill/>
        </p:spPr>
        <p:txBody>
          <a:bodyPr wrap="square" rtlCol="0">
            <a:spAutoFit/>
          </a:bodyPr>
          <a:lstStyle/>
          <a:p>
            <a:r>
              <a:rPr lang="zh-CN" altLang="en-US" sz="2800" b="1">
                <a:highlight>
                  <a:srgbClr val="FFFF00"/>
                </a:highlight>
                <a:latin typeface="微软雅黑" panose="020B0503020204020204" charset="-122"/>
                <a:ea typeface="微软雅黑" panose="020B0503020204020204" charset="-122"/>
              </a:rPr>
              <a:t>Find the best W</a:t>
            </a:r>
          </a:p>
        </p:txBody>
      </p:sp>
      <p:pic>
        <p:nvPicPr>
          <p:cNvPr id="4" name="图片 3" descr="31393935333132353b31393939353539353b5e8f53f732"/>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715770" y="958215"/>
            <a:ext cx="812800" cy="622935"/>
          </a:xfrm>
          <a:prstGeom prst="rect">
            <a:avLst/>
          </a:prstGeom>
        </p:spPr>
      </p:pic>
      <p:sp>
        <p:nvSpPr>
          <p:cNvPr id="8" name="文本框 7"/>
          <p:cNvSpPr txBox="1"/>
          <p:nvPr/>
        </p:nvSpPr>
        <p:spPr>
          <a:xfrm>
            <a:off x="861695" y="1698625"/>
            <a:ext cx="10610215" cy="1198880"/>
          </a:xfrm>
          <a:prstGeom prst="rect">
            <a:avLst/>
          </a:prstGeom>
          <a:noFill/>
        </p:spPr>
        <p:txBody>
          <a:bodyPr wrap="square" rtlCol="0">
            <a:spAutoFit/>
          </a:bodyPr>
          <a:lstStyle/>
          <a:p>
            <a:r>
              <a:rPr lang="zh-CN" altLang="en-US" sz="2400">
                <a:latin typeface="Arial" panose="020B0604020202020204" pitchFamily="34" charset="0"/>
                <a:ea typeface="DotumChe" panose="020B0609000101010101" charset="-127"/>
                <a:cs typeface="Arial" panose="020B0604020202020204" pitchFamily="34" charset="0"/>
              </a:rPr>
              <a:t>The actual steps are simple,</a:t>
            </a:r>
          </a:p>
          <a:p>
            <a:r>
              <a:rPr lang="zh-CN" altLang="en-US" sz="2400">
                <a:latin typeface="Arial" panose="020B0604020202020204" pitchFamily="34" charset="0"/>
                <a:ea typeface="DotumChe" panose="020B0609000101010101" charset="-127"/>
                <a:cs typeface="Arial" panose="020B0604020202020204" pitchFamily="34" charset="0"/>
              </a:rPr>
              <a:t>Just add X to a column of 1s, and use the formula to solve for W,</a:t>
            </a:r>
          </a:p>
          <a:p>
            <a:r>
              <a:rPr lang="zh-CN" altLang="en-US" sz="2400">
                <a:latin typeface="Arial" panose="020B0604020202020204" pitchFamily="34" charset="0"/>
                <a:ea typeface="DotumChe" panose="020B0609000101010101" charset="-127"/>
                <a:cs typeface="Arial" panose="020B0604020202020204" pitchFamily="34" charset="0"/>
              </a:rPr>
              <a:t>Plug in the model expression, and you get the model.</a:t>
            </a:r>
          </a:p>
        </p:txBody>
      </p:sp>
      <p:pic>
        <p:nvPicPr>
          <p:cNvPr id="12" name="图片 11"/>
          <p:cNvPicPr>
            <a:picLocks noChangeAspect="1"/>
          </p:cNvPicPr>
          <p:nvPr/>
        </p:nvPicPr>
        <p:blipFill>
          <a:blip r:embed="rId23"/>
          <a:stretch>
            <a:fillRect/>
          </a:stretch>
        </p:blipFill>
        <p:spPr>
          <a:xfrm>
            <a:off x="2376805" y="2953385"/>
            <a:ext cx="7836535" cy="34366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060" y="0"/>
            <a:ext cx="10793730" cy="69151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code implementation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61695" y="544195"/>
            <a:ext cx="10941685" cy="337185"/>
          </a:xfrm>
          <a:prstGeom prst="rect">
            <a:avLst/>
          </a:prstGeom>
          <a:noFill/>
        </p:spPr>
        <p:txBody>
          <a:bodyPr wrap="square" rtlCol="0">
            <a:spAutoFit/>
          </a:bodyPr>
          <a:lstStyle/>
          <a:p>
            <a:r>
              <a:rPr lang="zh-CN" altLang="en-US" sz="1600" i="1"/>
              <a:t>In this section, the linear regression model is solved by two methods: self-written code solution and packet transfer solution</a:t>
            </a:r>
            <a:r>
              <a:rPr lang="en-US" altLang="zh-CN" sz="1600" i="1"/>
              <a:t>.</a:t>
            </a:r>
            <a:r>
              <a:rPr lang="zh-CN" altLang="en-US" sz="1600" i="1"/>
              <a:t> </a:t>
            </a:r>
          </a:p>
        </p:txBody>
      </p:sp>
      <p:sp>
        <p:nvSpPr>
          <p:cNvPr id="3" name="文本框 2"/>
          <p:cNvSpPr txBox="1"/>
          <p:nvPr/>
        </p:nvSpPr>
        <p:spPr>
          <a:xfrm>
            <a:off x="2426335" y="1063625"/>
            <a:ext cx="4093845" cy="601980"/>
          </a:xfrm>
          <a:prstGeom prst="rect">
            <a:avLst/>
          </a:prstGeom>
          <a:noFill/>
        </p:spPr>
        <p:txBody>
          <a:bodyPr wrap="square" rtlCol="0">
            <a:noAutofit/>
          </a:bodyPr>
          <a:lstStyle/>
          <a:p>
            <a:r>
              <a:rPr lang="zh-CN" altLang="en-US" sz="2800" b="1">
                <a:highlight>
                  <a:srgbClr val="FFFF00"/>
                </a:highlight>
              </a:rPr>
              <a:t>Self written code</a:t>
            </a:r>
          </a:p>
        </p:txBody>
      </p:sp>
      <p:pic>
        <p:nvPicPr>
          <p:cNvPr id="6" name="图片 5" descr="31393935333132353b31393939353539343b5e8f53f731"/>
          <p:cNvPicPr>
            <a:picLocks noChangeAspect="1"/>
          </p:cNvPicPr>
          <p:nvPr>
            <p:custDataLst>
              <p:tags r:id="rId16"/>
            </p:custDataLst>
          </p:nvPr>
        </p:nvPicPr>
        <p:blipFill>
          <a:blip r:embed="rId22">
            <a:extLst>
              <a:ext uri="{96DAC541-7B7A-43D3-8B79-37D633B846F1}">
                <asvg:svgBlip xmlns:asvg="http://schemas.microsoft.com/office/drawing/2016/SVG/main" r:embed="rId23"/>
              </a:ext>
            </a:extLst>
          </a:blip>
          <a:stretch>
            <a:fillRect/>
          </a:stretch>
        </p:blipFill>
        <p:spPr>
          <a:xfrm>
            <a:off x="1406525" y="984250"/>
            <a:ext cx="772795" cy="662940"/>
          </a:xfrm>
          <a:prstGeom prst="rect">
            <a:avLst/>
          </a:prstGeom>
        </p:spPr>
      </p:pic>
      <p:sp>
        <p:nvSpPr>
          <p:cNvPr id="9" name="文本框 8"/>
          <p:cNvSpPr txBox="1"/>
          <p:nvPr/>
        </p:nvSpPr>
        <p:spPr>
          <a:xfrm>
            <a:off x="923290" y="1647190"/>
            <a:ext cx="10880090" cy="1073785"/>
          </a:xfrm>
          <a:prstGeom prst="rect">
            <a:avLst/>
          </a:prstGeom>
          <a:noFill/>
        </p:spPr>
        <p:txBody>
          <a:bodyPr wrap="square" rtlCol="0">
            <a:noAutofit/>
          </a:bodyPr>
          <a:lstStyle/>
          <a:p>
            <a:r>
              <a:rPr lang="zh-CN" altLang="en-US" sz="2400"/>
              <a:t>According to the solution formula of linear regression model, it can be solved.</a:t>
            </a:r>
          </a:p>
          <a:p>
            <a:r>
              <a:rPr lang="zh-CN" altLang="en-US" sz="2400"/>
              <a:t>The python code is as follows:</a:t>
            </a:r>
          </a:p>
        </p:txBody>
      </p:sp>
      <p:pic>
        <p:nvPicPr>
          <p:cNvPr id="10" name="图片 9"/>
          <p:cNvPicPr>
            <a:picLocks noChangeAspect="1"/>
          </p:cNvPicPr>
          <p:nvPr/>
        </p:nvPicPr>
        <p:blipFill>
          <a:blip r:embed="rId24"/>
          <a:stretch>
            <a:fillRect/>
          </a:stretch>
        </p:blipFill>
        <p:spPr>
          <a:xfrm>
            <a:off x="1714500" y="2508250"/>
            <a:ext cx="8722995" cy="3895725"/>
          </a:xfrm>
          <a:prstGeom prst="rect">
            <a:avLst/>
          </a:prstGeom>
        </p:spPr>
      </p:pic>
      <mc:AlternateContent xmlns:mc="http://schemas.openxmlformats.org/markup-compatibility/2006" xmlns:a14="http://schemas.microsoft.com/office/drawing/2010/main">
        <mc:Choice Requires="a14">
          <p:sp>
            <p:nvSpPr>
              <p:cNvPr id="11" name="单圆角矩形 10"/>
              <p:cNvSpPr/>
              <p:nvPr/>
            </p:nvSpPr>
            <p:spPr>
              <a:xfrm>
                <a:off x="5201920" y="1689735"/>
                <a:ext cx="5520055" cy="4088765"/>
              </a:xfrm>
              <a:prstGeom prst="round1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FF0000"/>
                    </a:solidFill>
                    <a:highlight>
                      <a:srgbClr val="FFFF00"/>
                    </a:highlight>
                  </a:rPr>
                  <a:t>The results are as follows：</a:t>
                </a:r>
              </a:p>
              <a:p>
                <a:pPr algn="ctr"/>
                <a:r>
                  <a:rPr lang="zh-CN" altLang="en-US" sz="2400"/>
                  <a:t>Model parameter</a:t>
                </a:r>
                <a:r>
                  <a:rPr lang="en-US" altLang="zh-CN" sz="2400"/>
                  <a:t> </a:t>
                </a:r>
                <a:r>
                  <a:rPr lang="zh-CN" altLang="en-US" sz="2400"/>
                  <a:t>W：[2. 3. 2.]</a:t>
                </a:r>
              </a:p>
              <a:p>
                <a:pPr algn="ctr"/>
                <a:endParaRPr lang="zh-CN" altLang="en-US" sz="2400"/>
              </a:p>
              <a:p>
                <a:pPr algn="ctr"/>
                <a:r>
                  <a:rPr lang="zh-CN" altLang="en-US" sz="2400" b="1">
                    <a:solidFill>
                      <a:srgbClr val="FF0000"/>
                    </a:solidFill>
                    <a:highlight>
                      <a:srgbClr val="FFFF00"/>
                    </a:highlight>
                  </a:rPr>
                  <a:t>Model back substitution：</a:t>
                </a:r>
              </a:p>
              <a:p>
                <a:pPr algn="ctr"/>
                <a:r>
                  <a:rPr lang="zh-CN" altLang="en-US" sz="2400"/>
                  <a:t>We get W, plug in the model, We get our final model:</a:t>
                </a:r>
              </a:p>
              <a:p>
                <a:pPr algn="ctr"/>
                <a14:m>
                  <m:oMath xmlns:m="http://schemas.openxmlformats.org/officeDocument/2006/math">
                    <m:r>
                      <a:rPr lang="en-US" altLang="zh-CN" sz="2400" i="1">
                        <a:latin typeface="Cambria Math" panose="02040503050406030204" charset="0"/>
                        <a:cs typeface="Cambria Math" panose="02040503050406030204" charset="0"/>
                      </a:rPr>
                      <m:t>𝑦</m:t>
                    </m:r>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2</m:t>
                        </m:r>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1</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3</m:t>
                        </m:r>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2</m:t>
                        </m:r>
                      </m:sub>
                    </m:sSub>
                  </m:oMath>
                </a14:m>
                <a:r>
                  <a:rPr lang="en-US" altLang="zh-CN" sz="2400"/>
                  <a:t>+2</a:t>
                </a:r>
                <a:endParaRPr lang="zh-CN" altLang="en-US" sz="2400"/>
              </a:p>
              <a:p>
                <a:pPr algn="ctr"/>
                <a:r>
                  <a:rPr lang="zh-CN" altLang="en-US" sz="2400"/>
                  <a:t>When new samples come in, we can make predictions using this formula</a:t>
                </a:r>
              </a:p>
            </p:txBody>
          </p:sp>
        </mc:Choice>
        <mc:Fallback xmlns="">
          <p:sp>
            <p:nvSpPr>
              <p:cNvPr id="11" name="单圆角矩形 10"/>
              <p:cNvSpPr>
                <a:spLocks noRot="1" noChangeAspect="1" noMove="1" noResize="1" noEditPoints="1" noAdjustHandles="1" noChangeArrowheads="1" noChangeShapeType="1" noTextEdit="1"/>
              </p:cNvSpPr>
              <p:nvPr/>
            </p:nvSpPr>
            <p:spPr>
              <a:xfrm>
                <a:off x="5201920" y="1689735"/>
                <a:ext cx="5520055" cy="4088765"/>
              </a:xfrm>
              <a:prstGeom prst="round1Rect">
                <a:avLst/>
              </a:prstGeom>
              <a:blipFill rotWithShape="1">
                <a:blip r:embed="rId25"/>
                <a:stretch>
                  <a:fillRect l="-115" t="-155" r="-115" b="-155"/>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ustDataLst>
      <p:tags r:id="rId1"/>
    </p:custDataLst>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
                                        </p:tgtEl>
                                        <p:attrNameLst>
                                          <p:attrName>style.visibility</p:attrName>
                                        </p:attrNameLst>
                                      </p:cBhvr>
                                      <p:to>
                                        <p:strVal val="visible"/>
                                      </p:to>
                                    </p:set>
                                    <p:anim calcmode="discrete" valueType="clr">
                                      <p:cBhvr override="childStyle">
                                        <p:cTn id="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gtEl>
                                        <p:attrNameLst>
                                          <p:attrName>fillcolor</p:attrName>
                                        </p:attrNameLst>
                                      </p:cBhvr>
                                      <p:tavLst>
                                        <p:tav tm="0">
                                          <p:val>
                                            <p:clrVal>
                                              <a:schemeClr val="accent2"/>
                                            </p:clrVal>
                                          </p:val>
                                        </p:tav>
                                        <p:tav tm="50000">
                                          <p:val>
                                            <p:clrVal>
                                              <a:schemeClr val="hlink"/>
                                            </p:clrVal>
                                          </p:val>
                                        </p:tav>
                                      </p:tavLst>
                                    </p:anim>
                                    <p:set>
                                      <p:cBhvr>
                                        <p:cTn id="9" dur="80"/>
                                        <p:tgtEl>
                                          <p:spTgt spid="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 calcmode="lin" valueType="num">
                                      <p:cBhvr>
                                        <p:cTn id="16" dur="500" fill="hold"/>
                                        <p:tgtEl>
                                          <p:spTgt spid="10"/>
                                        </p:tgtEl>
                                        <p:attrNameLst>
                                          <p:attrName>style.rotation</p:attrName>
                                        </p:attrNameLst>
                                      </p:cBhvr>
                                      <p:tavLst>
                                        <p:tav tm="0">
                                          <p:val>
                                            <p:fltVal val="360"/>
                                          </p:val>
                                        </p:tav>
                                        <p:tav tm="100000">
                                          <p:val>
                                            <p:fltVal val="0"/>
                                          </p:val>
                                        </p:tav>
                                      </p:tavLst>
                                    </p:anim>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7" presetClass="entr" presetSubtype="4"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 calcmode="lin" valueType="num">
                                      <p:cBhvr additive="base">
                                        <p:cTn id="29" dur="5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0" dur="5000" fill="hold"/>
                                        <p:tgtEl>
                                          <p:spTgt spid="11">
                                            <p:txEl>
                                              <p:pRg st="0" end="0"/>
                                            </p:txEl>
                                          </p:spTgt>
                                        </p:tgtEl>
                                        <p:attrNameLst>
                                          <p:attrName>ppt_y</p:attrName>
                                        </p:attrNameLst>
                                      </p:cBhvr>
                                      <p:tavLst>
                                        <p:tav tm="0">
                                          <p:val>
                                            <p:strVal val="1+#ppt_h/2"/>
                                          </p:val>
                                        </p:tav>
                                        <p:tav tm="100000">
                                          <p:val>
                                            <p:strVal val="#ppt_y"/>
                                          </p:val>
                                        </p:tav>
                                      </p:tavLst>
                                    </p:anim>
                                  </p:childTnLst>
                                </p:cTn>
                              </p:par>
                              <p:par>
                                <p:cTn id="31" presetID="7" presetClass="entr" presetSubtype="4" fill="hold"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 calcmode="lin" valueType="num">
                                      <p:cBhvr additive="base">
                                        <p:cTn id="33" dur="5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4" dur="5000" fill="hold"/>
                                        <p:tgtEl>
                                          <p:spTgt spid="11">
                                            <p:txEl>
                                              <p:pRg st="1" end="1"/>
                                            </p:txEl>
                                          </p:spTgt>
                                        </p:tgtEl>
                                        <p:attrNameLst>
                                          <p:attrName>ppt_y</p:attrName>
                                        </p:attrNameLst>
                                      </p:cBhvr>
                                      <p:tavLst>
                                        <p:tav tm="0">
                                          <p:val>
                                            <p:strVal val="1+#ppt_h/2"/>
                                          </p:val>
                                        </p:tav>
                                        <p:tav tm="100000">
                                          <p:val>
                                            <p:strVal val="#ppt_y"/>
                                          </p:val>
                                        </p:tav>
                                      </p:tavLst>
                                    </p:anim>
                                  </p:childTnLst>
                                </p:cTn>
                              </p:par>
                              <p:par>
                                <p:cTn id="35" presetID="7" presetClass="entr" presetSubtype="4" fill="hold" nodeType="with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 calcmode="lin" valueType="num">
                                      <p:cBhvr additive="base">
                                        <p:cTn id="37" dur="50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8" dur="5000" fill="hold"/>
                                        <p:tgtEl>
                                          <p:spTgt spid="11">
                                            <p:txEl>
                                              <p:pRg st="3" end="3"/>
                                            </p:txEl>
                                          </p:spTgt>
                                        </p:tgtEl>
                                        <p:attrNameLst>
                                          <p:attrName>ppt_y</p:attrName>
                                        </p:attrNameLst>
                                      </p:cBhvr>
                                      <p:tavLst>
                                        <p:tav tm="0">
                                          <p:val>
                                            <p:strVal val="1+#ppt_h/2"/>
                                          </p:val>
                                        </p:tav>
                                        <p:tav tm="100000">
                                          <p:val>
                                            <p:strVal val="#ppt_y"/>
                                          </p:val>
                                        </p:tav>
                                      </p:tavLst>
                                    </p:anim>
                                  </p:childTnLst>
                                </p:cTn>
                              </p:par>
                              <p:par>
                                <p:cTn id="39" presetID="7" presetClass="entr" presetSubtype="4" fill="hold" nodeType="with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anim calcmode="lin" valueType="num">
                                      <p:cBhvr additive="base">
                                        <p:cTn id="41" dur="50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2" dur="5000" fill="hold"/>
                                        <p:tgtEl>
                                          <p:spTgt spid="11">
                                            <p:txEl>
                                              <p:pRg st="4" end="4"/>
                                            </p:txEl>
                                          </p:spTgt>
                                        </p:tgtEl>
                                        <p:attrNameLst>
                                          <p:attrName>ppt_y</p:attrName>
                                        </p:attrNameLst>
                                      </p:cBhvr>
                                      <p:tavLst>
                                        <p:tav tm="0">
                                          <p:val>
                                            <p:strVal val="1+#ppt_h/2"/>
                                          </p:val>
                                        </p:tav>
                                        <p:tav tm="100000">
                                          <p:val>
                                            <p:strVal val="#ppt_y"/>
                                          </p:val>
                                        </p:tav>
                                      </p:tavLst>
                                    </p:anim>
                                  </p:childTnLst>
                                </p:cTn>
                              </p:par>
                              <p:par>
                                <p:cTn id="43" presetID="7" presetClass="entr" presetSubtype="4" fill="hold" nodeType="withEffect">
                                  <p:stCondLst>
                                    <p:cond delay="0"/>
                                  </p:stCondLst>
                                  <p:childTnLst>
                                    <p:set>
                                      <p:cBhvr>
                                        <p:cTn id="44" dur="1" fill="hold">
                                          <p:stCondLst>
                                            <p:cond delay="0"/>
                                          </p:stCondLst>
                                        </p:cTn>
                                        <p:tgtEl>
                                          <p:spTgt spid="11">
                                            <p:txEl>
                                              <p:pRg st="5" end="5"/>
                                            </p:txEl>
                                          </p:spTgt>
                                        </p:tgtEl>
                                        <p:attrNameLst>
                                          <p:attrName>style.visibility</p:attrName>
                                        </p:attrNameLst>
                                      </p:cBhvr>
                                      <p:to>
                                        <p:strVal val="visible"/>
                                      </p:to>
                                    </p:set>
                                    <p:anim calcmode="lin" valueType="num">
                                      <p:cBhvr additive="base">
                                        <p:cTn id="45" dur="50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6" dur="5000" fill="hold"/>
                                        <p:tgtEl>
                                          <p:spTgt spid="11">
                                            <p:txEl>
                                              <p:pRg st="5" end="5"/>
                                            </p:txEl>
                                          </p:spTgt>
                                        </p:tgtEl>
                                        <p:attrNameLst>
                                          <p:attrName>ppt_y</p:attrName>
                                        </p:attrNameLst>
                                      </p:cBhvr>
                                      <p:tavLst>
                                        <p:tav tm="0">
                                          <p:val>
                                            <p:strVal val="1+#ppt_h/2"/>
                                          </p:val>
                                        </p:tav>
                                        <p:tav tm="100000">
                                          <p:val>
                                            <p:strVal val="#ppt_y"/>
                                          </p:val>
                                        </p:tav>
                                      </p:tavLst>
                                    </p:anim>
                                  </p:childTnLst>
                                </p:cTn>
                              </p:par>
                              <p:par>
                                <p:cTn id="47" presetID="7" presetClass="entr" presetSubtype="4" fill="hold" nodeType="withEffect">
                                  <p:stCondLst>
                                    <p:cond delay="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animBg="1"/>
      <p:bldP spid="1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060" y="0"/>
            <a:ext cx="10793730" cy="69151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code implementation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61695" y="544195"/>
            <a:ext cx="10941685" cy="337185"/>
          </a:xfrm>
          <a:prstGeom prst="rect">
            <a:avLst/>
          </a:prstGeom>
          <a:noFill/>
        </p:spPr>
        <p:txBody>
          <a:bodyPr wrap="square" rtlCol="0">
            <a:spAutoFit/>
          </a:bodyPr>
          <a:lstStyle/>
          <a:p>
            <a:r>
              <a:rPr lang="zh-CN" altLang="en-US" sz="1600" i="1"/>
              <a:t>In this section, the linear regression model is solved by two methods: self-written code solution and packet transfer solution</a:t>
            </a:r>
            <a:r>
              <a:rPr lang="en-US" altLang="zh-CN" sz="1600" i="1"/>
              <a:t>.</a:t>
            </a:r>
            <a:r>
              <a:rPr lang="zh-CN" altLang="en-US" sz="1600" i="1"/>
              <a:t> </a:t>
            </a:r>
          </a:p>
        </p:txBody>
      </p:sp>
      <p:sp>
        <p:nvSpPr>
          <p:cNvPr id="3" name="文本框 2"/>
          <p:cNvSpPr txBox="1"/>
          <p:nvPr/>
        </p:nvSpPr>
        <p:spPr>
          <a:xfrm>
            <a:off x="2426335" y="954405"/>
            <a:ext cx="4093845" cy="601980"/>
          </a:xfrm>
          <a:prstGeom prst="rect">
            <a:avLst/>
          </a:prstGeom>
          <a:noFill/>
        </p:spPr>
        <p:txBody>
          <a:bodyPr wrap="square" rtlCol="0">
            <a:noAutofit/>
          </a:bodyPr>
          <a:lstStyle/>
          <a:p>
            <a:r>
              <a:rPr lang="zh-CN" altLang="en-US" sz="2800" b="1">
                <a:highlight>
                  <a:srgbClr val="FFFF00"/>
                </a:highlight>
              </a:rPr>
              <a:t>Self written code</a:t>
            </a:r>
          </a:p>
        </p:txBody>
      </p:sp>
      <p:pic>
        <p:nvPicPr>
          <p:cNvPr id="6" name="图片 5" descr="31393935333132353b31393939353539343b5e8f53f731"/>
          <p:cNvPicPr>
            <a:picLocks noChangeAspect="1"/>
          </p:cNvPicPr>
          <p:nvPr>
            <p:custDataLst>
              <p:tags r:id="rId16"/>
            </p:custDataLst>
          </p:nvPr>
        </p:nvPicPr>
        <p:blipFill>
          <a:blip r:embed="rId22">
            <a:extLst>
              <a:ext uri="{96DAC541-7B7A-43D3-8B79-37D633B846F1}">
                <asvg:svgBlip xmlns:asvg="http://schemas.microsoft.com/office/drawing/2016/SVG/main" r:embed="rId23"/>
              </a:ext>
            </a:extLst>
          </a:blip>
          <a:stretch>
            <a:fillRect/>
          </a:stretch>
        </p:blipFill>
        <p:spPr>
          <a:xfrm>
            <a:off x="1406525" y="895350"/>
            <a:ext cx="772795" cy="662940"/>
          </a:xfrm>
          <a:prstGeom prst="rect">
            <a:avLst/>
          </a:prstGeom>
        </p:spPr>
      </p:pic>
      <p:pic>
        <p:nvPicPr>
          <p:cNvPr id="5" name="图片 4"/>
          <p:cNvPicPr>
            <a:picLocks noChangeAspect="1"/>
          </p:cNvPicPr>
          <p:nvPr/>
        </p:nvPicPr>
        <p:blipFill>
          <a:blip r:embed="rId24"/>
          <a:stretch>
            <a:fillRect/>
          </a:stretch>
        </p:blipFill>
        <p:spPr>
          <a:xfrm>
            <a:off x="309245" y="1819275"/>
            <a:ext cx="3435350" cy="3926840"/>
          </a:xfrm>
          <a:prstGeom prst="rect">
            <a:avLst/>
          </a:prstGeom>
        </p:spPr>
      </p:pic>
      <p:pic>
        <p:nvPicPr>
          <p:cNvPr id="9" name="图片 8"/>
          <p:cNvPicPr>
            <a:picLocks noChangeAspect="1"/>
          </p:cNvPicPr>
          <p:nvPr/>
        </p:nvPicPr>
        <p:blipFill>
          <a:blip r:embed="rId25"/>
          <a:stretch>
            <a:fillRect/>
          </a:stretch>
        </p:blipFill>
        <p:spPr>
          <a:xfrm>
            <a:off x="4051300" y="1819275"/>
            <a:ext cx="2647950" cy="3926840"/>
          </a:xfrm>
          <a:prstGeom prst="rect">
            <a:avLst/>
          </a:prstGeom>
        </p:spPr>
      </p:pic>
      <p:pic>
        <p:nvPicPr>
          <p:cNvPr id="10" name="图片 9"/>
          <p:cNvPicPr>
            <a:picLocks noChangeAspect="1"/>
          </p:cNvPicPr>
          <p:nvPr/>
        </p:nvPicPr>
        <p:blipFill>
          <a:blip r:embed="rId26"/>
          <a:stretch>
            <a:fillRect/>
          </a:stretch>
        </p:blipFill>
        <p:spPr>
          <a:xfrm>
            <a:off x="6814820" y="1808480"/>
            <a:ext cx="5178425" cy="3853180"/>
          </a:xfrm>
          <a:prstGeom prst="rect">
            <a:avLst/>
          </a:prstGeom>
        </p:spPr>
      </p:pic>
    </p:spTree>
    <p:custDataLst>
      <p:tags r:id="rId1"/>
    </p:custDataLst>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900" decel="100000" fill="hold"/>
                                        <p:tgtEl>
                                          <p:spTgt spid="9"/>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786765" y="447675"/>
            <a:ext cx="5178425" cy="385318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6439535" y="1741170"/>
              <a:ext cx="160655" cy="106680"/>
            </p14:xfrm>
          </p:contentPart>
        </mc:Choice>
        <mc:Fallback xmlns="">
          <p:pic>
            <p:nvPicPr>
              <p:cNvPr id="2" name="墨迹 1"/>
            </p:nvPicPr>
            <p:blipFill>
              <a:blip r:embed="rId5"/>
            </p:blipFill>
            <p:spPr>
              <a:xfrm>
                <a:off x="6439535" y="1741170"/>
                <a:ext cx="160655" cy="1066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3" name="墨迹 2"/>
              <p14:cNvContentPartPr/>
              <p14:nvPr/>
            </p14:nvContentPartPr>
            <p14:xfrm>
              <a:off x="6502400" y="1964055"/>
              <a:ext cx="133350" cy="553720"/>
            </p14:xfrm>
          </p:contentPart>
        </mc:Choice>
        <mc:Fallback xmlns="">
          <p:pic>
            <p:nvPicPr>
              <p:cNvPr id="3" name="墨迹 2"/>
            </p:nvPicPr>
            <p:blipFill>
              <a:blip r:embed="rId7"/>
            </p:blipFill>
            <p:spPr>
              <a:xfrm>
                <a:off x="6502400" y="1964055"/>
                <a:ext cx="133350" cy="55372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4" name="墨迹 3"/>
              <p14:cNvContentPartPr/>
              <p14:nvPr/>
            </p14:nvContentPartPr>
            <p14:xfrm>
              <a:off x="6680835" y="2223135"/>
              <a:ext cx="241300" cy="178435"/>
            </p14:xfrm>
          </p:contentPart>
        </mc:Choice>
        <mc:Fallback xmlns="">
          <p:pic>
            <p:nvPicPr>
              <p:cNvPr id="4" name="墨迹 3"/>
            </p:nvPicPr>
            <p:blipFill>
              <a:blip r:embed="rId9"/>
            </p:blipFill>
            <p:spPr>
              <a:xfrm>
                <a:off x="6680835" y="2223135"/>
                <a:ext cx="241300" cy="17843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5" name="墨迹 4"/>
              <p14:cNvContentPartPr/>
              <p14:nvPr/>
            </p14:nvContentPartPr>
            <p14:xfrm>
              <a:off x="6769735" y="2026920"/>
              <a:ext cx="133985" cy="339090"/>
            </p14:xfrm>
          </p:contentPart>
        </mc:Choice>
        <mc:Fallback xmlns="">
          <p:pic>
            <p:nvPicPr>
              <p:cNvPr id="5" name="墨迹 4"/>
            </p:nvPicPr>
            <p:blipFill>
              <a:blip r:embed="rId11"/>
            </p:blipFill>
            <p:spPr>
              <a:xfrm>
                <a:off x="6769735" y="2026920"/>
                <a:ext cx="133985" cy="33909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6" name="墨迹 5"/>
              <p14:cNvContentPartPr/>
              <p14:nvPr/>
            </p14:nvContentPartPr>
            <p14:xfrm>
              <a:off x="7047230" y="2276475"/>
              <a:ext cx="8890" cy="116205"/>
            </p14:xfrm>
          </p:contentPart>
        </mc:Choice>
        <mc:Fallback xmlns="">
          <p:pic>
            <p:nvPicPr>
              <p:cNvPr id="6" name="墨迹 5"/>
            </p:nvPicPr>
            <p:blipFill>
              <a:blip r:embed="rId13"/>
            </p:blipFill>
            <p:spPr>
              <a:xfrm>
                <a:off x="7047230" y="2276475"/>
                <a:ext cx="8890" cy="11620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7" name="墨迹 6"/>
              <p14:cNvContentPartPr/>
              <p14:nvPr/>
            </p14:nvContentPartPr>
            <p14:xfrm>
              <a:off x="7412990" y="2080260"/>
              <a:ext cx="205740" cy="187325"/>
            </p14:xfrm>
          </p:contentPart>
        </mc:Choice>
        <mc:Fallback xmlns="">
          <p:pic>
            <p:nvPicPr>
              <p:cNvPr id="7" name="墨迹 6"/>
            </p:nvPicPr>
            <p:blipFill>
              <a:blip r:embed="rId15"/>
            </p:blipFill>
            <p:spPr>
              <a:xfrm>
                <a:off x="7412990" y="2080260"/>
                <a:ext cx="205740" cy="187325"/>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8" name="墨迹 7"/>
              <p14:cNvContentPartPr/>
              <p14:nvPr/>
            </p14:nvContentPartPr>
            <p14:xfrm>
              <a:off x="7412990" y="2009140"/>
              <a:ext cx="125095" cy="213995"/>
            </p14:xfrm>
          </p:contentPart>
        </mc:Choice>
        <mc:Fallback xmlns="">
          <p:pic>
            <p:nvPicPr>
              <p:cNvPr id="8" name="墨迹 7"/>
            </p:nvPicPr>
            <p:blipFill>
              <a:blip r:embed="rId17"/>
            </p:blipFill>
            <p:spPr>
              <a:xfrm>
                <a:off x="7412990" y="2009140"/>
                <a:ext cx="125095" cy="213995"/>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9" name="墨迹 8"/>
              <p14:cNvContentPartPr/>
              <p14:nvPr/>
            </p14:nvContentPartPr>
            <p14:xfrm>
              <a:off x="7779385" y="2124710"/>
              <a:ext cx="169545" cy="98425"/>
            </p14:xfrm>
          </p:contentPart>
        </mc:Choice>
        <mc:Fallback xmlns="">
          <p:pic>
            <p:nvPicPr>
              <p:cNvPr id="9" name="墨迹 8"/>
            </p:nvPicPr>
            <p:blipFill>
              <a:blip r:embed="rId19"/>
            </p:blipFill>
            <p:spPr>
              <a:xfrm>
                <a:off x="7779385" y="2124710"/>
                <a:ext cx="169545" cy="98425"/>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p14:cNvContentPartPr/>
              <p14:nvPr/>
            </p14:nvContentPartPr>
            <p14:xfrm>
              <a:off x="8395335" y="1884045"/>
              <a:ext cx="152400" cy="160655"/>
            </p14:xfrm>
          </p:contentPart>
        </mc:Choice>
        <mc:Fallback xmlns="">
          <p:pic>
            <p:nvPicPr>
              <p:cNvPr id="11" name="墨迹 10"/>
            </p:nvPicPr>
            <p:blipFill>
              <a:blip r:embed="rId21"/>
            </p:blipFill>
            <p:spPr>
              <a:xfrm>
                <a:off x="8395335" y="1884045"/>
                <a:ext cx="152400" cy="160655"/>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p14:cNvContentPartPr/>
              <p14:nvPr/>
            </p14:nvContentPartPr>
            <p14:xfrm>
              <a:off x="8359775" y="1821180"/>
              <a:ext cx="160655" cy="151765"/>
            </p14:xfrm>
          </p:contentPart>
        </mc:Choice>
        <mc:Fallback xmlns="">
          <p:pic>
            <p:nvPicPr>
              <p:cNvPr id="12" name="墨迹 11"/>
            </p:nvPicPr>
            <p:blipFill>
              <a:blip r:embed="rId23"/>
            </p:blipFill>
            <p:spPr>
              <a:xfrm>
                <a:off x="8359775" y="1821180"/>
                <a:ext cx="160655" cy="151765"/>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p14:cNvContentPartPr/>
              <p14:nvPr/>
            </p14:nvContentPartPr>
            <p14:xfrm>
              <a:off x="8815705" y="1821180"/>
              <a:ext cx="160655" cy="169545"/>
            </p14:xfrm>
          </p:contentPart>
        </mc:Choice>
        <mc:Fallback xmlns="">
          <p:pic>
            <p:nvPicPr>
              <p:cNvPr id="13" name="墨迹 12"/>
            </p:nvPicPr>
            <p:blipFill>
              <a:blip r:embed="rId25"/>
            </p:blipFill>
            <p:spPr>
              <a:xfrm>
                <a:off x="8815705" y="1821180"/>
                <a:ext cx="160655" cy="169545"/>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p14:cNvContentPartPr/>
              <p14:nvPr/>
            </p14:nvContentPartPr>
            <p14:xfrm>
              <a:off x="9628505" y="1124585"/>
              <a:ext cx="312420" cy="768350"/>
            </p14:xfrm>
          </p:contentPart>
        </mc:Choice>
        <mc:Fallback xmlns="">
          <p:pic>
            <p:nvPicPr>
              <p:cNvPr id="14" name="墨迹 13"/>
            </p:nvPicPr>
            <p:blipFill>
              <a:blip r:embed="rId27"/>
            </p:blipFill>
            <p:spPr>
              <a:xfrm>
                <a:off x="9628505" y="1124585"/>
                <a:ext cx="312420" cy="76835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p14:cNvContentPartPr/>
              <p14:nvPr/>
            </p14:nvContentPartPr>
            <p14:xfrm>
              <a:off x="7190105" y="3009265"/>
              <a:ext cx="196215" cy="258445"/>
            </p14:xfrm>
          </p:contentPart>
        </mc:Choice>
        <mc:Fallback xmlns="">
          <p:pic>
            <p:nvPicPr>
              <p:cNvPr id="15" name="墨迹 14"/>
            </p:nvPicPr>
            <p:blipFill>
              <a:blip r:embed="rId29"/>
            </p:blipFill>
            <p:spPr>
              <a:xfrm>
                <a:off x="7190105" y="3009265"/>
                <a:ext cx="196215" cy="258445"/>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p14:cNvContentPartPr/>
              <p14:nvPr/>
            </p14:nvContentPartPr>
            <p14:xfrm>
              <a:off x="7466965" y="3196590"/>
              <a:ext cx="35560" cy="125095"/>
            </p14:xfrm>
          </p:contentPart>
        </mc:Choice>
        <mc:Fallback xmlns="">
          <p:pic>
            <p:nvPicPr>
              <p:cNvPr id="16" name="墨迹 15"/>
            </p:nvPicPr>
            <p:blipFill>
              <a:blip r:embed="rId31"/>
            </p:blipFill>
            <p:spPr>
              <a:xfrm>
                <a:off x="7466965" y="3196590"/>
                <a:ext cx="35560" cy="125095"/>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p14:cNvContentPartPr/>
              <p14:nvPr/>
            </p14:nvContentPartPr>
            <p14:xfrm>
              <a:off x="7261225" y="3571875"/>
              <a:ext cx="178435" cy="240665"/>
            </p14:xfrm>
          </p:contentPart>
        </mc:Choice>
        <mc:Fallback xmlns="">
          <p:pic>
            <p:nvPicPr>
              <p:cNvPr id="17" name="墨迹 16"/>
            </p:nvPicPr>
            <p:blipFill>
              <a:blip r:embed="rId33"/>
            </p:blipFill>
            <p:spPr>
              <a:xfrm>
                <a:off x="7261225" y="3571875"/>
                <a:ext cx="178435" cy="240665"/>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p14:cNvContentPartPr/>
              <p14:nvPr/>
            </p14:nvContentPartPr>
            <p14:xfrm>
              <a:off x="7439660" y="3678555"/>
              <a:ext cx="161290" cy="187960"/>
            </p14:xfrm>
          </p:contentPart>
        </mc:Choice>
        <mc:Fallback xmlns="">
          <p:pic>
            <p:nvPicPr>
              <p:cNvPr id="18" name="墨迹 17"/>
            </p:nvPicPr>
            <p:blipFill>
              <a:blip r:embed="rId35"/>
            </p:blipFill>
            <p:spPr>
              <a:xfrm>
                <a:off x="7439660" y="3678555"/>
                <a:ext cx="161290" cy="18796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p14:cNvContentPartPr/>
              <p14:nvPr/>
            </p14:nvContentPartPr>
            <p14:xfrm>
              <a:off x="7270115" y="4062730"/>
              <a:ext cx="178435" cy="187325"/>
            </p14:xfrm>
          </p:contentPart>
        </mc:Choice>
        <mc:Fallback xmlns="">
          <p:pic>
            <p:nvPicPr>
              <p:cNvPr id="19" name="墨迹 18"/>
            </p:nvPicPr>
            <p:blipFill>
              <a:blip r:embed="rId37"/>
            </p:blipFill>
            <p:spPr>
              <a:xfrm>
                <a:off x="7270115" y="4062730"/>
                <a:ext cx="178435" cy="187325"/>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p14:cNvContentPartPr/>
              <p14:nvPr/>
            </p14:nvContentPartPr>
            <p14:xfrm>
              <a:off x="7546975" y="4089400"/>
              <a:ext cx="89535" cy="187325"/>
            </p14:xfrm>
          </p:contentPart>
        </mc:Choice>
        <mc:Fallback xmlns="">
          <p:pic>
            <p:nvPicPr>
              <p:cNvPr id="20" name="墨迹 19"/>
            </p:nvPicPr>
            <p:blipFill>
              <a:blip r:embed="rId39"/>
            </p:blipFill>
            <p:spPr>
              <a:xfrm>
                <a:off x="7546975" y="4089400"/>
                <a:ext cx="89535" cy="187325"/>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p14:cNvContentPartPr/>
              <p14:nvPr/>
            </p14:nvContentPartPr>
            <p14:xfrm>
              <a:off x="6922135" y="2981960"/>
              <a:ext cx="80010" cy="27305"/>
            </p14:xfrm>
          </p:contentPart>
        </mc:Choice>
        <mc:Fallback xmlns="">
          <p:pic>
            <p:nvPicPr>
              <p:cNvPr id="21" name="墨迹 20"/>
            </p:nvPicPr>
            <p:blipFill>
              <a:blip r:embed="rId41"/>
            </p:blipFill>
            <p:spPr>
              <a:xfrm>
                <a:off x="6922135" y="2981960"/>
                <a:ext cx="80010" cy="27305"/>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p14:cNvContentPartPr/>
              <p14:nvPr/>
            </p14:nvContentPartPr>
            <p14:xfrm>
              <a:off x="6894830" y="3124835"/>
              <a:ext cx="276860" cy="1759585"/>
            </p14:xfrm>
          </p:contentPart>
        </mc:Choice>
        <mc:Fallback xmlns="">
          <p:pic>
            <p:nvPicPr>
              <p:cNvPr id="22" name="墨迹 21"/>
            </p:nvPicPr>
            <p:blipFill>
              <a:blip r:embed="rId43"/>
            </p:blipFill>
            <p:spPr>
              <a:xfrm>
                <a:off x="6894830" y="3124835"/>
                <a:ext cx="276860" cy="1759585"/>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p14:cNvContentPartPr/>
              <p14:nvPr/>
            </p14:nvContentPartPr>
            <p14:xfrm>
              <a:off x="7868920" y="2973070"/>
              <a:ext cx="17780" cy="360"/>
            </p14:xfrm>
          </p:contentPart>
        </mc:Choice>
        <mc:Fallback xmlns="">
          <p:pic>
            <p:nvPicPr>
              <p:cNvPr id="23" name="墨迹 22"/>
            </p:nvPicPr>
            <p:blipFill>
              <a:blip r:embed="rId45"/>
            </p:blipFill>
            <p:spPr>
              <a:xfrm>
                <a:off x="7868920" y="2973070"/>
                <a:ext cx="17780" cy="36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p14:cNvContentPartPr/>
              <p14:nvPr/>
            </p14:nvContentPartPr>
            <p14:xfrm>
              <a:off x="7823835" y="2973070"/>
              <a:ext cx="151765" cy="1866265"/>
            </p14:xfrm>
          </p:contentPart>
        </mc:Choice>
        <mc:Fallback xmlns="">
          <p:pic>
            <p:nvPicPr>
              <p:cNvPr id="24" name="墨迹 23"/>
            </p:nvPicPr>
            <p:blipFill>
              <a:blip r:embed="rId47"/>
            </p:blipFill>
            <p:spPr>
              <a:xfrm>
                <a:off x="7823835" y="2973070"/>
                <a:ext cx="151765" cy="1866265"/>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p14:cNvContentPartPr/>
              <p14:nvPr/>
            </p14:nvContentPartPr>
            <p14:xfrm>
              <a:off x="4590415" y="1490980"/>
              <a:ext cx="1188085" cy="2750185"/>
            </p14:xfrm>
          </p:contentPart>
        </mc:Choice>
        <mc:Fallback xmlns="">
          <p:pic>
            <p:nvPicPr>
              <p:cNvPr id="25" name="墨迹 24"/>
            </p:nvPicPr>
            <p:blipFill>
              <a:blip r:embed="rId49"/>
            </p:blipFill>
            <p:spPr>
              <a:xfrm>
                <a:off x="4590415" y="1490980"/>
                <a:ext cx="1188085" cy="2750185"/>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p14:cNvContentPartPr/>
              <p14:nvPr/>
            </p14:nvContentPartPr>
            <p14:xfrm>
              <a:off x="9369425" y="1660525"/>
              <a:ext cx="80010" cy="348615"/>
            </p14:xfrm>
          </p:contentPart>
        </mc:Choice>
        <mc:Fallback xmlns="">
          <p:pic>
            <p:nvPicPr>
              <p:cNvPr id="26" name="墨迹 25"/>
            </p:nvPicPr>
            <p:blipFill>
              <a:blip r:embed="rId51"/>
            </p:blipFill>
            <p:spPr>
              <a:xfrm>
                <a:off x="9369425" y="1660525"/>
                <a:ext cx="80010" cy="348615"/>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p14:cNvContentPartPr/>
              <p14:nvPr/>
            </p14:nvContentPartPr>
            <p14:xfrm>
              <a:off x="7359650" y="4491355"/>
              <a:ext cx="178435" cy="339090"/>
            </p14:xfrm>
          </p:contentPart>
        </mc:Choice>
        <mc:Fallback xmlns="">
          <p:pic>
            <p:nvPicPr>
              <p:cNvPr id="27" name="墨迹 26"/>
            </p:nvPicPr>
            <p:blipFill>
              <a:blip r:embed="rId53"/>
            </p:blipFill>
            <p:spPr>
              <a:xfrm>
                <a:off x="7359650" y="4491355"/>
                <a:ext cx="178435" cy="33909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p14:cNvContentPartPr/>
              <p14:nvPr/>
            </p14:nvContentPartPr>
            <p14:xfrm>
              <a:off x="7618730" y="4473575"/>
              <a:ext cx="205105" cy="259080"/>
            </p14:xfrm>
          </p:contentPart>
        </mc:Choice>
        <mc:Fallback xmlns="">
          <p:pic>
            <p:nvPicPr>
              <p:cNvPr id="28" name="墨迹 27"/>
            </p:nvPicPr>
            <p:blipFill>
              <a:blip r:embed="rId55"/>
            </p:blipFill>
            <p:spPr>
              <a:xfrm>
                <a:off x="7618730" y="4473575"/>
                <a:ext cx="205105" cy="25908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p14:cNvContentPartPr/>
              <p14:nvPr/>
            </p14:nvContentPartPr>
            <p14:xfrm>
              <a:off x="7654290" y="4544695"/>
              <a:ext cx="80645" cy="357505"/>
            </p14:xfrm>
          </p:contentPart>
        </mc:Choice>
        <mc:Fallback xmlns="">
          <p:pic>
            <p:nvPicPr>
              <p:cNvPr id="29" name="墨迹 28"/>
            </p:nvPicPr>
            <p:blipFill>
              <a:blip r:embed="rId57"/>
            </p:blipFill>
            <p:spPr>
              <a:xfrm>
                <a:off x="7654290" y="4544695"/>
                <a:ext cx="80645" cy="357505"/>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p14:cNvContentPartPr/>
              <p14:nvPr/>
            </p14:nvContentPartPr>
            <p14:xfrm>
              <a:off x="6859270" y="4893310"/>
              <a:ext cx="1804035" cy="62230"/>
            </p14:xfrm>
          </p:contentPart>
        </mc:Choice>
        <mc:Fallback xmlns="">
          <p:pic>
            <p:nvPicPr>
              <p:cNvPr id="30" name="墨迹 29"/>
            </p:nvPicPr>
            <p:blipFill>
              <a:blip r:embed="rId59"/>
            </p:blipFill>
            <p:spPr>
              <a:xfrm>
                <a:off x="6859270" y="4893310"/>
                <a:ext cx="1804035" cy="62230"/>
              </a:xfrm>
              <a:prstGeom prst="rect"/>
            </p:spPr>
          </p:pic>
        </mc:Fallback>
      </mc:AlternateContent>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060" y="0"/>
            <a:ext cx="10793730" cy="69151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code implementation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61695" y="544195"/>
            <a:ext cx="10941685" cy="337185"/>
          </a:xfrm>
          <a:prstGeom prst="rect">
            <a:avLst/>
          </a:prstGeom>
          <a:noFill/>
        </p:spPr>
        <p:txBody>
          <a:bodyPr wrap="square" rtlCol="0">
            <a:spAutoFit/>
          </a:bodyPr>
          <a:lstStyle/>
          <a:p>
            <a:r>
              <a:rPr lang="zh-CN" altLang="en-US" sz="1600" i="1"/>
              <a:t>In this section, the linear regression model is solved by two methods: self-written code solution and packet transfer solution</a:t>
            </a:r>
            <a:r>
              <a:rPr lang="en-US" altLang="zh-CN" sz="1600" i="1"/>
              <a:t>.</a:t>
            </a:r>
            <a:r>
              <a:rPr lang="zh-CN" altLang="en-US" sz="1600" i="1"/>
              <a:t> </a:t>
            </a:r>
          </a:p>
        </p:txBody>
      </p:sp>
      <p:sp>
        <p:nvSpPr>
          <p:cNvPr id="3" name="文本框 2"/>
          <p:cNvSpPr txBox="1"/>
          <p:nvPr/>
        </p:nvSpPr>
        <p:spPr>
          <a:xfrm>
            <a:off x="2426335" y="954405"/>
            <a:ext cx="4093845" cy="601980"/>
          </a:xfrm>
          <a:prstGeom prst="rect">
            <a:avLst/>
          </a:prstGeom>
          <a:noFill/>
        </p:spPr>
        <p:txBody>
          <a:bodyPr wrap="square" rtlCol="0">
            <a:noAutofit/>
          </a:bodyPr>
          <a:lstStyle/>
          <a:p>
            <a:r>
              <a:rPr lang="zh-CN" altLang="en-US" sz="2800" b="1">
                <a:highlight>
                  <a:srgbClr val="FFFF00"/>
                </a:highlight>
              </a:rPr>
              <a:t>Self written code</a:t>
            </a:r>
          </a:p>
        </p:txBody>
      </p:sp>
      <p:pic>
        <p:nvPicPr>
          <p:cNvPr id="6" name="图片 5" descr="31393935333132353b31393939353539343b5e8f53f731"/>
          <p:cNvPicPr>
            <a:picLocks noChangeAspect="1"/>
          </p:cNvPicPr>
          <p:nvPr>
            <p:custDataLst>
              <p:tags r:id="rId16"/>
            </p:custDataLst>
          </p:nvPr>
        </p:nvPicPr>
        <p:blipFill>
          <a:blip r:embed="rId22">
            <a:extLst>
              <a:ext uri="{96DAC541-7B7A-43D3-8B79-37D633B846F1}">
                <asvg:svgBlip xmlns:asvg="http://schemas.microsoft.com/office/drawing/2016/SVG/main" r:embed="rId23"/>
              </a:ext>
            </a:extLst>
          </a:blip>
          <a:stretch>
            <a:fillRect/>
          </a:stretch>
        </p:blipFill>
        <p:spPr>
          <a:xfrm>
            <a:off x="1406525" y="895350"/>
            <a:ext cx="772795" cy="662940"/>
          </a:xfrm>
          <a:prstGeom prst="rect">
            <a:avLst/>
          </a:prstGeom>
        </p:spPr>
      </p:pic>
      <p:pic>
        <p:nvPicPr>
          <p:cNvPr id="4" name="图片 3"/>
          <p:cNvPicPr>
            <a:picLocks noChangeAspect="1"/>
          </p:cNvPicPr>
          <p:nvPr/>
        </p:nvPicPr>
        <p:blipFill>
          <a:blip r:embed="rId24"/>
          <a:stretch>
            <a:fillRect/>
          </a:stretch>
        </p:blipFill>
        <p:spPr>
          <a:xfrm>
            <a:off x="1223010" y="1558290"/>
            <a:ext cx="9471025" cy="2508250"/>
          </a:xfrm>
          <a:prstGeom prst="rect">
            <a:avLst/>
          </a:prstGeom>
        </p:spPr>
      </p:pic>
      <p:pic>
        <p:nvPicPr>
          <p:cNvPr id="8" name="图片 7"/>
          <p:cNvPicPr>
            <a:picLocks noChangeAspect="1"/>
          </p:cNvPicPr>
          <p:nvPr/>
        </p:nvPicPr>
        <p:blipFill>
          <a:blip r:embed="rId25"/>
          <a:stretch>
            <a:fillRect/>
          </a:stretch>
        </p:blipFill>
        <p:spPr>
          <a:xfrm>
            <a:off x="679450" y="4075430"/>
            <a:ext cx="10792460" cy="2371090"/>
          </a:xfrm>
          <a:prstGeom prst="rect">
            <a:avLst/>
          </a:prstGeom>
        </p:spPr>
      </p:pic>
      <p:pic>
        <p:nvPicPr>
          <p:cNvPr id="12" name="图片 11"/>
          <p:cNvPicPr>
            <a:picLocks noChangeAspect="1"/>
          </p:cNvPicPr>
          <p:nvPr/>
        </p:nvPicPr>
        <p:blipFill>
          <a:blip r:embed="rId26"/>
          <a:stretch>
            <a:fillRect/>
          </a:stretch>
        </p:blipFill>
        <p:spPr>
          <a:xfrm>
            <a:off x="3723640" y="4066540"/>
            <a:ext cx="2637155" cy="2357120"/>
          </a:xfrm>
          <a:prstGeom prst="rect">
            <a:avLst/>
          </a:prstGeom>
        </p:spPr>
      </p:pic>
    </p:spTree>
    <p:custDataLst>
      <p:tags r:id="rId1"/>
    </p:custDataLst>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heel(1)">
                                      <p:cBhvr>
                                        <p:cTn id="2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060" y="0"/>
            <a:ext cx="10793730" cy="69151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code implementation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61695" y="544195"/>
            <a:ext cx="10941685" cy="337185"/>
          </a:xfrm>
          <a:prstGeom prst="rect">
            <a:avLst/>
          </a:prstGeom>
          <a:noFill/>
        </p:spPr>
        <p:txBody>
          <a:bodyPr wrap="square" rtlCol="0">
            <a:spAutoFit/>
          </a:bodyPr>
          <a:lstStyle/>
          <a:p>
            <a:r>
              <a:rPr lang="zh-CN" altLang="en-US" sz="1600" i="1"/>
              <a:t>In this section, the linear regression model is solved by two methods: self-written code solution and packet transfer solution</a:t>
            </a:r>
            <a:r>
              <a:rPr lang="en-US" altLang="zh-CN" sz="1600" i="1"/>
              <a:t>.</a:t>
            </a:r>
            <a:r>
              <a:rPr lang="zh-CN" altLang="en-US" sz="1600" i="1"/>
              <a:t> </a:t>
            </a:r>
          </a:p>
        </p:txBody>
      </p:sp>
      <p:sp>
        <p:nvSpPr>
          <p:cNvPr id="3" name="文本框 2"/>
          <p:cNvSpPr txBox="1"/>
          <p:nvPr/>
        </p:nvSpPr>
        <p:spPr>
          <a:xfrm>
            <a:off x="2374900" y="1045210"/>
            <a:ext cx="6192520" cy="601980"/>
          </a:xfrm>
          <a:prstGeom prst="rect">
            <a:avLst/>
          </a:prstGeom>
          <a:noFill/>
        </p:spPr>
        <p:txBody>
          <a:bodyPr wrap="square" rtlCol="0">
            <a:noAutofit/>
          </a:bodyPr>
          <a:lstStyle/>
          <a:p>
            <a:r>
              <a:rPr lang="zh-CN" altLang="en-US" sz="2800" b="1">
                <a:highlight>
                  <a:srgbClr val="FFFF00"/>
                </a:highlight>
              </a:rPr>
              <a:t>Use the sklearn package</a:t>
            </a:r>
          </a:p>
        </p:txBody>
      </p:sp>
      <p:sp>
        <p:nvSpPr>
          <p:cNvPr id="5" name="文本框 4"/>
          <p:cNvSpPr txBox="1"/>
          <p:nvPr/>
        </p:nvSpPr>
        <p:spPr>
          <a:xfrm>
            <a:off x="405130" y="1750060"/>
            <a:ext cx="11704955" cy="706755"/>
          </a:xfrm>
          <a:prstGeom prst="rect">
            <a:avLst/>
          </a:prstGeom>
          <a:noFill/>
        </p:spPr>
        <p:txBody>
          <a:bodyPr wrap="square" rtlCol="0">
            <a:spAutoFit/>
          </a:bodyPr>
          <a:lstStyle/>
          <a:p>
            <a:r>
              <a:rPr lang="zh-CN" altLang="en-US" sz="2000">
                <a:latin typeface="仿宋" panose="02010609060101010101" charset="-122"/>
                <a:ea typeface="仿宋" panose="02010609060101010101" charset="-122"/>
                <a:cs typeface="仿宋" panose="02010609060101010101" charset="-122"/>
              </a:rPr>
              <a:t>We can also use the linear model method of sklearn in the python machine learning package.</a:t>
            </a:r>
          </a:p>
          <a:p>
            <a:r>
              <a:rPr lang="zh-CN" altLang="en-US" sz="2000">
                <a:latin typeface="仿宋" panose="02010609060101010101" charset="-122"/>
                <a:ea typeface="仿宋" panose="02010609060101010101" charset="-122"/>
                <a:cs typeface="仿宋" panose="02010609060101010101" charset="-122"/>
              </a:rPr>
              <a:t>The python code solved with the sklearn package is as follows：</a:t>
            </a:r>
          </a:p>
        </p:txBody>
      </p:sp>
      <p:pic>
        <p:nvPicPr>
          <p:cNvPr id="8" name="图片 7"/>
          <p:cNvPicPr>
            <a:picLocks noChangeAspect="1"/>
          </p:cNvPicPr>
          <p:nvPr/>
        </p:nvPicPr>
        <p:blipFill>
          <a:blip r:embed="rId21"/>
          <a:stretch>
            <a:fillRect/>
          </a:stretch>
        </p:blipFill>
        <p:spPr>
          <a:xfrm>
            <a:off x="2179320" y="2499995"/>
            <a:ext cx="7477125" cy="3873500"/>
          </a:xfrm>
          <a:prstGeom prst="rect">
            <a:avLst/>
          </a:prstGeom>
        </p:spPr>
      </p:pic>
      <mc:AlternateContent xmlns:mc="http://schemas.openxmlformats.org/markup-compatibility/2006" xmlns:a14="http://schemas.microsoft.com/office/drawing/2010/main">
        <mc:Choice Requires="a14">
          <p:sp>
            <p:nvSpPr>
              <p:cNvPr id="12" name="对角圆角矩形 11"/>
              <p:cNvSpPr/>
              <p:nvPr/>
            </p:nvSpPr>
            <p:spPr>
              <a:xfrm>
                <a:off x="6278880" y="1811020"/>
                <a:ext cx="5193030" cy="316039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FF0000"/>
                    </a:solidFill>
                    <a:highlight>
                      <a:srgbClr val="FFFF00"/>
                    </a:highlight>
                  </a:rPr>
                  <a:t>The results are as follows</a:t>
                </a:r>
              </a:p>
              <a:p>
                <a:pPr algn="l"/>
                <a:r>
                  <a:rPr lang="zh-CN" altLang="en-US" sz="2400"/>
                  <a:t>Model parameters：</a:t>
                </a:r>
                <a:r>
                  <a:rPr lang="zh-CN" altLang="en-US" sz="2000" b="1" u="sng">
                    <a:sym typeface="+mn-ea"/>
                  </a:rPr>
                  <a:t>[2. 3. ]</a:t>
                </a:r>
                <a:endParaRPr lang="zh-CN" altLang="en-US" sz="2400"/>
              </a:p>
              <a:p>
                <a:pPr algn="l"/>
                <a:r>
                  <a:rPr lang="zh-CN" altLang="en-US" sz="2400"/>
                  <a:t>Model threshold:</a:t>
                </a:r>
                <a:r>
                  <a:rPr lang="en-US" altLang="zh-CN" sz="2400"/>
                  <a:t> </a:t>
                </a:r>
                <a:r>
                  <a:rPr lang="en-US" altLang="zh-CN" sz="2000" b="1"/>
                  <a:t>1.9999999999999982</a:t>
                </a:r>
                <a:endParaRPr lang="zh-CN" altLang="en-US" sz="2400"/>
              </a:p>
              <a:p>
                <a:pPr algn="ctr"/>
                <a:endParaRPr lang="zh-CN" altLang="en-US" sz="2400"/>
              </a:p>
              <a:p>
                <a:pPr algn="ctr"/>
                <a:r>
                  <a:rPr lang="zh-CN" altLang="en-US" sz="2400" b="1">
                    <a:solidFill>
                      <a:srgbClr val="FF0000"/>
                    </a:solidFill>
                    <a:highlight>
                      <a:srgbClr val="FFFF00"/>
                    </a:highlight>
                  </a:rPr>
                  <a:t>Model back substitution</a:t>
                </a:r>
              </a:p>
              <a:p>
                <a:pPr algn="l"/>
                <a:r>
                  <a:rPr lang="zh-CN" altLang="en-US" sz="2000" b="1"/>
                  <a:t>Substituting into the model, we have:</a:t>
                </a:r>
              </a:p>
              <a:p>
                <a:pPr algn="l"/>
                <a14:m>
                  <m:oMath xmlns:m="http://schemas.openxmlformats.org/officeDocument/2006/math">
                    <m:r>
                      <a:rPr lang="en-US" altLang="zh-CN" sz="2000" i="1">
                        <a:latin typeface="Cambria Math" panose="02040503050406030204" charset="0"/>
                        <a:cs typeface="Cambria Math" panose="02040503050406030204" charset="0"/>
                      </a:rPr>
                      <m:t>𝑦</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2</m:t>
                        </m:r>
                        <m:r>
                          <a:rPr lang="en-US" altLang="zh-CN" sz="2000" i="1">
                            <a:latin typeface="Cambria Math" panose="02040503050406030204" charset="0"/>
                            <a:cs typeface="Cambria Math" panose="02040503050406030204" charset="0"/>
                          </a:rPr>
                          <m:t>𝑥</m:t>
                        </m:r>
                      </m:e>
                      <m:sub>
                        <m:r>
                          <a:rPr lang="en-US" altLang="zh-CN" sz="2000" i="1">
                            <a:latin typeface="Cambria Math" panose="02040503050406030204" charset="0"/>
                            <a:cs typeface="Cambria Math" panose="02040503050406030204" charset="0"/>
                          </a:rPr>
                          <m:t>1</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3</m:t>
                        </m:r>
                        <m:r>
                          <a:rPr lang="en-US" altLang="zh-CN" sz="2000" i="1">
                            <a:latin typeface="Cambria Math" panose="02040503050406030204" charset="0"/>
                            <a:cs typeface="Cambria Math" panose="02040503050406030204" charset="0"/>
                          </a:rPr>
                          <m:t>𝑥</m:t>
                        </m:r>
                      </m:e>
                      <m:sub>
                        <m:r>
                          <a:rPr lang="en-US" altLang="zh-CN" sz="2000" i="1">
                            <a:latin typeface="Cambria Math" panose="02040503050406030204" charset="0"/>
                            <a:cs typeface="Cambria Math" panose="02040503050406030204" charset="0"/>
                          </a:rPr>
                          <m:t>2</m:t>
                        </m:r>
                      </m:sub>
                    </m:sSub>
                  </m:oMath>
                </a14:m>
                <a:r>
                  <a:rPr lang="en-US" altLang="zh-CN" sz="2000">
                    <a:sym typeface="+mn-ea"/>
                  </a:rPr>
                  <a:t>+1.9999999999999982</a:t>
                </a:r>
                <a:endParaRPr lang="zh-CN" altLang="en-US" sz="2000"/>
              </a:p>
            </p:txBody>
          </p:sp>
        </mc:Choice>
        <mc:Fallback xmlns="">
          <p:sp>
            <p:nvSpPr>
              <p:cNvPr id="12" name="对角圆角矩形 11"/>
              <p:cNvSpPr>
                <a:spLocks noRot="1" noChangeAspect="1" noMove="1" noResize="1" noEditPoints="1" noAdjustHandles="1" noChangeArrowheads="1" noChangeShapeType="1" noTextEdit="1"/>
              </p:cNvSpPr>
              <p:nvPr/>
            </p:nvSpPr>
            <p:spPr>
              <a:xfrm>
                <a:off x="6278880" y="1811020"/>
                <a:ext cx="5193030" cy="3160395"/>
              </a:xfrm>
              <a:prstGeom prst="round2DiagRect">
                <a:avLst/>
              </a:prstGeom>
              <a:blipFill rotWithShape="1">
                <a:blip r:embed="rId22"/>
                <a:stretch>
                  <a:fillRect l="-122" t="-201" r="-122" b="-20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13" name="图片 12" descr="31393935333132353b31393939353539353b5e8f53f732"/>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377315" y="883285"/>
            <a:ext cx="802005" cy="773430"/>
          </a:xfrm>
          <a:prstGeom prst="rect">
            <a:avLst/>
          </a:prstGeom>
        </p:spPr>
      </p:pic>
    </p:spTree>
    <p:custDataLst>
      <p:tags r:id="rId1"/>
    </p:custDataLst>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0" fill="hold"/>
                                        <p:tgtEl>
                                          <p:spTgt spid="8"/>
                                        </p:tgtEl>
                                        <p:attrNameLst>
                                          <p:attrName>ppt_x</p:attrName>
                                        </p:attrNameLst>
                                      </p:cBhvr>
                                      <p:tavLst>
                                        <p:tav tm="0">
                                          <p:val>
                                            <p:strVal val="#ppt_x"/>
                                          </p:val>
                                        </p:tav>
                                        <p:tav tm="100000">
                                          <p:val>
                                            <p:strVal val="#ppt_x"/>
                                          </p:val>
                                        </p:tav>
                                      </p:tavLst>
                                    </p:anim>
                                    <p:anim calcmode="lin" valueType="num">
                                      <p:cBhvr additive="base">
                                        <p:cTn id="13" dur="5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diamond(in)">
                                      <p:cBhvr>
                                        <p:cTn id="23" dur="2000"/>
                                        <p:tgtEl>
                                          <p:spTgt spid="12">
                                            <p:txEl>
                                              <p:pRg st="0" end="0"/>
                                            </p:txEl>
                                          </p:spTgt>
                                        </p:tgtEl>
                                      </p:cBhvr>
                                    </p:animEffect>
                                  </p:childTnLst>
                                </p:cTn>
                              </p:par>
                              <p:par>
                                <p:cTn id="24" presetID="8" presetClass="entr" presetSubtype="16" fill="hold" nodeType="with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diamond(in)">
                                      <p:cBhvr>
                                        <p:cTn id="26" dur="2000"/>
                                        <p:tgtEl>
                                          <p:spTgt spid="12">
                                            <p:txEl>
                                              <p:pRg st="1" end="1"/>
                                            </p:txEl>
                                          </p:spTgt>
                                        </p:tgtEl>
                                      </p:cBhvr>
                                    </p:animEffect>
                                  </p:childTnLst>
                                </p:cTn>
                              </p:par>
                              <p:par>
                                <p:cTn id="27" presetID="8" presetClass="entr" presetSubtype="16"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Effect transition="in" filter="diamond(in)">
                                      <p:cBhvr>
                                        <p:cTn id="29" dur="2000"/>
                                        <p:tgtEl>
                                          <p:spTgt spid="12">
                                            <p:txEl>
                                              <p:pRg st="2" end="2"/>
                                            </p:txEl>
                                          </p:spTgt>
                                        </p:tgtEl>
                                      </p:cBhvr>
                                    </p:animEffect>
                                  </p:childTnLst>
                                </p:cTn>
                              </p:par>
                              <p:par>
                                <p:cTn id="30" presetID="8" presetClass="entr" presetSubtype="16" fill="hold" nodeType="with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diamond(in)">
                                      <p:cBhvr>
                                        <p:cTn id="32" dur="2000"/>
                                        <p:tgtEl>
                                          <p:spTgt spid="12">
                                            <p:txEl>
                                              <p:pRg st="4" end="4"/>
                                            </p:txEl>
                                          </p:spTgt>
                                        </p:tgtEl>
                                      </p:cBhvr>
                                    </p:animEffect>
                                  </p:childTnLst>
                                </p:cTn>
                              </p:par>
                              <p:par>
                                <p:cTn id="33" presetID="8" presetClass="entr" presetSubtype="16" fill="hold" nodeType="withEffect">
                                  <p:stCondLst>
                                    <p:cond delay="0"/>
                                  </p:stCondLst>
                                  <p:childTnLst>
                                    <p:set>
                                      <p:cBhvr>
                                        <p:cTn id="34" dur="1" fill="hold">
                                          <p:stCondLst>
                                            <p:cond delay="0"/>
                                          </p:stCondLst>
                                        </p:cTn>
                                        <p:tgtEl>
                                          <p:spTgt spid="12">
                                            <p:txEl>
                                              <p:pRg st="5" end="5"/>
                                            </p:txEl>
                                          </p:spTgt>
                                        </p:tgtEl>
                                        <p:attrNameLst>
                                          <p:attrName>style.visibility</p:attrName>
                                        </p:attrNameLst>
                                      </p:cBhvr>
                                      <p:to>
                                        <p:strVal val="visible"/>
                                      </p:to>
                                    </p:set>
                                    <p:animEffect transition="in" filter="diamond(in)">
                                      <p:cBhvr>
                                        <p:cTn id="35" dur="2000"/>
                                        <p:tgtEl>
                                          <p:spTgt spid="12">
                                            <p:txEl>
                                              <p:pRg st="5" end="5"/>
                                            </p:txEl>
                                          </p:spTgt>
                                        </p:tgtEl>
                                      </p:cBhvr>
                                    </p:animEffect>
                                  </p:childTnLst>
                                </p:cTn>
                              </p:par>
                              <p:par>
                                <p:cTn id="36" presetID="8" presetClass="entr" presetSubtype="16" fill="hold" nodeType="withEffect">
                                  <p:stCondLst>
                                    <p:cond delay="0"/>
                                  </p:stCondLst>
                                  <p:childTnLst>
                                    <p:set>
                                      <p:cBhvr>
                                        <p:cTn id="37" dur="1" fill="hold">
                                          <p:stCondLst>
                                            <p:cond delay="0"/>
                                          </p:stCondLst>
                                        </p:cTn>
                                        <p:tgtEl>
                                          <p:spTgt spid="12">
                                            <p:txEl>
                                              <p:pRg st="6" end="6"/>
                                            </p:txEl>
                                          </p:spTgt>
                                        </p:tgtEl>
                                        <p:attrNameLst>
                                          <p:attrName>style.visibility</p:attrName>
                                        </p:attrNameLst>
                                      </p:cBhvr>
                                      <p:to>
                                        <p:strVal val="visible"/>
                                      </p:to>
                                    </p:set>
                                    <p:animEffect transition="in" filter="diamond(in)">
                                      <p:cBhvr>
                                        <p:cTn id="38" dur="20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2" grpId="0" animBg="1"/>
      <p:bldP spid="1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060" y="0"/>
            <a:ext cx="10793730" cy="69151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code implementation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61695" y="544195"/>
            <a:ext cx="10941685" cy="337185"/>
          </a:xfrm>
          <a:prstGeom prst="rect">
            <a:avLst/>
          </a:prstGeom>
          <a:noFill/>
        </p:spPr>
        <p:txBody>
          <a:bodyPr wrap="square" rtlCol="0">
            <a:spAutoFit/>
          </a:bodyPr>
          <a:lstStyle/>
          <a:p>
            <a:r>
              <a:rPr lang="zh-CN" altLang="en-US" sz="1600" i="1"/>
              <a:t>In this section, the linear regression model is solved by two methods: self-written code solution and packet transfer solution</a:t>
            </a:r>
            <a:r>
              <a:rPr lang="en-US" altLang="zh-CN" sz="1600" i="1"/>
              <a:t>.</a:t>
            </a:r>
            <a:r>
              <a:rPr lang="zh-CN" altLang="en-US" sz="1600" i="1"/>
              <a:t> </a:t>
            </a:r>
          </a:p>
        </p:txBody>
      </p:sp>
      <p:sp>
        <p:nvSpPr>
          <p:cNvPr id="3" name="文本框 2"/>
          <p:cNvSpPr txBox="1"/>
          <p:nvPr/>
        </p:nvSpPr>
        <p:spPr>
          <a:xfrm>
            <a:off x="2374900" y="1045210"/>
            <a:ext cx="6192520" cy="601980"/>
          </a:xfrm>
          <a:prstGeom prst="rect">
            <a:avLst/>
          </a:prstGeom>
          <a:noFill/>
        </p:spPr>
        <p:txBody>
          <a:bodyPr wrap="square" rtlCol="0">
            <a:noAutofit/>
          </a:bodyPr>
          <a:lstStyle/>
          <a:p>
            <a:r>
              <a:rPr lang="zh-CN" altLang="en-US" sz="2800" b="1">
                <a:highlight>
                  <a:srgbClr val="FFFF00"/>
                </a:highlight>
              </a:rPr>
              <a:t>Use the sklearn package</a:t>
            </a:r>
          </a:p>
        </p:txBody>
      </p:sp>
      <p:pic>
        <p:nvPicPr>
          <p:cNvPr id="13" name="图片 12" descr="31393935333132353b31393939353539353b5e8f53f732"/>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77315" y="883285"/>
            <a:ext cx="802005" cy="773430"/>
          </a:xfrm>
          <a:prstGeom prst="rect">
            <a:avLst/>
          </a:prstGeom>
        </p:spPr>
      </p:pic>
      <p:pic>
        <p:nvPicPr>
          <p:cNvPr id="5" name="图片 4"/>
          <p:cNvPicPr>
            <a:picLocks noChangeAspect="1"/>
          </p:cNvPicPr>
          <p:nvPr/>
        </p:nvPicPr>
        <p:blipFill>
          <a:blip r:embed="rId23"/>
          <a:stretch>
            <a:fillRect/>
          </a:stretch>
        </p:blipFill>
        <p:spPr>
          <a:xfrm>
            <a:off x="1802765" y="1949450"/>
            <a:ext cx="3712845" cy="4293870"/>
          </a:xfrm>
          <a:prstGeom prst="rect">
            <a:avLst/>
          </a:prstGeom>
        </p:spPr>
      </p:pic>
      <p:pic>
        <p:nvPicPr>
          <p:cNvPr id="8" name="图片 7"/>
          <p:cNvPicPr>
            <a:picLocks noChangeAspect="1"/>
          </p:cNvPicPr>
          <p:nvPr/>
        </p:nvPicPr>
        <p:blipFill>
          <a:blip r:embed="rId24"/>
          <a:stretch>
            <a:fillRect/>
          </a:stretch>
        </p:blipFill>
        <p:spPr>
          <a:xfrm>
            <a:off x="6407785" y="1656715"/>
            <a:ext cx="2356485" cy="4586605"/>
          </a:xfrm>
          <a:prstGeom prst="rect">
            <a:avLst/>
          </a:prstGeom>
        </p:spPr>
      </p:pic>
    </p:spTree>
    <p:custDataLst>
      <p:tags r:id="rId1"/>
    </p:custDataLst>
  </p:cSld>
  <p:clrMapOvr>
    <a:masterClrMapping/>
  </p:clrMapOvr>
  <p:transition spd="slow">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060" y="0"/>
            <a:ext cx="10793730" cy="69151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code implementation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61695" y="544195"/>
            <a:ext cx="10941685" cy="337185"/>
          </a:xfrm>
          <a:prstGeom prst="rect">
            <a:avLst/>
          </a:prstGeom>
          <a:noFill/>
        </p:spPr>
        <p:txBody>
          <a:bodyPr wrap="square" rtlCol="0">
            <a:spAutoFit/>
          </a:bodyPr>
          <a:lstStyle/>
          <a:p>
            <a:r>
              <a:rPr lang="zh-CN" altLang="en-US" sz="1600" i="1"/>
              <a:t>In this section, the linear regression model is solved by two methods: self-written code solution and packet transfer solution</a:t>
            </a:r>
            <a:r>
              <a:rPr lang="en-US" altLang="zh-CN" sz="1600" i="1"/>
              <a:t>.</a:t>
            </a:r>
            <a:r>
              <a:rPr lang="zh-CN" altLang="en-US" sz="1600" i="1"/>
              <a:t> </a:t>
            </a:r>
          </a:p>
        </p:txBody>
      </p:sp>
      <p:sp>
        <p:nvSpPr>
          <p:cNvPr id="3" name="文本框 2"/>
          <p:cNvSpPr txBox="1"/>
          <p:nvPr/>
        </p:nvSpPr>
        <p:spPr>
          <a:xfrm>
            <a:off x="2374900" y="1045210"/>
            <a:ext cx="6192520" cy="601980"/>
          </a:xfrm>
          <a:prstGeom prst="rect">
            <a:avLst/>
          </a:prstGeom>
          <a:noFill/>
        </p:spPr>
        <p:txBody>
          <a:bodyPr wrap="square" rtlCol="0">
            <a:noAutofit/>
          </a:bodyPr>
          <a:lstStyle/>
          <a:p>
            <a:r>
              <a:rPr lang="zh-CN" altLang="en-US" sz="2800" b="1">
                <a:highlight>
                  <a:srgbClr val="FFFF00"/>
                </a:highlight>
              </a:rPr>
              <a:t>Use the sklearn package</a:t>
            </a:r>
          </a:p>
        </p:txBody>
      </p:sp>
      <p:pic>
        <p:nvPicPr>
          <p:cNvPr id="13" name="图片 12" descr="31393935333132353b31393939353539353b5e8f53f732"/>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77315" y="883285"/>
            <a:ext cx="802005" cy="773430"/>
          </a:xfrm>
          <a:prstGeom prst="rect">
            <a:avLst/>
          </a:prstGeom>
        </p:spPr>
      </p:pic>
      <p:pic>
        <p:nvPicPr>
          <p:cNvPr id="4" name="图片 3"/>
          <p:cNvPicPr>
            <a:picLocks noChangeAspect="1"/>
          </p:cNvPicPr>
          <p:nvPr/>
        </p:nvPicPr>
        <p:blipFill>
          <a:blip r:embed="rId23"/>
          <a:stretch>
            <a:fillRect/>
          </a:stretch>
        </p:blipFill>
        <p:spPr>
          <a:xfrm>
            <a:off x="1520190" y="1693545"/>
            <a:ext cx="9795510" cy="1958975"/>
          </a:xfrm>
          <a:prstGeom prst="rect">
            <a:avLst/>
          </a:prstGeom>
        </p:spPr>
      </p:pic>
      <p:pic>
        <p:nvPicPr>
          <p:cNvPr id="6" name="图片 5"/>
          <p:cNvPicPr>
            <a:picLocks noChangeAspect="1"/>
          </p:cNvPicPr>
          <p:nvPr/>
        </p:nvPicPr>
        <p:blipFill>
          <a:blip r:embed="rId24"/>
          <a:stretch>
            <a:fillRect/>
          </a:stretch>
        </p:blipFill>
        <p:spPr>
          <a:xfrm>
            <a:off x="1520190" y="3655060"/>
            <a:ext cx="9796145" cy="2778760"/>
          </a:xfrm>
          <a:prstGeom prst="rect">
            <a:avLst/>
          </a:prstGeom>
        </p:spPr>
      </p:pic>
    </p:spTree>
    <p:custDataLst>
      <p:tags r:id="rId1"/>
    </p:custDataLst>
  </p:cSld>
  <p:clrMapOvr>
    <a:masterClrMapping/>
  </p:clrMapOvr>
  <p:transition spd="slow">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0" r:link="rId21"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2" r:link="rId23"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20090" y="350520"/>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What exactly is logistic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337945" y="1571625"/>
            <a:ext cx="8955405" cy="688340"/>
          </a:xfrm>
          <a:prstGeom prst="rect">
            <a:avLst/>
          </a:prstGeom>
          <a:solidFill>
            <a:schemeClr val="accent1">
              <a:lumMod val="40000"/>
              <a:lumOff val="60000"/>
            </a:schemeClr>
          </a:solidFill>
        </p:spPr>
        <p:txBody>
          <a:bodyPr wrap="square" rtlCol="0" anchor="ctr" anchorCtr="0">
            <a:noAutofit/>
          </a:bodyPr>
          <a:lstStyle/>
          <a:p>
            <a:pPr algn="l"/>
            <a:r>
              <a:rPr lang="en-US" altLang="zh-CN" sz="2400" b="1">
                <a:solidFill>
                  <a:srgbClr val="FF0000"/>
                </a:solidFill>
                <a:latin typeface="微软雅黑" panose="020B0503020204020204" charset="-122"/>
                <a:ea typeface="微软雅黑" panose="020B0503020204020204" charset="-122"/>
                <a:cs typeface="+mn-lt"/>
              </a:rPr>
              <a:t>Logistic regression</a:t>
            </a:r>
            <a:r>
              <a:rPr lang="en-US" altLang="zh-CN" sz="2400">
                <a:latin typeface="微软雅黑" panose="020B0503020204020204" charset="-122"/>
                <a:ea typeface="微软雅黑" panose="020B0503020204020204" charset="-122"/>
                <a:cs typeface="+mn-lt"/>
              </a:rPr>
              <a:t> </a:t>
            </a:r>
            <a:r>
              <a:rPr lang="en-US" altLang="zh-CN" sz="2400" b="1">
                <a:solidFill>
                  <a:srgbClr val="002060"/>
                </a:solidFill>
                <a:latin typeface="微软雅黑" panose="020B0503020204020204" charset="-122"/>
                <a:ea typeface="微软雅黑" panose="020B0503020204020204" charset="-122"/>
                <a:cs typeface="+mn-lt"/>
              </a:rPr>
              <a:t>=</a:t>
            </a:r>
            <a:r>
              <a:rPr lang="en-US" altLang="zh-CN" sz="2400">
                <a:solidFill>
                  <a:schemeClr val="accent4">
                    <a:lumMod val="60000"/>
                    <a:lumOff val="40000"/>
                  </a:schemeClr>
                </a:solidFill>
                <a:latin typeface="微软雅黑" panose="020B0503020204020204" charset="-122"/>
                <a:ea typeface="微软雅黑" panose="020B0503020204020204" charset="-122"/>
                <a:cs typeface="+mn-lt"/>
              </a:rPr>
              <a:t> </a:t>
            </a:r>
            <a:r>
              <a:rPr lang="en-US" altLang="zh-CN" sz="2400">
                <a:solidFill>
                  <a:srgbClr val="0070C0"/>
                </a:solidFill>
                <a:latin typeface="微软雅黑" panose="020B0503020204020204" charset="-122"/>
                <a:ea typeface="微软雅黑" panose="020B0503020204020204" charset="-122"/>
                <a:cs typeface="+mn-lt"/>
              </a:rPr>
              <a:t>linear regression </a:t>
            </a:r>
            <a:r>
              <a:rPr lang="en-US" altLang="zh-CN" sz="2400" b="1">
                <a:solidFill>
                  <a:srgbClr val="002060"/>
                </a:solidFill>
                <a:latin typeface="微软雅黑" panose="020B0503020204020204" charset="-122"/>
                <a:ea typeface="微软雅黑" panose="020B0503020204020204" charset="-122"/>
                <a:cs typeface="+mn-lt"/>
              </a:rPr>
              <a:t>+</a:t>
            </a:r>
            <a:r>
              <a:rPr lang="en-US" altLang="zh-CN" sz="2400">
                <a:latin typeface="微软雅黑" panose="020B0503020204020204" charset="-122"/>
                <a:ea typeface="微软雅黑" panose="020B0503020204020204" charset="-122"/>
                <a:cs typeface="+mn-lt"/>
              </a:rPr>
              <a:t> </a:t>
            </a:r>
            <a:r>
              <a:rPr lang="en-US" altLang="zh-CN" sz="2400">
                <a:solidFill>
                  <a:srgbClr val="0070C0"/>
                </a:solidFill>
                <a:latin typeface="微软雅黑" panose="020B0503020204020204" charset="-122"/>
                <a:ea typeface="微软雅黑" panose="020B0503020204020204" charset="-122"/>
                <a:cs typeface="+mn-lt"/>
              </a:rPr>
              <a:t>sigmoid function</a:t>
            </a:r>
            <a:r>
              <a:rPr lang="en-US" altLang="zh-CN" sz="2400">
                <a:solidFill>
                  <a:srgbClr val="0070C0"/>
                </a:solidFill>
                <a:latin typeface="楷体" panose="02010609060101010101" charset="-122"/>
                <a:ea typeface="楷体" panose="02010609060101010101" charset="-122"/>
                <a:cs typeface="+mn-lt"/>
              </a:rPr>
              <a:t>  </a:t>
            </a:r>
          </a:p>
        </p:txBody>
      </p:sp>
      <p:sp>
        <p:nvSpPr>
          <p:cNvPr id="2" name="文本框 1"/>
          <p:cNvSpPr txBox="1"/>
          <p:nvPr/>
        </p:nvSpPr>
        <p:spPr>
          <a:xfrm>
            <a:off x="1337945" y="1571625"/>
            <a:ext cx="8954770" cy="688340"/>
          </a:xfrm>
          <a:prstGeom prst="rect">
            <a:avLst/>
          </a:prstGeom>
          <a:noFill/>
          <a:ln w="38100">
            <a:solidFill>
              <a:schemeClr val="tx2">
                <a:lumMod val="25000"/>
              </a:schemeClr>
            </a:solidFill>
          </a:ln>
        </p:spPr>
        <p:txBody>
          <a:bodyPr wrap="square" rtlCol="0">
            <a:noAutofit/>
          </a:bodyPr>
          <a:lstStyle/>
          <a:p>
            <a:endParaRPr lang="zh-CN" altLang="en-US"/>
          </a:p>
        </p:txBody>
      </p:sp>
      <p:pic>
        <p:nvPicPr>
          <p:cNvPr id="10" name="图片 9"/>
          <p:cNvPicPr>
            <a:picLocks noChangeAspect="1"/>
          </p:cNvPicPr>
          <p:nvPr>
            <p:custDataLst>
              <p:tags r:id="rId16"/>
            </p:custDataLst>
          </p:nvPr>
        </p:nvPicPr>
        <p:blipFill>
          <a:blip r:embed="rId24"/>
          <a:stretch>
            <a:fillRect/>
          </a:stretch>
        </p:blipFill>
        <p:spPr>
          <a:xfrm>
            <a:off x="1790065" y="2813050"/>
            <a:ext cx="5920105" cy="3342005"/>
          </a:xfrm>
          <a:prstGeom prst="rect">
            <a:avLst/>
          </a:prstGeom>
        </p:spPr>
      </p:pic>
      <p:sp>
        <p:nvSpPr>
          <p:cNvPr id="12" name="云形标注 11"/>
          <p:cNvSpPr/>
          <p:nvPr/>
        </p:nvSpPr>
        <p:spPr>
          <a:xfrm>
            <a:off x="113030" y="2260600"/>
            <a:ext cx="2766060" cy="1507490"/>
          </a:xfrm>
          <a:prstGeom prst="cloudCallout">
            <a:avLst>
              <a:gd name="adj1" fmla="val 38805"/>
              <a:gd name="adj2" fmla="val 791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b="1"/>
              <a:t>How do you turn regression into classification？</a:t>
            </a:r>
          </a:p>
        </p:txBody>
      </p:sp>
      <p:cxnSp>
        <p:nvCxnSpPr>
          <p:cNvPr id="13" name="直接箭头连接符 12"/>
          <p:cNvCxnSpPr/>
          <p:nvPr/>
        </p:nvCxnSpPr>
        <p:spPr>
          <a:xfrm>
            <a:off x="3082925" y="4359910"/>
            <a:ext cx="3979545" cy="3810"/>
          </a:xfrm>
          <a:prstGeom prst="straightConnector1">
            <a:avLst/>
          </a:prstGeom>
          <a:ln w="44450" cmpd="sng">
            <a:solidFill>
              <a:schemeClr val="accent1">
                <a:shade val="50000"/>
              </a:schemeClr>
            </a:solidFill>
            <a:prstDash val="solid"/>
            <a:tailEnd type="arrow" w="med" len="med"/>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nvCxnSpPr>
        <p:spPr>
          <a:xfrm flipH="1">
            <a:off x="3082925" y="4359910"/>
            <a:ext cx="179197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860925" y="3541395"/>
            <a:ext cx="1932940" cy="83248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117340" y="2813050"/>
            <a:ext cx="3358515" cy="611505"/>
          </a:xfrm>
          <a:prstGeom prst="rect">
            <a:avLst/>
          </a:prstGeom>
          <a:noFill/>
        </p:spPr>
        <p:txBody>
          <a:bodyPr wrap="square" rtlCol="0">
            <a:noAutofit/>
          </a:bodyPr>
          <a:lstStyle/>
          <a:p>
            <a:r>
              <a:rPr lang="zh-CN" altLang="en-US" b="1">
                <a:latin typeface="宋体" panose="02010600030101010101" pitchFamily="2" charset="-122"/>
                <a:ea typeface="宋体" panose="02010600030101010101" pitchFamily="2" charset="-122"/>
                <a:cs typeface="宋体" panose="02010600030101010101" pitchFamily="2" charset="-122"/>
              </a:rPr>
              <a:t>y greater than 130 is blue</a:t>
            </a:r>
          </a:p>
          <a:p>
            <a:r>
              <a:rPr lang="zh-CN" altLang="en-US" b="1">
                <a:latin typeface="宋体" panose="02010600030101010101" pitchFamily="2" charset="-122"/>
                <a:ea typeface="宋体" panose="02010600030101010101" pitchFamily="2" charset="-122"/>
                <a:cs typeface="宋体" panose="02010600030101010101" pitchFamily="2" charset="-122"/>
              </a:rPr>
              <a:t>y less than 130 is red</a:t>
            </a:r>
          </a:p>
        </p:txBody>
      </p:sp>
      <p:cxnSp>
        <p:nvCxnSpPr>
          <p:cNvPr id="4" name="直接连接符 3"/>
          <p:cNvCxnSpPr/>
          <p:nvPr>
            <p:custDataLst>
              <p:tags r:id="rId17"/>
            </p:custDataLst>
          </p:nvPr>
        </p:nvCxnSpPr>
        <p:spPr>
          <a:xfrm>
            <a:off x="4860925" y="3230880"/>
            <a:ext cx="27940" cy="2695575"/>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18"/>
            </p:custDataLst>
          </p:nvPr>
        </p:nvPicPr>
        <p:blipFill>
          <a:blip r:embed="rId25"/>
          <a:stretch>
            <a:fillRect/>
          </a:stretch>
        </p:blipFill>
        <p:spPr>
          <a:xfrm>
            <a:off x="7475855" y="2750185"/>
            <a:ext cx="4071620" cy="317563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plus(in)">
                                      <p:cBhvr>
                                        <p:cTn id="28" dur="2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2000"/>
                                        <p:tgtEl>
                                          <p:spTgt spid="13"/>
                                        </p:tgtEl>
                                      </p:cBhvr>
                                    </p:animEffect>
                                    <p:anim calcmode="lin" valueType="num">
                                      <p:cBhvr>
                                        <p:cTn id="34" dur="2000" fill="hold"/>
                                        <p:tgtEl>
                                          <p:spTgt spid="13"/>
                                        </p:tgtEl>
                                        <p:attrNameLst>
                                          <p:attrName>ppt_w</p:attrName>
                                        </p:attrNameLst>
                                      </p:cBhvr>
                                      <p:tavLst>
                                        <p:tav tm="0" fmla="#ppt_w*sin(2.5*pi*$)">
                                          <p:val>
                                            <p:fltVal val="0"/>
                                          </p:val>
                                        </p:tav>
                                        <p:tav tm="100000">
                                          <p:val>
                                            <p:fltVal val="1"/>
                                          </p:val>
                                        </p:tav>
                                      </p:tavLst>
                                    </p:anim>
                                    <p:anim calcmode="lin" valueType="num">
                                      <p:cBhvr>
                                        <p:cTn id="3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amond(in)">
                                      <p:cBhvr>
                                        <p:cTn id="40" dur="20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strips(downLef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3" presetClass="entr" presetSubtype="16" fill="hold" nodeType="click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plus(in)">
                                      <p:cBhvr>
                                        <p:cTn id="50" dur="2000"/>
                                        <p:tgtEl>
                                          <p:spTgt spid="30">
                                            <p:txEl>
                                              <p:pRg st="0" end="0"/>
                                            </p:txEl>
                                          </p:spTgt>
                                        </p:tgtEl>
                                      </p:cBhvr>
                                    </p:animEffect>
                                  </p:childTnLst>
                                </p:cTn>
                              </p:par>
                              <p:par>
                                <p:cTn id="51" presetID="13" presetClass="entr" presetSubtype="16" fill="hold" nodeType="withEffect">
                                  <p:stCondLst>
                                    <p:cond delay="0"/>
                                  </p:stCondLst>
                                  <p:childTnLst>
                                    <p:set>
                                      <p:cBhvr>
                                        <p:cTn id="52" dur="1" fill="hold">
                                          <p:stCondLst>
                                            <p:cond delay="0"/>
                                          </p:stCondLst>
                                        </p:cTn>
                                        <p:tgtEl>
                                          <p:spTgt spid="30">
                                            <p:txEl>
                                              <p:pRg st="1" end="1"/>
                                            </p:txEl>
                                          </p:spTgt>
                                        </p:tgtEl>
                                        <p:attrNameLst>
                                          <p:attrName>style.visibility</p:attrName>
                                        </p:attrNameLst>
                                      </p:cBhvr>
                                      <p:to>
                                        <p:strVal val="visible"/>
                                      </p:to>
                                    </p:set>
                                    <p:animEffect transition="in" filter="plus(in)">
                                      <p:cBhvr>
                                        <p:cTn id="53" dur="2000"/>
                                        <p:tgtEl>
                                          <p:spTgt spid="30">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heel(1)">
                                      <p:cBhvr>
                                        <p:cTn id="58" dur="20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500" fill="hold"/>
                                        <p:tgtEl>
                                          <p:spTgt spid="5"/>
                                        </p:tgtEl>
                                        <p:attrNameLst>
                                          <p:attrName>ppt_w</p:attrName>
                                        </p:attrNameLst>
                                      </p:cBhvr>
                                      <p:tavLst>
                                        <p:tav tm="0">
                                          <p:val>
                                            <p:fltVal val="0"/>
                                          </p:val>
                                        </p:tav>
                                        <p:tav tm="100000">
                                          <p:val>
                                            <p:strVal val="#ppt_w"/>
                                          </p:val>
                                        </p:tav>
                                      </p:tavLst>
                                    </p:anim>
                                    <p:anim calcmode="lin" valueType="num">
                                      <p:cBhvr>
                                        <p:cTn id="64" dur="500" fill="hold"/>
                                        <p:tgtEl>
                                          <p:spTgt spid="5"/>
                                        </p:tgtEl>
                                        <p:attrNameLst>
                                          <p:attrName>ppt_h</p:attrName>
                                        </p:attrNameLst>
                                      </p:cBhvr>
                                      <p:tavLst>
                                        <p:tav tm="0">
                                          <p:val>
                                            <p:fltVal val="0"/>
                                          </p:val>
                                        </p:tav>
                                        <p:tav tm="100000">
                                          <p:val>
                                            <p:strVal val="#ppt_h"/>
                                          </p:val>
                                        </p:tav>
                                      </p:tavLst>
                                    </p:anim>
                                    <p:animEffect transition="in" filter="fade">
                                      <p:cBhvr>
                                        <p:cTn id="6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bldLvl="0" animBg="1"/>
      <p:bldP spid="2" grpId="1" animBg="1"/>
      <p:bldP spid="12" grpId="0" animBg="1"/>
      <p:bldP spid="1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935990"/>
            <a:ext cx="12191365" cy="1753235"/>
          </a:xfrm>
          <a:prstGeom prst="rect">
            <a:avLst/>
          </a:prstGeom>
          <a:noFill/>
        </p:spPr>
        <p:txBody>
          <a:bodyPr wrap="square" rtlCol="0">
            <a:spAutoFit/>
          </a:bodyPr>
          <a:lstStyle/>
          <a:p>
            <a:pPr algn="ctr"/>
            <a:r>
              <a:rPr lang="zh-CN" altLang="en-US" sz="5400" b="1" dirty="0">
                <a:solidFill>
                  <a:schemeClr val="accent1"/>
                </a:solidFill>
              </a:rPr>
              <a:t>Logistic regression</a:t>
            </a:r>
            <a:r>
              <a:rPr lang="en-US" altLang="zh-CN" sz="5400" b="1" dirty="0">
                <a:solidFill>
                  <a:schemeClr val="accent1"/>
                </a:solidFill>
              </a:rPr>
              <a:t> </a:t>
            </a:r>
          </a:p>
          <a:p>
            <a:pPr algn="ctr"/>
            <a:r>
              <a:rPr lang="zh-CN" altLang="en-US" sz="5400" b="1" dirty="0">
                <a:solidFill>
                  <a:schemeClr val="accent1"/>
                </a:solidFill>
              </a:rPr>
              <a:t>algorithm introduction</a:t>
            </a:r>
          </a:p>
        </p:txBody>
      </p:sp>
      <p:sp>
        <p:nvSpPr>
          <p:cNvPr id="14" name="TextBox 111"/>
          <p:cNvSpPr txBox="1">
            <a:spLocks noChangeArrowheads="1"/>
          </p:cNvSpPr>
          <p:nvPr/>
        </p:nvSpPr>
        <p:spPr bwMode="auto">
          <a:xfrm>
            <a:off x="1529715" y="3803650"/>
            <a:ext cx="985647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noAutofit/>
          </a:bodyPr>
          <a:lstStyle>
            <a:lvl1pPr>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9pPr>
          </a:lstStyle>
          <a:p>
            <a:pPr algn="l" eaLnBrk="1" hangingPunct="1">
              <a:lnSpc>
                <a:spcPct val="120000"/>
              </a:lnSpc>
            </a:pPr>
            <a:r>
              <a:rPr lang="en-US" altLang="zh-CN" sz="1600" dirty="0">
                <a:solidFill>
                  <a:srgbClr val="000000"/>
                </a:solidFill>
                <a:latin typeface="微软雅黑 Light" panose="020B0502040204020203" pitchFamily="34" charset="-122"/>
                <a:ea typeface="微软雅黑 Light" panose="020B0502040204020203" pitchFamily="34" charset="-122"/>
                <a:cs typeface="Arial" panose="020B0604020202020204" pitchFamily="34" charset="0"/>
              </a:rPr>
              <a:t> </a:t>
            </a:r>
            <a:r>
              <a:rPr lang="en-US" altLang="zh-CN" sz="160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rPr>
              <a:t> </a:t>
            </a:r>
            <a:r>
              <a:rPr lang="en-US" altLang="zh-CN" sz="200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rPr>
              <a:t> </a:t>
            </a:r>
            <a:r>
              <a:rPr lang="en-US" altLang="zh-CN" sz="2000" b="1"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rPr>
              <a:t>The logistic regression algorithm is explained in plain language. This section starts with the binary classification problem, from the principle of linear regression, logistic regression idea... Expand, using charts, models, examples and code repetition, to explain its ideas and methods, if there are mistakes, please correct.</a:t>
            </a:r>
          </a:p>
        </p:txBody>
      </p:sp>
      <p:sp>
        <p:nvSpPr>
          <p:cNvPr id="3" name="文本框 2"/>
          <p:cNvSpPr txBox="1"/>
          <p:nvPr/>
        </p:nvSpPr>
        <p:spPr>
          <a:xfrm>
            <a:off x="4404360" y="2773680"/>
            <a:ext cx="7406640" cy="368300"/>
          </a:xfrm>
          <a:prstGeom prst="rect">
            <a:avLst/>
          </a:prstGeom>
          <a:noFill/>
        </p:spPr>
        <p:txBody>
          <a:bodyPr wrap="square" rtlCol="0">
            <a:spAutoFit/>
          </a:bodyPr>
          <a:lstStyle/>
          <a:p>
            <a:r>
              <a:rPr lang="zh-CN" altLang="en-US" b="1">
                <a:solidFill>
                  <a:schemeClr val="accent3">
                    <a:lumMod val="50000"/>
                  </a:schemeClr>
                </a:solidFill>
              </a:rPr>
              <a:t>Wang Yuzi (</a:t>
            </a:r>
            <a:r>
              <a:rPr lang="zh-CN" altLang="en-US" i="1">
                <a:solidFill>
                  <a:schemeClr val="accent3">
                    <a:lumMod val="50000"/>
                  </a:schemeClr>
                </a:solidFill>
              </a:rPr>
              <a:t>Tourism Management + Computer Science and Technology</a:t>
            </a:r>
            <a:r>
              <a:rPr lang="zh-CN" altLang="en-US" b="1">
                <a:solidFill>
                  <a:schemeClr val="accent3">
                    <a:lumMod val="50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20090" y="350520"/>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What exactly is logistic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568450" y="1275080"/>
            <a:ext cx="8955405" cy="688340"/>
          </a:xfrm>
          <a:prstGeom prst="rect">
            <a:avLst/>
          </a:prstGeom>
          <a:solidFill>
            <a:schemeClr val="accent1">
              <a:lumMod val="40000"/>
              <a:lumOff val="60000"/>
            </a:schemeClr>
          </a:solidFill>
        </p:spPr>
        <p:txBody>
          <a:bodyPr wrap="square" rtlCol="0" anchor="ctr" anchorCtr="0">
            <a:noAutofit/>
          </a:bodyPr>
          <a:lstStyle/>
          <a:p>
            <a:pPr algn="l"/>
            <a:r>
              <a:rPr lang="en-US" altLang="zh-CN" sz="2400" b="1">
                <a:solidFill>
                  <a:srgbClr val="FF0000"/>
                </a:solidFill>
                <a:latin typeface="微软雅黑" panose="020B0503020204020204" charset="-122"/>
                <a:ea typeface="微软雅黑" panose="020B0503020204020204" charset="-122"/>
                <a:cs typeface="+mn-lt"/>
              </a:rPr>
              <a:t>Logistic regression</a:t>
            </a:r>
            <a:r>
              <a:rPr lang="en-US" altLang="zh-CN" sz="2400">
                <a:latin typeface="微软雅黑" panose="020B0503020204020204" charset="-122"/>
                <a:ea typeface="微软雅黑" panose="020B0503020204020204" charset="-122"/>
                <a:cs typeface="+mn-lt"/>
              </a:rPr>
              <a:t> </a:t>
            </a:r>
            <a:r>
              <a:rPr lang="en-US" altLang="zh-CN" sz="2400" b="1">
                <a:solidFill>
                  <a:srgbClr val="002060"/>
                </a:solidFill>
                <a:latin typeface="微软雅黑" panose="020B0503020204020204" charset="-122"/>
                <a:ea typeface="微软雅黑" panose="020B0503020204020204" charset="-122"/>
                <a:cs typeface="+mn-lt"/>
              </a:rPr>
              <a:t>=</a:t>
            </a:r>
            <a:r>
              <a:rPr lang="en-US" altLang="zh-CN" sz="2400">
                <a:solidFill>
                  <a:schemeClr val="accent4">
                    <a:lumMod val="60000"/>
                    <a:lumOff val="40000"/>
                  </a:schemeClr>
                </a:solidFill>
                <a:latin typeface="微软雅黑" panose="020B0503020204020204" charset="-122"/>
                <a:ea typeface="微软雅黑" panose="020B0503020204020204" charset="-122"/>
                <a:cs typeface="+mn-lt"/>
              </a:rPr>
              <a:t> </a:t>
            </a:r>
            <a:r>
              <a:rPr lang="en-US" altLang="zh-CN" sz="2400">
                <a:solidFill>
                  <a:srgbClr val="0070C0"/>
                </a:solidFill>
                <a:latin typeface="微软雅黑" panose="020B0503020204020204" charset="-122"/>
                <a:ea typeface="微软雅黑" panose="020B0503020204020204" charset="-122"/>
                <a:cs typeface="+mn-lt"/>
              </a:rPr>
              <a:t>linear regression </a:t>
            </a:r>
            <a:r>
              <a:rPr lang="en-US" altLang="zh-CN" sz="2400" b="1">
                <a:solidFill>
                  <a:srgbClr val="002060"/>
                </a:solidFill>
                <a:latin typeface="微软雅黑" panose="020B0503020204020204" charset="-122"/>
                <a:ea typeface="微软雅黑" panose="020B0503020204020204" charset="-122"/>
                <a:cs typeface="+mn-lt"/>
              </a:rPr>
              <a:t>+</a:t>
            </a:r>
            <a:r>
              <a:rPr lang="en-US" altLang="zh-CN" sz="2400">
                <a:latin typeface="微软雅黑" panose="020B0503020204020204" charset="-122"/>
                <a:ea typeface="微软雅黑" panose="020B0503020204020204" charset="-122"/>
                <a:cs typeface="+mn-lt"/>
              </a:rPr>
              <a:t> </a:t>
            </a:r>
            <a:r>
              <a:rPr lang="en-US" altLang="zh-CN" sz="2400">
                <a:solidFill>
                  <a:srgbClr val="0070C0"/>
                </a:solidFill>
                <a:latin typeface="微软雅黑" panose="020B0503020204020204" charset="-122"/>
                <a:ea typeface="微软雅黑" panose="020B0503020204020204" charset="-122"/>
                <a:cs typeface="+mn-lt"/>
              </a:rPr>
              <a:t>sigmoid function</a:t>
            </a:r>
            <a:r>
              <a:rPr lang="en-US" altLang="zh-CN" sz="2400">
                <a:solidFill>
                  <a:srgbClr val="0070C0"/>
                </a:solidFill>
                <a:latin typeface="楷体" panose="02010609060101010101" charset="-122"/>
                <a:ea typeface="楷体" panose="02010609060101010101" charset="-122"/>
                <a:cs typeface="+mn-lt"/>
              </a:rPr>
              <a:t>  </a:t>
            </a:r>
          </a:p>
        </p:txBody>
      </p:sp>
      <p:sp>
        <p:nvSpPr>
          <p:cNvPr id="2" name="文本框 1"/>
          <p:cNvSpPr txBox="1"/>
          <p:nvPr/>
        </p:nvSpPr>
        <p:spPr>
          <a:xfrm>
            <a:off x="1569085" y="1275080"/>
            <a:ext cx="8954770" cy="688340"/>
          </a:xfrm>
          <a:prstGeom prst="rect">
            <a:avLst/>
          </a:prstGeom>
          <a:noFill/>
          <a:ln w="38100">
            <a:solidFill>
              <a:schemeClr val="tx2">
                <a:lumMod val="25000"/>
              </a:schemeClr>
            </a:solidFill>
          </a:ln>
        </p:spPr>
        <p:txBody>
          <a:bodyPr wrap="square" rtlCol="0">
            <a:noAutofit/>
          </a:bodyPr>
          <a:lstStyle/>
          <a:p>
            <a:endParaRPr lang="zh-CN" altLang="en-US"/>
          </a:p>
        </p:txBody>
      </p:sp>
      <p:pic>
        <p:nvPicPr>
          <p:cNvPr id="4" name="图片 3"/>
          <p:cNvPicPr>
            <a:picLocks noChangeAspect="1"/>
          </p:cNvPicPr>
          <p:nvPr/>
        </p:nvPicPr>
        <p:blipFill>
          <a:blip r:embed="rId21"/>
          <a:stretch>
            <a:fillRect/>
          </a:stretch>
        </p:blipFill>
        <p:spPr>
          <a:xfrm>
            <a:off x="1829435" y="2487295"/>
            <a:ext cx="9055100" cy="340550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trips(down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2" grpId="0" bldLvl="0" animBg="1"/>
      <p:bldP spid="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20090" y="223520"/>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How does the sigmoid function work?</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5" name="图片 4"/>
          <p:cNvPicPr>
            <a:picLocks noChangeAspect="1"/>
          </p:cNvPicPr>
          <p:nvPr/>
        </p:nvPicPr>
        <p:blipFill>
          <a:blip r:embed="rId21"/>
          <a:stretch>
            <a:fillRect/>
          </a:stretch>
        </p:blipFill>
        <p:spPr>
          <a:xfrm>
            <a:off x="5071745" y="1579245"/>
            <a:ext cx="6746240" cy="3698875"/>
          </a:xfrm>
          <a:prstGeom prst="rect">
            <a:avLst/>
          </a:prstGeom>
        </p:spPr>
      </p:pic>
      <p:pic>
        <p:nvPicPr>
          <p:cNvPr id="6" name="图片 5"/>
          <p:cNvPicPr>
            <a:picLocks noChangeAspect="1"/>
          </p:cNvPicPr>
          <p:nvPr/>
        </p:nvPicPr>
        <p:blipFill>
          <a:blip r:embed="rId22"/>
          <a:stretch>
            <a:fillRect/>
          </a:stretch>
        </p:blipFill>
        <p:spPr>
          <a:xfrm>
            <a:off x="380365" y="1404620"/>
            <a:ext cx="4504690" cy="4264660"/>
          </a:xfrm>
          <a:prstGeom prst="rect">
            <a:avLst/>
          </a:prstGeom>
        </p:spPr>
      </p:pic>
      <p:sp>
        <p:nvSpPr>
          <p:cNvPr id="16" name="任意多边形 15"/>
          <p:cNvSpPr/>
          <p:nvPr/>
        </p:nvSpPr>
        <p:spPr>
          <a:xfrm>
            <a:off x="2433320" y="4642485"/>
            <a:ext cx="3260090" cy="777875"/>
          </a:xfrm>
          <a:custGeom>
            <a:avLst/>
            <a:gdLst>
              <a:gd name="connisteX0" fmla="*/ 0 w 3260090"/>
              <a:gd name="connsiteY0" fmla="*/ 182880 h 777918"/>
              <a:gd name="connisteX1" fmla="*/ 1101090 w 3260090"/>
              <a:gd name="connsiteY1" fmla="*/ 775970 h 777918"/>
              <a:gd name="connisteX2" fmla="*/ 3260090 w 3260090"/>
              <a:gd name="connsiteY2" fmla="*/ 0 h 777918"/>
            </a:gdLst>
            <a:ahLst/>
            <a:cxnLst>
              <a:cxn ang="0">
                <a:pos x="connisteX0" y="connsiteY0"/>
              </a:cxn>
              <a:cxn ang="0">
                <a:pos x="connisteX1" y="connsiteY1"/>
              </a:cxn>
              <a:cxn ang="0">
                <a:pos x="connisteX2" y="connsiteY2"/>
              </a:cxn>
            </a:cxnLst>
            <a:rect l="l" t="t" r="r" b="b"/>
            <a:pathLst>
              <a:path w="3260090" h="777918">
                <a:moveTo>
                  <a:pt x="0" y="182880"/>
                </a:moveTo>
                <a:cubicBezTo>
                  <a:pt x="177165" y="316865"/>
                  <a:pt x="448945" y="812800"/>
                  <a:pt x="1101090" y="775970"/>
                </a:cubicBezTo>
                <a:cubicBezTo>
                  <a:pt x="1753235" y="739140"/>
                  <a:pt x="2850515" y="167005"/>
                  <a:pt x="326009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2405380" y="3052445"/>
            <a:ext cx="5982970" cy="1547495"/>
          </a:xfrm>
          <a:custGeom>
            <a:avLst/>
            <a:gdLst>
              <a:gd name="connisteX0" fmla="*/ 0 w 5982970"/>
              <a:gd name="connsiteY0" fmla="*/ 587902 h 1547387"/>
              <a:gd name="connisteX1" fmla="*/ 3034030 w 5982970"/>
              <a:gd name="connsiteY1" fmla="*/ 37357 h 1547387"/>
              <a:gd name="connisteX2" fmla="*/ 5982970 w 5982970"/>
              <a:gd name="connsiteY2" fmla="*/ 1547387 h 1547387"/>
            </a:gdLst>
            <a:ahLst/>
            <a:cxnLst>
              <a:cxn ang="0">
                <a:pos x="connisteX0" y="connsiteY0"/>
              </a:cxn>
              <a:cxn ang="0">
                <a:pos x="connisteX1" y="connsiteY1"/>
              </a:cxn>
              <a:cxn ang="0">
                <a:pos x="connisteX2" y="connsiteY2"/>
              </a:cxn>
            </a:cxnLst>
            <a:rect l="l" t="t" r="r" b="b"/>
            <a:pathLst>
              <a:path w="5982970" h="1547387">
                <a:moveTo>
                  <a:pt x="0" y="587902"/>
                </a:moveTo>
                <a:cubicBezTo>
                  <a:pt x="548005" y="447567"/>
                  <a:pt x="1837690" y="-154413"/>
                  <a:pt x="3034030" y="37357"/>
                </a:cubicBezTo>
                <a:cubicBezTo>
                  <a:pt x="4230370" y="229127"/>
                  <a:pt x="5454015" y="1234332"/>
                  <a:pt x="5982970" y="154738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2419350" y="1579880"/>
            <a:ext cx="9200515" cy="3020060"/>
          </a:xfrm>
          <a:custGeom>
            <a:avLst/>
            <a:gdLst>
              <a:gd name="connisteX0" fmla="*/ 0 w 9200515"/>
              <a:gd name="connsiteY0" fmla="*/ 1304573 h 3111148"/>
              <a:gd name="connisteX1" fmla="*/ 5037455 w 9200515"/>
              <a:gd name="connsiteY1" fmla="*/ 63148 h 3111148"/>
              <a:gd name="connisteX2" fmla="*/ 9200515 w 9200515"/>
              <a:gd name="connsiteY2" fmla="*/ 3111148 h 3111148"/>
            </a:gdLst>
            <a:ahLst/>
            <a:cxnLst>
              <a:cxn ang="0">
                <a:pos x="connisteX0" y="connsiteY0"/>
              </a:cxn>
              <a:cxn ang="0">
                <a:pos x="connisteX1" y="connsiteY1"/>
              </a:cxn>
              <a:cxn ang="0">
                <a:pos x="connisteX2" y="connsiteY2"/>
              </a:cxn>
            </a:cxnLst>
            <a:rect l="l" t="t" r="r" b="b"/>
            <a:pathLst>
              <a:path w="9200515" h="3111149">
                <a:moveTo>
                  <a:pt x="0" y="1304574"/>
                </a:moveTo>
                <a:cubicBezTo>
                  <a:pt x="923925" y="995329"/>
                  <a:pt x="3197225" y="-298166"/>
                  <a:pt x="5037455" y="63149"/>
                </a:cubicBezTo>
                <a:cubicBezTo>
                  <a:pt x="6877685" y="424464"/>
                  <a:pt x="8468360" y="2476784"/>
                  <a:pt x="9200515" y="311114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plus(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strips(down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1000" fill="hold"/>
                                        <p:tgtEl>
                                          <p:spTgt spid="36"/>
                                        </p:tgtEl>
                                        <p:attrNameLst>
                                          <p:attrName>ppt_w</p:attrName>
                                        </p:attrNameLst>
                                      </p:cBhvr>
                                      <p:tavLst>
                                        <p:tav tm="0">
                                          <p:val>
                                            <p:fltVal val="0"/>
                                          </p:val>
                                        </p:tav>
                                        <p:tav tm="100000">
                                          <p:val>
                                            <p:strVal val="#ppt_w"/>
                                          </p:val>
                                        </p:tav>
                                      </p:tavLst>
                                    </p:anim>
                                    <p:anim calcmode="lin" valueType="num">
                                      <p:cBhvr>
                                        <p:cTn id="18" dur="1000" fill="hold"/>
                                        <p:tgtEl>
                                          <p:spTgt spid="36"/>
                                        </p:tgtEl>
                                        <p:attrNameLst>
                                          <p:attrName>ppt_h</p:attrName>
                                        </p:attrNameLst>
                                      </p:cBhvr>
                                      <p:tavLst>
                                        <p:tav tm="0">
                                          <p:val>
                                            <p:fltVal val="0"/>
                                          </p:val>
                                        </p:tav>
                                        <p:tav tm="100000">
                                          <p:val>
                                            <p:strVal val="#ppt_h"/>
                                          </p:val>
                                        </p:tav>
                                      </p:tavLst>
                                    </p:anim>
                                    <p:anim calcmode="lin" valueType="num">
                                      <p:cBhvr>
                                        <p:cTn id="19" dur="1000" fill="hold"/>
                                        <p:tgtEl>
                                          <p:spTgt spid="36"/>
                                        </p:tgtEl>
                                        <p:attrNameLst>
                                          <p:attrName>style.rotation</p:attrName>
                                        </p:attrNameLst>
                                      </p:cBhvr>
                                      <p:tavLst>
                                        <p:tav tm="0">
                                          <p:val>
                                            <p:fltVal val="90"/>
                                          </p:val>
                                        </p:tav>
                                        <p:tav tm="100000">
                                          <p:val>
                                            <p:fltVal val="0"/>
                                          </p:val>
                                        </p:tav>
                                      </p:tavLst>
                                    </p:anim>
                                    <p:animEffect transition="in" filter="fade">
                                      <p:cBhvr>
                                        <p:cTn id="2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35" grpId="0" animBg="1"/>
      <p:bldP spid="35" grpId="1" animBg="1"/>
      <p:bldP spid="36" grpId="0" animBg="1"/>
      <p:bldP spid="3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20090" y="6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The idea of logistic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720090" y="494030"/>
            <a:ext cx="9622790" cy="368300"/>
          </a:xfrm>
          <a:prstGeom prst="rect">
            <a:avLst/>
          </a:prstGeom>
          <a:noFill/>
        </p:spPr>
        <p:txBody>
          <a:bodyPr wrap="square" rtlCol="0">
            <a:spAutoFit/>
          </a:bodyPr>
          <a:lstStyle/>
          <a:p>
            <a:r>
              <a:rPr lang="zh-CN" altLang="en-US" i="1">
                <a:solidFill>
                  <a:schemeClr val="tx2">
                    <a:lumMod val="25000"/>
                  </a:schemeClr>
                </a:solidFill>
              </a:rPr>
              <a:t>This section explains the idea of solving binary classification problem by logistic regression</a:t>
            </a:r>
            <a:r>
              <a:rPr lang="en-US" altLang="zh-CN" i="1">
                <a:solidFill>
                  <a:schemeClr val="tx2">
                    <a:lumMod val="25000"/>
                  </a:schemeClr>
                </a:solidFill>
              </a:rPr>
              <a:t>.</a:t>
            </a:r>
          </a:p>
        </p:txBody>
      </p:sp>
      <p:sp>
        <p:nvSpPr>
          <p:cNvPr id="8" name="文本框 7"/>
          <p:cNvSpPr txBox="1"/>
          <p:nvPr/>
        </p:nvSpPr>
        <p:spPr>
          <a:xfrm>
            <a:off x="861695" y="1360805"/>
            <a:ext cx="10453370" cy="1476375"/>
          </a:xfrm>
          <a:prstGeom prst="rect">
            <a:avLst/>
          </a:prstGeom>
          <a:noFill/>
        </p:spPr>
        <p:txBody>
          <a:bodyPr wrap="square" rtlCol="0">
            <a:spAutoFit/>
          </a:bodyPr>
          <a:lstStyle/>
          <a:p>
            <a:r>
              <a:rPr lang="zh-CN" altLang="en-US"/>
              <a:t>We know that linear regression fits values that do not fit the needs of our forecast category.</a:t>
            </a:r>
          </a:p>
          <a:p>
            <a:r>
              <a:rPr lang="zh-CN" altLang="en-US" b="1">
                <a:solidFill>
                  <a:srgbClr val="FF0000"/>
                </a:solidFill>
              </a:rPr>
              <a:t>But</a:t>
            </a:r>
            <a:r>
              <a:rPr lang="zh-CN" altLang="en-US"/>
              <a:t> numbers are also related to categories,</a:t>
            </a:r>
          </a:p>
          <a:p>
            <a:r>
              <a:rPr lang="zh-CN" altLang="en-US" b="1"/>
              <a:t>For example</a:t>
            </a:r>
            <a:r>
              <a:rPr lang="zh-CN" altLang="en-US"/>
              <a:t>, </a:t>
            </a:r>
            <a:r>
              <a:rPr lang="zh-CN" altLang="en-US" i="1" u="sng"/>
              <a:t>the darker it gets, the greater the chance of rain.</a:t>
            </a:r>
          </a:p>
          <a:p>
            <a:r>
              <a:rPr lang="zh-CN" altLang="en-US"/>
              <a:t>That is, the greater the value, the greater the probability of belonging to a certain class,</a:t>
            </a:r>
            <a:r>
              <a:rPr lang="zh-CN" altLang="en-US" b="1">
                <a:solidFill>
                  <a:srgbClr val="FF0000"/>
                </a:solidFill>
              </a:rPr>
              <a:t> and the value and probability can be transferred.</a:t>
            </a:r>
          </a:p>
        </p:txBody>
      </p:sp>
      <p:sp>
        <p:nvSpPr>
          <p:cNvPr id="9" name="文本框 8"/>
          <p:cNvSpPr txBox="1"/>
          <p:nvPr/>
        </p:nvSpPr>
        <p:spPr>
          <a:xfrm>
            <a:off x="720090" y="962025"/>
            <a:ext cx="7352030" cy="398780"/>
          </a:xfrm>
          <a:prstGeom prst="rect">
            <a:avLst/>
          </a:prstGeom>
          <a:noFill/>
        </p:spPr>
        <p:txBody>
          <a:bodyPr wrap="square" rtlCol="0">
            <a:spAutoFit/>
          </a:bodyPr>
          <a:lstStyle/>
          <a:p>
            <a:r>
              <a:rPr lang="zh-CN" altLang="en-US" sz="2000" b="1">
                <a:highlight>
                  <a:srgbClr val="FFFF00"/>
                </a:highlight>
              </a:rPr>
              <a:t>The relationship between values and probabilities</a:t>
            </a:r>
          </a:p>
        </p:txBody>
      </p:sp>
      <p:pic>
        <p:nvPicPr>
          <p:cNvPr id="11" name="图片 10"/>
          <p:cNvPicPr>
            <a:picLocks noChangeAspect="1"/>
          </p:cNvPicPr>
          <p:nvPr/>
        </p:nvPicPr>
        <p:blipFill>
          <a:blip r:embed="rId21"/>
          <a:stretch>
            <a:fillRect/>
          </a:stretch>
        </p:blipFill>
        <p:spPr>
          <a:xfrm>
            <a:off x="2982595" y="4111625"/>
            <a:ext cx="5845810" cy="2305050"/>
          </a:xfrm>
          <a:prstGeom prst="rect">
            <a:avLst/>
          </a:prstGeom>
        </p:spPr>
      </p:pic>
      <p:pic>
        <p:nvPicPr>
          <p:cNvPr id="13" name="图片 12"/>
          <p:cNvPicPr>
            <a:picLocks noChangeAspect="1"/>
          </p:cNvPicPr>
          <p:nvPr/>
        </p:nvPicPr>
        <p:blipFill>
          <a:blip r:embed="rId22"/>
          <a:stretch>
            <a:fillRect/>
          </a:stretch>
        </p:blipFill>
        <p:spPr>
          <a:xfrm>
            <a:off x="1954530" y="2934970"/>
            <a:ext cx="7601585" cy="115633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strips(downLef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424180"/>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The idea of logistic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861695" y="1002030"/>
            <a:ext cx="9622790" cy="368300"/>
          </a:xfrm>
          <a:prstGeom prst="rect">
            <a:avLst/>
          </a:prstGeom>
          <a:noFill/>
        </p:spPr>
        <p:txBody>
          <a:bodyPr wrap="square" rtlCol="0">
            <a:spAutoFit/>
          </a:bodyPr>
          <a:lstStyle/>
          <a:p>
            <a:r>
              <a:rPr lang="zh-CN" altLang="en-US" i="1">
                <a:solidFill>
                  <a:schemeClr val="tx2">
                    <a:lumMod val="25000"/>
                  </a:schemeClr>
                </a:solidFill>
              </a:rPr>
              <a:t>This section explains the idea of solving binary classification problem by logistic regression</a:t>
            </a:r>
            <a:r>
              <a:rPr lang="en-US" altLang="zh-CN" i="1">
                <a:solidFill>
                  <a:schemeClr val="tx2">
                    <a:lumMod val="25000"/>
                  </a:schemeClr>
                </a:solidFill>
              </a:rPr>
              <a:t>.</a:t>
            </a:r>
          </a:p>
        </p:txBody>
      </p:sp>
      <mc:AlternateContent xmlns:mc="http://schemas.openxmlformats.org/markup-compatibility/2006" xmlns:a14="http://schemas.microsoft.com/office/drawing/2010/main">
        <mc:Choice Requires="a14">
          <p:sp>
            <p:nvSpPr>
              <p:cNvPr id="2" name="文本框 1"/>
              <p:cNvSpPr txBox="1"/>
              <p:nvPr/>
            </p:nvSpPr>
            <p:spPr>
              <a:xfrm>
                <a:off x="645160" y="1787525"/>
                <a:ext cx="11532870" cy="3046095"/>
              </a:xfrm>
              <a:prstGeom prst="rect">
                <a:avLst/>
              </a:prstGeom>
              <a:noFill/>
            </p:spPr>
            <p:txBody>
              <a:bodyPr wrap="square" rtlCol="0">
                <a:spAutoFit/>
              </a:bodyPr>
              <a:lstStyle/>
              <a:p>
                <a:r>
                  <a:rPr lang="zh-CN" altLang="en-US" sz="2400" b="1">
                    <a:latin typeface="仿宋" panose="02010609060101010101" charset="-122"/>
                    <a:ea typeface="仿宋" panose="02010609060101010101" charset="-122"/>
                  </a:rPr>
                  <a:t>That's how logistic regression works,</a:t>
                </a:r>
              </a:p>
              <a:p>
                <a:endParaRPr lang="zh-CN" altLang="en-US" sz="2400" b="1">
                  <a:latin typeface="仿宋" panose="02010609060101010101" charset="-122"/>
                  <a:ea typeface="仿宋" panose="02010609060101010101" charset="-122"/>
                </a:endParaRPr>
              </a:p>
              <a:p>
                <a:r>
                  <a:rPr lang="zh-CN" altLang="en-US" sz="2400" b="1">
                    <a:solidFill>
                      <a:srgbClr val="FF0000"/>
                    </a:solidFill>
                    <a:latin typeface="仿宋" panose="02010609060101010101" charset="-122"/>
                    <a:ea typeface="仿宋" panose="02010609060101010101" charset="-122"/>
                  </a:rPr>
                  <a:t>First</a:t>
                </a:r>
                <a:r>
                  <a:rPr lang="zh-CN" altLang="en-US" sz="2400">
                    <a:latin typeface="仿宋" panose="02010609060101010101" charset="-122"/>
                    <a:ea typeface="仿宋" panose="02010609060101010101" charset="-122"/>
                  </a:rPr>
                  <a:t> use </a:t>
                </a:r>
                <a14:m>
                  <m:oMath xmlns:m="http://schemas.openxmlformats.org/officeDocument/2006/math">
                    <m:r>
                      <a:rPr lang="en-US" altLang="zh-CN" sz="2400" i="1">
                        <a:latin typeface="Cambria Math" panose="02040503050406030204" charset="0"/>
                        <a:ea typeface="仿宋" panose="02010609060101010101" charset="-122"/>
                        <a:cs typeface="Cambria Math" panose="02040503050406030204" charset="0"/>
                      </a:rPr>
                      <m:t>𝑤𝑥</m:t>
                    </m:r>
                    <m:r>
                      <a:rPr lang="en-US" altLang="zh-CN" sz="2400" i="1">
                        <a:latin typeface="Cambria Math" panose="02040503050406030204" charset="0"/>
                        <a:ea typeface="仿宋" panose="02010609060101010101" charset="-122"/>
                        <a:cs typeface="Cambria Math" panose="02040503050406030204" charset="0"/>
                      </a:rPr>
                      <m:t>+</m:t>
                    </m:r>
                    <m:r>
                      <a:rPr lang="en-US" altLang="zh-CN" sz="2400" i="1">
                        <a:latin typeface="Cambria Math" panose="02040503050406030204" charset="0"/>
                        <a:ea typeface="仿宋" panose="02010609060101010101" charset="-122"/>
                        <a:cs typeface="Cambria Math" panose="02040503050406030204" charset="0"/>
                      </a:rPr>
                      <m:t>𝑏</m:t>
                    </m:r>
                  </m:oMath>
                </a14:m>
                <a:r>
                  <a:rPr lang="zh-CN" altLang="en-US" sz="2400">
                    <a:latin typeface="仿宋" panose="02010609060101010101" charset="-122"/>
                    <a:ea typeface="仿宋" panose="02010609060101010101" charset="-122"/>
                  </a:rPr>
                  <a:t> as the evaluation of the comprehensive value,</a:t>
                </a:r>
              </a:p>
              <a:p>
                <a:endParaRPr lang="zh-CN" altLang="en-US" sz="2400">
                  <a:latin typeface="仿宋" panose="02010609060101010101" charset="-122"/>
                  <a:ea typeface="仿宋" panose="02010609060101010101" charset="-122"/>
                </a:endParaRPr>
              </a:p>
              <a:p>
                <a:r>
                  <a:rPr lang="zh-CN" altLang="en-US" sz="2400" b="1">
                    <a:solidFill>
                      <a:srgbClr val="FF0000"/>
                    </a:solidFill>
                    <a:latin typeface="仿宋" panose="02010609060101010101" charset="-122"/>
                    <a:ea typeface="仿宋" panose="02010609060101010101" charset="-122"/>
                  </a:rPr>
                  <a:t>Then</a:t>
                </a:r>
                <a:r>
                  <a:rPr lang="zh-CN" altLang="en-US" sz="2400">
                    <a:latin typeface="仿宋" panose="02010609060101010101" charset="-122"/>
                    <a:ea typeface="仿宋" panose="02010609060101010101" charset="-122"/>
                  </a:rPr>
                  <a:t> </a:t>
                </a:r>
                <a:r>
                  <a:rPr lang="zh-CN" altLang="en-US" sz="2400" b="1">
                    <a:latin typeface="仿宋" panose="02010609060101010101" charset="-122"/>
                    <a:ea typeface="仿宋" panose="02010609060101010101" charset="-122"/>
                  </a:rPr>
                  <a:t>sigmoid</a:t>
                </a:r>
                <a:r>
                  <a:rPr lang="zh-CN" altLang="en-US" sz="2400">
                    <a:latin typeface="仿宋" panose="02010609060101010101" charset="-122"/>
                    <a:ea typeface="仿宋" panose="02010609060101010101" charset="-122"/>
                  </a:rPr>
                  <a:t> function is applied to convert the comprehensive evaluation value into probability.</a:t>
                </a:r>
              </a:p>
              <a:p>
                <a:endParaRPr lang="zh-CN" altLang="en-US" sz="2400">
                  <a:latin typeface="仿宋" panose="02010609060101010101" charset="-122"/>
                  <a:ea typeface="仿宋" panose="02010609060101010101" charset="-122"/>
                </a:endParaRPr>
              </a:p>
              <a:p>
                <a:r>
                  <a:rPr lang="zh-CN" altLang="en-US" sz="2400" b="1">
                    <a:solidFill>
                      <a:srgbClr val="FF0000"/>
                    </a:solidFill>
                    <a:highlight>
                      <a:srgbClr val="FFFF00"/>
                    </a:highlight>
                    <a:latin typeface="仿宋" panose="02010609060101010101" charset="-122"/>
                    <a:ea typeface="仿宋" panose="02010609060101010101" charset="-122"/>
                  </a:rPr>
                  <a:t>So logistic regression is essentially a linear model.</a:t>
                </a:r>
              </a:p>
            </p:txBody>
          </p:sp>
        </mc:Choice>
        <mc:Fallback xmlns="">
          <p:sp>
            <p:nvSpPr>
              <p:cNvPr id="2" name="文本框 1"/>
              <p:cNvSpPr txBox="1">
                <a:spLocks noRot="1" noChangeAspect="1" noMove="1" noResize="1" noEditPoints="1" noAdjustHandles="1" noChangeArrowheads="1" noChangeShapeType="1" noTextEdit="1"/>
              </p:cNvSpPr>
              <p:nvPr/>
            </p:nvSpPr>
            <p:spPr>
              <a:xfrm>
                <a:off x="645160" y="1787525"/>
                <a:ext cx="11532870" cy="3046095"/>
              </a:xfrm>
              <a:prstGeom prst="rect">
                <a:avLst/>
              </a:prstGeom>
              <a:blipFill rotWithShape="1">
                <a:blip r:embed="rId21"/>
                <a:stretch>
                  <a:fillRect/>
                </a:stretch>
              </a:blipFill>
            </p:spPr>
            <p:txBody>
              <a:bodyPr/>
              <a:lstStyle/>
              <a:p>
                <a:r>
                  <a:rPr lang="zh-CN" altLang="en-US">
                    <a:noFill/>
                  </a:rPr>
                  <a:t> </a:t>
                </a:r>
              </a:p>
            </p:txBody>
          </p:sp>
        </mc:Fallback>
      </mc:AlternateContent>
      <p:sp>
        <p:nvSpPr>
          <p:cNvPr id="4" name="椭圆形标注 3"/>
          <p:cNvSpPr/>
          <p:nvPr/>
        </p:nvSpPr>
        <p:spPr>
          <a:xfrm>
            <a:off x="5280025" y="2018665"/>
            <a:ext cx="4431030" cy="1932305"/>
          </a:xfrm>
          <a:prstGeom prst="wedgeEllipseCallout">
            <a:avLst>
              <a:gd name="adj1" fmla="val -46613"/>
              <a:gd name="adj2" fmla="val 743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Then I touch the concept of information entropy, and then supplement the practical significance of the origin of sigmoid function</a:t>
            </a:r>
            <a:r>
              <a:rPr lang="en-US" altLang="zh-CN" b="1"/>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69240"/>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Logistic regression model expression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635" y="875030"/>
            <a:ext cx="12176760" cy="645160"/>
          </a:xfrm>
          <a:prstGeom prst="rect">
            <a:avLst/>
          </a:prstGeom>
          <a:noFill/>
        </p:spPr>
        <p:txBody>
          <a:bodyPr wrap="square" rtlCol="0">
            <a:spAutoFit/>
          </a:bodyPr>
          <a:lstStyle/>
          <a:p>
            <a:r>
              <a:rPr lang="en-US" altLang="zh-CN" i="1">
                <a:solidFill>
                  <a:schemeClr val="tx2">
                    <a:lumMod val="25000"/>
                  </a:schemeClr>
                </a:solidFill>
              </a:rPr>
              <a:t>This section introduces the mathematical expressions of logistic regression models and the properties of interpreting expressions</a:t>
            </a:r>
          </a:p>
        </p:txBody>
      </p:sp>
      <p:pic>
        <p:nvPicPr>
          <p:cNvPr id="5" name="图片 4" descr="32313536333638383b32313536333637303b4e5853f7"/>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757680" y="1778000"/>
            <a:ext cx="645160" cy="645160"/>
          </a:xfrm>
          <a:prstGeom prst="rect">
            <a:avLst/>
          </a:prstGeom>
        </p:spPr>
      </p:pic>
      <p:pic>
        <p:nvPicPr>
          <p:cNvPr id="6" name="图片 5" descr="32313536333638383b32313536333638353b8d1d5854"/>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626870" y="2926715"/>
            <a:ext cx="871220" cy="783590"/>
          </a:xfrm>
          <a:prstGeom prst="rect">
            <a:avLst/>
          </a:prstGeom>
        </p:spPr>
      </p:pic>
      <p:pic>
        <p:nvPicPr>
          <p:cNvPr id="8" name="图片 7" descr="32313536333638383b32313536333638323b767e520653f7"/>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757680" y="4129405"/>
            <a:ext cx="647065" cy="581025"/>
          </a:xfrm>
          <a:prstGeom prst="rect">
            <a:avLst/>
          </a:prstGeom>
        </p:spPr>
      </p:pic>
      <p:pic>
        <p:nvPicPr>
          <p:cNvPr id="9" name="图片 8" descr="32313536333638383b32313536333638373b966453f7"/>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10800000" flipV="1">
            <a:off x="1757680" y="5334635"/>
            <a:ext cx="740410" cy="643255"/>
          </a:xfrm>
          <a:prstGeom prst="rect">
            <a:avLst/>
          </a:prstGeom>
        </p:spPr>
      </p:pic>
      <p:sp>
        <p:nvSpPr>
          <p:cNvPr id="10" name="文本框 9"/>
          <p:cNvSpPr txBox="1"/>
          <p:nvPr/>
        </p:nvSpPr>
        <p:spPr>
          <a:xfrm>
            <a:off x="2498090" y="1779270"/>
            <a:ext cx="8014970" cy="398780"/>
          </a:xfrm>
          <a:prstGeom prst="rect">
            <a:avLst/>
          </a:prstGeom>
          <a:noFill/>
        </p:spPr>
        <p:txBody>
          <a:bodyPr wrap="square" rtlCol="0" anchor="t">
            <a:spAutoFit/>
          </a:bodyPr>
          <a:lstStyle/>
          <a:p>
            <a:r>
              <a:rPr lang="en-US" altLang="zh-CN" sz="2000" b="1">
                <a:solidFill>
                  <a:srgbClr val="FF0000"/>
                </a:solidFill>
                <a:latin typeface="微软雅黑" panose="020B0503020204020204" charset="-122"/>
                <a:ea typeface="微软雅黑" panose="020B0503020204020204" charset="-122"/>
                <a:cs typeface="+mn-lt"/>
                <a:sym typeface="+mn-ea"/>
              </a:rPr>
              <a:t>Logistic regression</a:t>
            </a:r>
            <a:r>
              <a:rPr lang="en-US" altLang="zh-CN" sz="2000">
                <a:latin typeface="微软雅黑" panose="020B0503020204020204" charset="-122"/>
                <a:ea typeface="微软雅黑" panose="020B0503020204020204" charset="-122"/>
                <a:cs typeface="+mn-lt"/>
                <a:sym typeface="+mn-ea"/>
              </a:rPr>
              <a:t> </a:t>
            </a:r>
            <a:r>
              <a:rPr lang="en-US" altLang="zh-CN" sz="2000" b="1">
                <a:solidFill>
                  <a:srgbClr val="002060"/>
                </a:solidFill>
                <a:latin typeface="微软雅黑" panose="020B0503020204020204" charset="-122"/>
                <a:ea typeface="微软雅黑" panose="020B0503020204020204" charset="-122"/>
                <a:cs typeface="+mn-lt"/>
                <a:sym typeface="+mn-ea"/>
              </a:rPr>
              <a:t>=</a:t>
            </a:r>
            <a:r>
              <a:rPr lang="en-US" altLang="zh-CN" sz="2000">
                <a:solidFill>
                  <a:schemeClr val="accent4">
                    <a:lumMod val="60000"/>
                    <a:lumOff val="40000"/>
                  </a:schemeClr>
                </a:solidFill>
                <a:latin typeface="微软雅黑" panose="020B0503020204020204" charset="-122"/>
                <a:ea typeface="微软雅黑" panose="020B0503020204020204" charset="-122"/>
                <a:cs typeface="+mn-lt"/>
                <a:sym typeface="+mn-ea"/>
              </a:rPr>
              <a:t> </a:t>
            </a:r>
            <a:r>
              <a:rPr lang="en-US" altLang="zh-CN" sz="2000">
                <a:solidFill>
                  <a:srgbClr val="0070C0"/>
                </a:solidFill>
                <a:latin typeface="微软雅黑" panose="020B0503020204020204" charset="-122"/>
                <a:ea typeface="微软雅黑" panose="020B0503020204020204" charset="-122"/>
                <a:cs typeface="+mn-lt"/>
                <a:sym typeface="+mn-ea"/>
              </a:rPr>
              <a:t>linear regression </a:t>
            </a:r>
            <a:r>
              <a:rPr lang="en-US" altLang="zh-CN" sz="2000" b="1">
                <a:solidFill>
                  <a:srgbClr val="002060"/>
                </a:solidFill>
                <a:latin typeface="微软雅黑" panose="020B0503020204020204" charset="-122"/>
                <a:ea typeface="微软雅黑" panose="020B0503020204020204" charset="-122"/>
                <a:cs typeface="+mn-lt"/>
                <a:sym typeface="+mn-ea"/>
              </a:rPr>
              <a:t>+</a:t>
            </a:r>
            <a:r>
              <a:rPr lang="en-US" altLang="zh-CN" sz="2000">
                <a:latin typeface="微软雅黑" panose="020B0503020204020204" charset="-122"/>
                <a:ea typeface="微软雅黑" panose="020B0503020204020204" charset="-122"/>
                <a:cs typeface="+mn-lt"/>
                <a:sym typeface="+mn-ea"/>
              </a:rPr>
              <a:t> </a:t>
            </a:r>
            <a:r>
              <a:rPr lang="en-US" altLang="zh-CN" sz="2000">
                <a:solidFill>
                  <a:srgbClr val="0070C0"/>
                </a:solidFill>
                <a:latin typeface="微软雅黑" panose="020B0503020204020204" charset="-122"/>
                <a:ea typeface="微软雅黑" panose="020B0503020204020204" charset="-122"/>
                <a:cs typeface="+mn-lt"/>
                <a:sym typeface="+mn-ea"/>
              </a:rPr>
              <a:t>sigmoid function</a:t>
            </a:r>
            <a:r>
              <a:rPr lang="en-US" altLang="zh-CN" sz="2000">
                <a:solidFill>
                  <a:srgbClr val="0070C0"/>
                </a:solidFill>
                <a:latin typeface="楷体" panose="02010609060101010101" charset="-122"/>
                <a:ea typeface="楷体" panose="02010609060101010101" charset="-122"/>
                <a:cs typeface="+mn-lt"/>
                <a:sym typeface="+mn-ea"/>
              </a:rPr>
              <a:t> </a:t>
            </a:r>
          </a:p>
        </p:txBody>
      </p:sp>
      <mc:AlternateContent xmlns:mc="http://schemas.openxmlformats.org/markup-compatibility/2006" xmlns:a14="http://schemas.microsoft.com/office/drawing/2010/main">
        <mc:Choice Requires="a14">
          <p:sp>
            <p:nvSpPr>
              <p:cNvPr id="11" name="文本框 10"/>
              <p:cNvSpPr txBox="1"/>
              <p:nvPr/>
            </p:nvSpPr>
            <p:spPr>
              <a:xfrm>
                <a:off x="2588895" y="3229610"/>
                <a:ext cx="4064000" cy="398780"/>
              </a:xfrm>
              <a:prstGeom prst="rect">
                <a:avLst/>
              </a:prstGeom>
              <a:noFill/>
            </p:spPr>
            <p:txBody>
              <a:bodyPr wrap="square" rtlCol="0">
                <a:spAutoFit/>
              </a:bodyPr>
              <a:lstStyle/>
              <a:p>
                <a:r>
                  <a:rPr lang="en-US" altLang="zh-CN" sz="2000" b="1">
                    <a:solidFill>
                      <a:srgbClr val="FF0000"/>
                    </a:solidFill>
                    <a:latin typeface="微软雅黑" panose="020B0503020204020204" charset="-122"/>
                    <a:ea typeface="微软雅黑" panose="020B0503020204020204" charset="-122"/>
                    <a:cs typeface="+mn-lt"/>
                    <a:sym typeface="+mn-ea"/>
                  </a:rPr>
                  <a:t>linear regression:</a:t>
                </a:r>
                <a:r>
                  <a:rPr lang="en-US" altLang="zh-CN" b="1">
                    <a:solidFill>
                      <a:srgbClr val="FF0000"/>
                    </a:solidFill>
                    <a:latin typeface="微软雅黑" panose="020B0503020204020204" charset="-122"/>
                    <a:ea typeface="微软雅黑" panose="020B0503020204020204" charset="-122"/>
                    <a:cs typeface="+mn-lt"/>
                    <a:sym typeface="+mn-ea"/>
                  </a:rPr>
                  <a:t> </a:t>
                </a:r>
                <a:r>
                  <a:rPr lang="en-US" altLang="zh-CN">
                    <a:solidFill>
                      <a:srgbClr val="0070C0"/>
                    </a:solidFill>
                    <a:latin typeface="微软雅黑" panose="020B0503020204020204" charset="-122"/>
                    <a:ea typeface="微软雅黑" panose="020B0503020204020204" charset="-122"/>
                    <a:cs typeface="+mn-lt"/>
                    <a:sym typeface="+mn-ea"/>
                  </a:rPr>
                  <a:t> </a:t>
                </a:r>
                <a14:m>
                  <m:oMath xmlns:m="http://schemas.openxmlformats.org/officeDocument/2006/math">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𝑧</m:t>
                    </m:r>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 = </m:t>
                    </m:r>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𝑤𝑥</m:t>
                    </m:r>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 + </m:t>
                    </m:r>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𝑏</m:t>
                    </m:r>
                  </m:oMath>
                </a14:m>
                <a:endPar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588895" y="3229610"/>
                <a:ext cx="4064000" cy="398780"/>
              </a:xfrm>
              <a:prstGeom prst="rect">
                <a:avLst/>
              </a:prstGeom>
              <a:blipFill rotWithShape="1">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588895" y="4177030"/>
                <a:ext cx="4064000" cy="623570"/>
              </a:xfrm>
              <a:prstGeom prst="rect">
                <a:avLst/>
              </a:prstGeom>
              <a:noFill/>
            </p:spPr>
            <p:txBody>
              <a:bodyPr wrap="square" rtlCol="0">
                <a:spAutoFit/>
              </a:bodyPr>
              <a:lstStyle/>
              <a:p>
                <a:r>
                  <a:rPr lang="en-US" altLang="zh-CN" sz="2000" b="1">
                    <a:solidFill>
                      <a:srgbClr val="FF0000"/>
                    </a:solidFill>
                    <a:latin typeface="微软雅黑" panose="020B0503020204020204" charset="-122"/>
                    <a:ea typeface="微软雅黑" panose="020B0503020204020204" charset="-122"/>
                    <a:cs typeface="+mn-lt"/>
                    <a:sym typeface="+mn-ea"/>
                  </a:rPr>
                  <a:t>sigmoid function:</a:t>
                </a:r>
                <a14:m>
                  <m:oMath xmlns:m="http://schemas.openxmlformats.org/officeDocument/2006/math">
                    <m:r>
                      <a:rPr lang="en-US" altLang="zh-CN" sz="2400" i="1">
                        <a:solidFill>
                          <a:srgbClr val="0070C0"/>
                        </a:solidFill>
                        <a:latin typeface="Cambria Math" panose="02040503050406030204" charset="0"/>
                        <a:ea typeface="微软雅黑" panose="020B0503020204020204" charset="-122"/>
                        <a:cs typeface="Cambria Math" panose="02040503050406030204" charset="0"/>
                        <a:sym typeface="+mn-ea"/>
                      </a:rPr>
                      <m:t> </m:t>
                    </m:r>
                    <m:r>
                      <a:rPr lang="en-US" altLang="zh-CN" sz="2400" i="1">
                        <a:solidFill>
                          <a:srgbClr val="0070C0"/>
                        </a:solidFill>
                        <a:latin typeface="Cambria Math" panose="02040503050406030204" charset="0"/>
                        <a:ea typeface="微软雅黑" panose="020B0503020204020204" charset="-122"/>
                        <a:cs typeface="Cambria Math" panose="02040503050406030204" charset="0"/>
                        <a:sym typeface="+mn-ea"/>
                      </a:rPr>
                      <m:t>𝑦</m:t>
                    </m:r>
                    <m:r>
                      <a:rPr lang="en-US" altLang="zh-CN" sz="2400" i="1">
                        <a:solidFill>
                          <a:srgbClr val="0070C0"/>
                        </a:solidFill>
                        <a:latin typeface="Cambria Math" panose="02040503050406030204" charset="0"/>
                        <a:ea typeface="微软雅黑" panose="020B0503020204020204" charset="-122"/>
                        <a:cs typeface="Cambria Math" panose="02040503050406030204" charset="0"/>
                        <a:sym typeface="+mn-ea"/>
                      </a:rPr>
                      <m:t>=</m:t>
                    </m:r>
                    <m:f>
                      <m:fPr>
                        <m:ctrlPr>
                          <a:rPr lang="en-US" altLang="zh-CN" sz="2400" i="1">
                            <a:solidFill>
                              <a:srgbClr val="0070C0"/>
                            </a:solidFill>
                            <a:latin typeface="Cambria Math" panose="02040503050406030204" pitchFamily="18" charset="0"/>
                            <a:ea typeface="微软雅黑" panose="020B0503020204020204" charset="-122"/>
                            <a:cs typeface="Cambria Math" panose="02040503050406030204" charset="0"/>
                            <a:sym typeface="+mn-ea"/>
                          </a:rPr>
                        </m:ctrlPr>
                      </m:fPr>
                      <m:num>
                        <m:r>
                          <a:rPr lang="en-US" altLang="zh-CN" sz="2400" i="1">
                            <a:solidFill>
                              <a:srgbClr val="0070C0"/>
                            </a:solidFill>
                            <a:latin typeface="Cambria Math" panose="02040503050406030204" charset="0"/>
                            <a:ea typeface="微软雅黑" panose="020B0503020204020204" charset="-122"/>
                            <a:cs typeface="Cambria Math" panose="02040503050406030204" charset="0"/>
                            <a:sym typeface="+mn-ea"/>
                          </a:rPr>
                          <m:t>1</m:t>
                        </m:r>
                      </m:num>
                      <m:den>
                        <m:r>
                          <a:rPr lang="en-US" altLang="zh-CN" sz="2400" i="1">
                            <a:solidFill>
                              <a:srgbClr val="0070C0"/>
                            </a:solidFill>
                            <a:latin typeface="Cambria Math" panose="02040503050406030204" charset="0"/>
                            <a:ea typeface="微软雅黑" panose="020B0503020204020204" charset="-122"/>
                            <a:cs typeface="Cambria Math" panose="02040503050406030204" charset="0"/>
                            <a:sym typeface="+mn-ea"/>
                          </a:rPr>
                          <m:t>1+</m:t>
                        </m:r>
                        <m:sSup>
                          <m:sSupPr>
                            <m:ctrlPr>
                              <a:rPr lang="en-US" altLang="zh-CN" sz="2400" i="1">
                                <a:solidFill>
                                  <a:srgbClr val="0070C0"/>
                                </a:solidFill>
                                <a:latin typeface="Cambria Math" panose="02040503050406030204" pitchFamily="18" charset="0"/>
                                <a:ea typeface="微软雅黑" panose="020B0503020204020204" charset="-122"/>
                                <a:cs typeface="Cambria Math" panose="02040503050406030204" charset="0"/>
                                <a:sym typeface="+mn-ea"/>
                              </a:rPr>
                            </m:ctrlPr>
                          </m:sSupPr>
                          <m:e>
                            <m:r>
                              <a:rPr lang="en-US" altLang="zh-CN" sz="2400" i="1">
                                <a:solidFill>
                                  <a:srgbClr val="0070C0"/>
                                </a:solidFill>
                                <a:latin typeface="Cambria Math" panose="02040503050406030204" charset="0"/>
                                <a:ea typeface="微软雅黑" panose="020B0503020204020204" charset="-122"/>
                                <a:cs typeface="Cambria Math" panose="02040503050406030204" charset="0"/>
                                <a:sym typeface="+mn-ea"/>
                              </a:rPr>
                              <m:t>𝑒</m:t>
                            </m:r>
                          </m:e>
                          <m:sup>
                            <m:r>
                              <a:rPr lang="en-US" altLang="zh-CN" sz="2400" i="1">
                                <a:solidFill>
                                  <a:srgbClr val="0070C0"/>
                                </a:solidFill>
                                <a:latin typeface="Cambria Math" panose="02040503050406030204" charset="0"/>
                                <a:ea typeface="微软雅黑" panose="020B0503020204020204" charset="-122"/>
                                <a:cs typeface="Cambria Math" panose="02040503050406030204" charset="0"/>
                                <a:sym typeface="+mn-ea"/>
                              </a:rPr>
                              <m:t>−</m:t>
                            </m:r>
                            <m:r>
                              <a:rPr lang="en-US" altLang="zh-CN" sz="2400" i="1">
                                <a:solidFill>
                                  <a:srgbClr val="0070C0"/>
                                </a:solidFill>
                                <a:latin typeface="Cambria Math" panose="02040503050406030204" charset="0"/>
                                <a:ea typeface="微软雅黑" panose="020B0503020204020204" charset="-122"/>
                                <a:cs typeface="Cambria Math" panose="02040503050406030204" charset="0"/>
                                <a:sym typeface="+mn-ea"/>
                              </a:rPr>
                              <m:t>𝑧</m:t>
                            </m:r>
                          </m:sup>
                        </m:sSup>
                      </m:den>
                    </m:f>
                  </m:oMath>
                </a14:m>
                <a:r>
                  <a:rPr lang="en-US" altLang="zh-CN" sz="2400">
                    <a:solidFill>
                      <a:srgbClr val="0070C0"/>
                    </a:solidFill>
                    <a:latin typeface="楷体" panose="02010609060101010101" charset="-122"/>
                    <a:ea typeface="楷体" panose="02010609060101010101" charset="-122"/>
                    <a:cs typeface="+mn-lt"/>
                    <a:sym typeface="+mn-ea"/>
                  </a:rPr>
                  <a:t> </a:t>
                </a:r>
              </a:p>
            </p:txBody>
          </p:sp>
        </mc:Choice>
        <mc:Fallback xmlns="">
          <p:sp>
            <p:nvSpPr>
              <p:cNvPr id="12" name="文本框 11"/>
              <p:cNvSpPr txBox="1">
                <a:spLocks noRot="1" noChangeAspect="1" noMove="1" noResize="1" noEditPoints="1" noAdjustHandles="1" noChangeArrowheads="1" noChangeShapeType="1" noTextEdit="1"/>
              </p:cNvSpPr>
              <p:nvPr/>
            </p:nvSpPr>
            <p:spPr>
              <a:xfrm>
                <a:off x="2588895" y="4177030"/>
                <a:ext cx="4064000" cy="623570"/>
              </a:xfrm>
              <a:prstGeom prst="rect">
                <a:avLst/>
              </a:prstGeom>
              <a:blipFill rotWithShape="1">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588895" y="5484495"/>
                <a:ext cx="4064000" cy="706755"/>
              </a:xfrm>
              <a:prstGeom prst="rect">
                <a:avLst/>
              </a:prstGeom>
              <a:noFill/>
            </p:spPr>
            <p:txBody>
              <a:bodyPr wrap="square" rtlCol="0">
                <a:spAutoFit/>
              </a:bodyPr>
              <a:lstStyle/>
              <a:p>
                <a:r>
                  <a:rPr lang="en-US" altLang="zh-CN" b="1">
                    <a:solidFill>
                      <a:srgbClr val="FF0000"/>
                    </a:solidFill>
                    <a:latin typeface="微软雅黑" panose="020B0503020204020204" charset="-122"/>
                    <a:ea typeface="微软雅黑" panose="020B0503020204020204" charset="-122"/>
                    <a:cs typeface="+mn-lt"/>
                    <a:sym typeface="+mn-ea"/>
                  </a:rPr>
                  <a:t>Logistic regression</a:t>
                </a:r>
                <a:r>
                  <a:rPr lang="en-US" altLang="zh-CN">
                    <a:latin typeface="微软雅黑" panose="020B0503020204020204" charset="-122"/>
                    <a:ea typeface="微软雅黑" panose="020B0503020204020204" charset="-122"/>
                    <a:cs typeface="+mn-lt"/>
                    <a:sym typeface="+mn-ea"/>
                  </a:rPr>
                  <a:t> </a:t>
                </a:r>
                <a:r>
                  <a:rPr lang="en-US" altLang="zh-CN" sz="2000">
                    <a:solidFill>
                      <a:srgbClr val="FF0000"/>
                    </a:solidFill>
                    <a:latin typeface="微软雅黑" panose="020B0503020204020204" charset="-122"/>
                    <a:ea typeface="微软雅黑" panose="020B0503020204020204" charset="-122"/>
                    <a:cs typeface="+mn-lt"/>
                    <a:sym typeface="+mn-ea"/>
                  </a:rPr>
                  <a:t>:</a:t>
                </a:r>
                <a14:m>
                  <m:oMath xmlns:m="http://schemas.openxmlformats.org/officeDocument/2006/math">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𝑧</m:t>
                    </m:r>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 = </m:t>
                    </m:r>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𝑤𝑥</m:t>
                    </m:r>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 + </m:t>
                    </m:r>
                    <m:r>
                      <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rPr>
                      <m:t>𝑏</m:t>
                    </m:r>
                  </m:oMath>
                </a14:m>
                <a:endPar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endParaRPr>
              </a:p>
              <a:p>
                <a:endParaRPr lang="en-US" altLang="zh-CN" sz="2000" i="1">
                  <a:solidFill>
                    <a:srgbClr val="0070C0"/>
                  </a:solidFill>
                  <a:latin typeface="Cambria Math" panose="02040503050406030204" charset="0"/>
                  <a:ea typeface="微软雅黑" panose="020B0503020204020204" charset="-122"/>
                  <a:cs typeface="Cambria Math" panose="02040503050406030204" charset="0"/>
                  <a:sym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588895" y="5484495"/>
                <a:ext cx="4064000" cy="706755"/>
              </a:xfrm>
              <a:prstGeom prst="rect">
                <a:avLst/>
              </a:prstGeom>
              <a:blipFill rotWithShape="1">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7160895" y="5367020"/>
                <a:ext cx="1407160" cy="6108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a:solidFill>
                            <a:srgbClr val="0070C0"/>
                          </a:solidFill>
                          <a:latin typeface="Cambria Math" panose="02040503050406030204" charset="0"/>
                          <a:ea typeface="微软雅黑" panose="020B0503020204020204" charset="-122"/>
                          <a:cs typeface="Cambria Math" panose="02040503050406030204" charset="0"/>
                          <a:sym typeface="+mn-ea"/>
                        </a:rPr>
                        <m:t>𝑦</m:t>
                      </m:r>
                      <m:r>
                        <a:rPr lang="en-US" altLang="zh-CN" i="1">
                          <a:solidFill>
                            <a:srgbClr val="0070C0"/>
                          </a:solidFill>
                          <a:latin typeface="Cambria Math" panose="02040503050406030204" charset="0"/>
                          <a:ea typeface="微软雅黑" panose="020B0503020204020204" charset="-122"/>
                          <a:cs typeface="Cambria Math" panose="02040503050406030204" charset="0"/>
                          <a:sym typeface="+mn-ea"/>
                        </a:rPr>
                        <m:t>=</m:t>
                      </m:r>
                      <m:f>
                        <m:fPr>
                          <m:ctrlPr>
                            <a:rPr lang="en-US" altLang="zh-CN" i="1">
                              <a:solidFill>
                                <a:srgbClr val="0070C0"/>
                              </a:solidFill>
                              <a:latin typeface="Cambria Math" panose="02040503050406030204" pitchFamily="18" charset="0"/>
                              <a:ea typeface="微软雅黑" panose="020B0503020204020204" charset="-122"/>
                              <a:cs typeface="Cambria Math" panose="02040503050406030204" charset="0"/>
                              <a:sym typeface="+mn-ea"/>
                            </a:rPr>
                          </m:ctrlPr>
                        </m:fPr>
                        <m:num>
                          <m:r>
                            <a:rPr lang="en-US" altLang="zh-CN" i="1">
                              <a:solidFill>
                                <a:srgbClr val="0070C0"/>
                              </a:solidFill>
                              <a:latin typeface="Cambria Math" panose="02040503050406030204" charset="0"/>
                              <a:ea typeface="微软雅黑" panose="020B0503020204020204" charset="-122"/>
                              <a:cs typeface="Cambria Math" panose="02040503050406030204" charset="0"/>
                              <a:sym typeface="+mn-ea"/>
                            </a:rPr>
                            <m:t>1</m:t>
                          </m:r>
                        </m:num>
                        <m:den>
                          <m:r>
                            <a:rPr lang="en-US" altLang="zh-CN" i="1">
                              <a:solidFill>
                                <a:srgbClr val="0070C0"/>
                              </a:solidFill>
                              <a:latin typeface="Cambria Math" panose="02040503050406030204" charset="0"/>
                              <a:ea typeface="微软雅黑" panose="020B0503020204020204" charset="-122"/>
                              <a:cs typeface="Cambria Math" panose="02040503050406030204" charset="0"/>
                              <a:sym typeface="+mn-ea"/>
                            </a:rPr>
                            <m:t>1+</m:t>
                          </m:r>
                          <m:sSup>
                            <m:sSupPr>
                              <m:ctrlPr>
                                <a:rPr lang="en-US" altLang="zh-CN" i="1">
                                  <a:solidFill>
                                    <a:srgbClr val="0070C0"/>
                                  </a:solidFill>
                                  <a:latin typeface="Cambria Math" panose="02040503050406030204" pitchFamily="18" charset="0"/>
                                  <a:ea typeface="微软雅黑" panose="020B0503020204020204" charset="-122"/>
                                  <a:cs typeface="Cambria Math" panose="02040503050406030204" charset="0"/>
                                  <a:sym typeface="+mn-ea"/>
                                </a:rPr>
                              </m:ctrlPr>
                            </m:sSupPr>
                            <m:e>
                              <m:r>
                                <a:rPr lang="en-US" altLang="zh-CN" i="1">
                                  <a:solidFill>
                                    <a:srgbClr val="0070C0"/>
                                  </a:solidFill>
                                  <a:latin typeface="Cambria Math" panose="02040503050406030204" charset="0"/>
                                  <a:ea typeface="微软雅黑" panose="020B0503020204020204" charset="-122"/>
                                  <a:cs typeface="Cambria Math" panose="02040503050406030204" charset="0"/>
                                  <a:sym typeface="+mn-ea"/>
                                </a:rPr>
                                <m:t>𝑒</m:t>
                              </m:r>
                            </m:e>
                            <m:sup>
                              <m:r>
                                <a:rPr lang="en-US" altLang="zh-CN" i="1">
                                  <a:solidFill>
                                    <a:srgbClr val="0070C0"/>
                                  </a:solidFill>
                                  <a:latin typeface="Cambria Math" panose="02040503050406030204" charset="0"/>
                                  <a:ea typeface="微软雅黑" panose="020B0503020204020204" charset="-122"/>
                                  <a:cs typeface="Cambria Math" panose="02040503050406030204" charset="0"/>
                                  <a:sym typeface="+mn-ea"/>
                                </a:rPr>
                                <m:t>−</m:t>
                              </m:r>
                              <m:r>
                                <a:rPr lang="en-US" altLang="zh-CN" i="1">
                                  <a:solidFill>
                                    <a:srgbClr val="0070C0"/>
                                  </a:solidFill>
                                  <a:latin typeface="Cambria Math" panose="02040503050406030204" charset="0"/>
                                  <a:ea typeface="微软雅黑" panose="020B0503020204020204" charset="-122"/>
                                  <a:cs typeface="Cambria Math" panose="02040503050406030204" charset="0"/>
                                  <a:sym typeface="+mn-ea"/>
                                </a:rPr>
                                <m:t>𝑧</m:t>
                              </m:r>
                            </m:sup>
                          </m:sSup>
                        </m:den>
                      </m:f>
                    </m:oMath>
                  </m:oMathPara>
                </a14:m>
                <a:endParaRPr lang="zh-CN" altLang="en-US"/>
              </a:p>
            </p:txBody>
          </p:sp>
        </mc:Choice>
        <mc:Fallback xmlns="">
          <p:sp>
            <p:nvSpPr>
              <p:cNvPr id="15" name="文本框 14"/>
              <p:cNvSpPr txBox="1">
                <a:spLocks noRot="1" noChangeAspect="1" noMove="1" noResize="1" noEditPoints="1" noAdjustHandles="1" noChangeArrowheads="1" noChangeShapeType="1" noTextEdit="1"/>
              </p:cNvSpPr>
              <p:nvPr/>
            </p:nvSpPr>
            <p:spPr>
              <a:xfrm>
                <a:off x="7160895" y="5367020"/>
                <a:ext cx="1407160" cy="610870"/>
              </a:xfrm>
              <a:prstGeom prst="rect">
                <a:avLst/>
              </a:prstGeom>
              <a:blipFill rotWithShape="1">
                <a:blip r:embed="rId32"/>
                <a:stretch>
                  <a:fillRect/>
                </a:stretch>
              </a:blipFill>
            </p:spPr>
            <p:txBody>
              <a:bodyPr/>
              <a:lstStyle/>
              <a:p>
                <a:r>
                  <a:rPr lang="zh-CN" altLang="en-US">
                    <a:noFill/>
                  </a:rPr>
                  <a:t> </a:t>
                </a:r>
              </a:p>
            </p:txBody>
          </p:sp>
        </mc:Fallback>
      </mc:AlternateContent>
      <p:sp>
        <p:nvSpPr>
          <p:cNvPr id="16" name="任意多边形 15"/>
          <p:cNvSpPr/>
          <p:nvPr/>
        </p:nvSpPr>
        <p:spPr>
          <a:xfrm>
            <a:off x="5961380" y="5191125"/>
            <a:ext cx="1295400" cy="424815"/>
          </a:xfrm>
          <a:custGeom>
            <a:avLst/>
            <a:gdLst>
              <a:gd name="connisteX0" fmla="*/ 0 w 1295553"/>
              <a:gd name="connsiteY0" fmla="*/ 424584 h 424584"/>
              <a:gd name="connisteX1" fmla="*/ 550545 w 1295553"/>
              <a:gd name="connsiteY1" fmla="*/ 1039 h 424584"/>
              <a:gd name="connisteX2" fmla="*/ 1199515 w 1295553"/>
              <a:gd name="connsiteY2" fmla="*/ 325524 h 424584"/>
              <a:gd name="connisteX3" fmla="*/ 1283970 w 1295553"/>
              <a:gd name="connsiteY3" fmla="*/ 396009 h 424584"/>
            </a:gdLst>
            <a:ahLst/>
            <a:cxnLst>
              <a:cxn ang="0">
                <a:pos x="connisteX0" y="connsiteY0"/>
              </a:cxn>
              <a:cxn ang="0">
                <a:pos x="connisteX1" y="connsiteY1"/>
              </a:cxn>
              <a:cxn ang="0">
                <a:pos x="connisteX2" y="connsiteY2"/>
              </a:cxn>
              <a:cxn ang="0">
                <a:pos x="connisteX3" y="connsiteY3"/>
              </a:cxn>
            </a:cxnLst>
            <a:rect l="l" t="t" r="r" b="b"/>
            <a:pathLst>
              <a:path w="1295554" h="424585">
                <a:moveTo>
                  <a:pt x="0" y="424585"/>
                </a:moveTo>
                <a:cubicBezTo>
                  <a:pt x="97155" y="333145"/>
                  <a:pt x="310515" y="20725"/>
                  <a:pt x="550545" y="1040"/>
                </a:cubicBezTo>
                <a:cubicBezTo>
                  <a:pt x="790575" y="-18645"/>
                  <a:pt x="1052830" y="246785"/>
                  <a:pt x="1199515" y="325525"/>
                </a:cubicBezTo>
                <a:cubicBezTo>
                  <a:pt x="1346200" y="404265"/>
                  <a:pt x="1280160" y="388390"/>
                  <a:pt x="1283970" y="39601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8851900" y="5334635"/>
                <a:ext cx="2348865" cy="673735"/>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altLang="zh-CN" sz="2400" b="1" i="1">
                          <a:solidFill>
                            <a:srgbClr val="FF0000"/>
                          </a:solidFill>
                          <a:latin typeface="Cambria Math" panose="02040503050406030204" charset="0"/>
                          <a:cs typeface="Cambria Math" panose="02040503050406030204" charset="0"/>
                        </a:rPr>
                        <m:t>𝒚</m:t>
                      </m:r>
                      <m:r>
                        <a:rPr lang="en-US" altLang="zh-CN" sz="2400" b="1" i="1">
                          <a:solidFill>
                            <a:srgbClr val="FF0000"/>
                          </a:solidFill>
                          <a:latin typeface="Cambria Math" panose="02040503050406030204" charset="0"/>
                          <a:cs typeface="Cambria Math" panose="02040503050406030204" charset="0"/>
                        </a:rPr>
                        <m:t>=</m:t>
                      </m:r>
                      <m:f>
                        <m:fPr>
                          <m:ctrlPr>
                            <a:rPr lang="en-US" altLang="zh-CN" sz="2400" b="1" i="1">
                              <a:solidFill>
                                <a:srgbClr val="FF0000"/>
                              </a:solidFill>
                              <a:latin typeface="Cambria Math" panose="02040503050406030204" pitchFamily="18" charset="0"/>
                              <a:cs typeface="Cambria Math" panose="02040503050406030204" charset="0"/>
                            </a:rPr>
                          </m:ctrlPr>
                        </m:fPr>
                        <m:num>
                          <m:r>
                            <a:rPr lang="en-US" altLang="zh-CN" sz="2400" b="1" i="1">
                              <a:solidFill>
                                <a:srgbClr val="FF0000"/>
                              </a:solidFill>
                              <a:latin typeface="Cambria Math" panose="02040503050406030204" charset="0"/>
                              <a:cs typeface="Cambria Math" panose="02040503050406030204" charset="0"/>
                            </a:rPr>
                            <m:t>𝟏</m:t>
                          </m:r>
                        </m:num>
                        <m:den>
                          <m:r>
                            <a:rPr lang="en-US" altLang="zh-CN" sz="2400" b="1" i="1">
                              <a:solidFill>
                                <a:srgbClr val="FF0000"/>
                              </a:solidFill>
                              <a:latin typeface="Cambria Math" panose="02040503050406030204" charset="0"/>
                              <a:cs typeface="Cambria Math" panose="02040503050406030204" charset="0"/>
                            </a:rPr>
                            <m:t>𝟏</m:t>
                          </m:r>
                          <m:r>
                            <a:rPr lang="en-US" altLang="zh-CN" sz="2400" b="1" i="1">
                              <a:solidFill>
                                <a:srgbClr val="FF0000"/>
                              </a:solidFill>
                              <a:latin typeface="Cambria Math" panose="02040503050406030204" charset="0"/>
                              <a:cs typeface="Cambria Math" panose="02040503050406030204" charset="0"/>
                            </a:rPr>
                            <m:t>+</m:t>
                          </m:r>
                          <m:sSup>
                            <m:sSupPr>
                              <m:ctrlPr>
                                <a:rPr lang="en-US" altLang="zh-CN" sz="2400" b="1" i="1">
                                  <a:solidFill>
                                    <a:srgbClr val="FF0000"/>
                                  </a:solidFill>
                                  <a:latin typeface="Cambria Math" panose="02040503050406030204" pitchFamily="18" charset="0"/>
                                  <a:cs typeface="Cambria Math" panose="02040503050406030204" charset="0"/>
                                </a:rPr>
                              </m:ctrlPr>
                            </m:sSupPr>
                            <m:e>
                              <m:r>
                                <a:rPr lang="en-US" altLang="zh-CN" sz="2400" b="1" i="1">
                                  <a:solidFill>
                                    <a:srgbClr val="FF0000"/>
                                  </a:solidFill>
                                  <a:latin typeface="Cambria Math" panose="02040503050406030204" charset="0"/>
                                  <a:cs typeface="Cambria Math" panose="02040503050406030204" charset="0"/>
                                </a:rPr>
                                <m:t>𝒆</m:t>
                              </m:r>
                            </m:e>
                            <m:sup>
                              <m:r>
                                <a:rPr lang="en-US" altLang="zh-CN" sz="2400" b="1" i="1">
                                  <a:solidFill>
                                    <a:srgbClr val="FF0000"/>
                                  </a:solidFill>
                                  <a:latin typeface="Cambria Math" panose="02040503050406030204" charset="0"/>
                                  <a:cs typeface="Cambria Math" panose="02040503050406030204" charset="0"/>
                                </a:rPr>
                                <m:t>−</m:t>
                              </m:r>
                              <m:r>
                                <a:rPr lang="en-US" altLang="zh-CN" sz="2400" b="1" i="1">
                                  <a:solidFill>
                                    <a:srgbClr val="FF0000"/>
                                  </a:solidFill>
                                  <a:latin typeface="Cambria Math" panose="02040503050406030204" charset="0"/>
                                  <a:cs typeface="Cambria Math" panose="02040503050406030204" charset="0"/>
                                </a:rPr>
                                <m:t>𝒘𝒙</m:t>
                              </m:r>
                              <m:r>
                                <a:rPr lang="en-US" altLang="zh-CN" sz="2400" b="1" i="1">
                                  <a:solidFill>
                                    <a:srgbClr val="FF0000"/>
                                  </a:solidFill>
                                  <a:latin typeface="Cambria Math" panose="02040503050406030204" charset="0"/>
                                  <a:cs typeface="Cambria Math" panose="02040503050406030204" charset="0"/>
                                </a:rPr>
                                <m:t>+</m:t>
                              </m:r>
                              <m:r>
                                <a:rPr lang="en-US" altLang="zh-CN" sz="2400" b="1" i="1">
                                  <a:solidFill>
                                    <a:srgbClr val="FF0000"/>
                                  </a:solidFill>
                                  <a:latin typeface="Cambria Math" panose="02040503050406030204" charset="0"/>
                                  <a:cs typeface="Cambria Math" panose="02040503050406030204" charset="0"/>
                                </a:rPr>
                                <m:t>𝒃</m:t>
                              </m:r>
                            </m:sup>
                          </m:sSup>
                        </m:den>
                      </m:f>
                    </m:oMath>
                  </m:oMathPara>
                </a14:m>
                <a:endParaRPr lang="en-US" altLang="zh-CN" sz="2400" b="1" i="1">
                  <a:solidFill>
                    <a:srgbClr val="FF0000"/>
                  </a:solidFill>
                  <a:latin typeface="Cambria Math" panose="02040503050406030204" charset="0"/>
                  <a:cs typeface="Cambria Math" panose="02040503050406030204"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8851900" y="5334635"/>
                <a:ext cx="2348865" cy="673735"/>
              </a:xfrm>
              <a:prstGeom prst="rect">
                <a:avLst/>
              </a:prstGeom>
              <a:blipFill rotWithShape="1">
                <a:blip r:embed="rId33"/>
                <a:stretch>
                  <a:fillRect b="-12347"/>
                </a:stretch>
              </a:blipFill>
            </p:spPr>
            <p:txBody>
              <a:bodyPr/>
              <a:lstStyle/>
              <a:p>
                <a:r>
                  <a:rPr lang="zh-CN" altLang="en-US">
                    <a:noFill/>
                  </a:rPr>
                  <a:t> </a:t>
                </a:r>
              </a:p>
            </p:txBody>
          </p:sp>
        </mc:Fallback>
      </mc:AlternateContent>
      <p:sp>
        <p:nvSpPr>
          <p:cNvPr id="31" name="任意多边形 30"/>
          <p:cNvSpPr/>
          <p:nvPr/>
        </p:nvSpPr>
        <p:spPr>
          <a:xfrm>
            <a:off x="8021320" y="5176520"/>
            <a:ext cx="1506220" cy="441325"/>
          </a:xfrm>
          <a:custGeom>
            <a:avLst/>
            <a:gdLst>
              <a:gd name="connisteX0" fmla="*/ 0 w 1506365"/>
              <a:gd name="connsiteY0" fmla="*/ 283796 h 441031"/>
              <a:gd name="connisteX1" fmla="*/ 635000 w 1506365"/>
              <a:gd name="connsiteY1" fmla="*/ 1856 h 441031"/>
              <a:gd name="connisteX2" fmla="*/ 1439545 w 1506365"/>
              <a:gd name="connsiteY2" fmla="*/ 410796 h 441031"/>
              <a:gd name="connisteX3" fmla="*/ 1411605 w 1506365"/>
              <a:gd name="connsiteY3" fmla="*/ 382856 h 441031"/>
            </a:gdLst>
            <a:ahLst/>
            <a:cxnLst>
              <a:cxn ang="0">
                <a:pos x="connisteX0" y="connsiteY0"/>
              </a:cxn>
              <a:cxn ang="0">
                <a:pos x="connisteX1" y="connsiteY1"/>
              </a:cxn>
              <a:cxn ang="0">
                <a:pos x="connisteX2" y="connsiteY2"/>
              </a:cxn>
              <a:cxn ang="0">
                <a:pos x="connisteX3" y="connsiteY3"/>
              </a:cxn>
            </a:cxnLst>
            <a:rect l="l" t="t" r="r" b="b"/>
            <a:pathLst>
              <a:path w="1506366" h="441031">
                <a:moveTo>
                  <a:pt x="0" y="283796"/>
                </a:moveTo>
                <a:cubicBezTo>
                  <a:pt x="111125" y="219026"/>
                  <a:pt x="347345" y="-23544"/>
                  <a:pt x="635000" y="1856"/>
                </a:cubicBezTo>
                <a:cubicBezTo>
                  <a:pt x="922655" y="27256"/>
                  <a:pt x="1283970" y="334596"/>
                  <a:pt x="1439545" y="410796"/>
                </a:cubicBezTo>
                <a:cubicBezTo>
                  <a:pt x="1595120" y="486996"/>
                  <a:pt x="1433195" y="396826"/>
                  <a:pt x="1411605" y="382856"/>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amond(in)">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 calcmode="lin" valueType="num">
                                      <p:cBhvr>
                                        <p:cTn id="14" dur="1000" fill="hold"/>
                                        <p:tgtEl>
                                          <p:spTgt spid="16"/>
                                        </p:tgtEl>
                                        <p:attrNameLst>
                                          <p:attrName>style.rotation</p:attrName>
                                        </p:attrNameLst>
                                      </p:cBhvr>
                                      <p:tavLst>
                                        <p:tav tm="0">
                                          <p:val>
                                            <p:fltVal val="90"/>
                                          </p:val>
                                        </p:tav>
                                        <p:tav tm="100000">
                                          <p:val>
                                            <p:fltVal val="0"/>
                                          </p:val>
                                        </p:tav>
                                      </p:tavLst>
                                    </p:anim>
                                    <p:animEffect transition="in" filter="fade">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 calcmode="lin" valueType="num">
                                      <p:cBhvr>
                                        <p:cTn id="20" dur="10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15">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15">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1000" fill="hold"/>
                                        <p:tgtEl>
                                          <p:spTgt spid="31"/>
                                        </p:tgtEl>
                                        <p:attrNameLst>
                                          <p:attrName>ppt_w</p:attrName>
                                        </p:attrNameLst>
                                      </p:cBhvr>
                                      <p:tavLst>
                                        <p:tav tm="0">
                                          <p:val>
                                            <p:fltVal val="0"/>
                                          </p:val>
                                        </p:tav>
                                        <p:tav tm="100000">
                                          <p:val>
                                            <p:strVal val="#ppt_w"/>
                                          </p:val>
                                        </p:tav>
                                      </p:tavLst>
                                    </p:anim>
                                    <p:anim calcmode="lin" valueType="num">
                                      <p:cBhvr>
                                        <p:cTn id="29" dur="1000" fill="hold"/>
                                        <p:tgtEl>
                                          <p:spTgt spid="31"/>
                                        </p:tgtEl>
                                        <p:attrNameLst>
                                          <p:attrName>ppt_h</p:attrName>
                                        </p:attrNameLst>
                                      </p:cBhvr>
                                      <p:tavLst>
                                        <p:tav tm="0">
                                          <p:val>
                                            <p:fltVal val="0"/>
                                          </p:val>
                                        </p:tav>
                                        <p:tav tm="100000">
                                          <p:val>
                                            <p:strVal val="#ppt_h"/>
                                          </p:val>
                                        </p:tav>
                                      </p:tavLst>
                                    </p:anim>
                                    <p:anim calcmode="lin" valueType="num">
                                      <p:cBhvr>
                                        <p:cTn id="30" dur="1000" fill="hold"/>
                                        <p:tgtEl>
                                          <p:spTgt spid="31"/>
                                        </p:tgtEl>
                                        <p:attrNameLst>
                                          <p:attrName>style.rotation</p:attrName>
                                        </p:attrNameLst>
                                      </p:cBhvr>
                                      <p:tavLst>
                                        <p:tav tm="0">
                                          <p:val>
                                            <p:fltVal val="90"/>
                                          </p:val>
                                        </p:tav>
                                        <p:tav tm="100000">
                                          <p:val>
                                            <p:fltVal val="0"/>
                                          </p:val>
                                        </p:tav>
                                      </p:tavLst>
                                    </p:anim>
                                    <p:animEffect transition="in" filter="fade">
                                      <p:cBhvr>
                                        <p:cTn id="31" dur="10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3" presetClass="entr" presetSubtype="16" fill="hold" nodeType="click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plus(in)">
                                      <p:cBhvr>
                                        <p:cTn id="36" dur="2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31" grpId="0" animBg="1"/>
      <p:bldP spid="3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69240"/>
            <a:ext cx="10069830" cy="761365"/>
          </a:xfrm>
          <a:prstGeom prst="rect">
            <a:avLst/>
          </a:prstGeom>
          <a:noFill/>
        </p:spPr>
        <p:txBody>
          <a:bodyPr wrap="square" rtlCol="0">
            <a:noAutofit/>
          </a:bodyPr>
          <a:lstStyle/>
          <a:p>
            <a:pPr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Logistic regression model expression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635" y="875030"/>
            <a:ext cx="12176760" cy="645160"/>
          </a:xfrm>
          <a:prstGeom prst="rect">
            <a:avLst/>
          </a:prstGeom>
          <a:noFill/>
        </p:spPr>
        <p:txBody>
          <a:bodyPr wrap="square" rtlCol="0">
            <a:spAutoFit/>
          </a:bodyPr>
          <a:lstStyle/>
          <a:p>
            <a:r>
              <a:rPr lang="en-US" altLang="zh-CN" i="1">
                <a:solidFill>
                  <a:schemeClr val="tx2">
                    <a:lumMod val="25000"/>
                  </a:schemeClr>
                </a:solidFill>
              </a:rPr>
              <a:t>This section introduces the mathematical expressions of logistic regression models and the properties of interpreting expressions</a:t>
            </a:r>
          </a:p>
        </p:txBody>
      </p:sp>
      <p:pic>
        <p:nvPicPr>
          <p:cNvPr id="2" name="图片 1"/>
          <p:cNvPicPr>
            <a:picLocks noChangeAspect="1"/>
          </p:cNvPicPr>
          <p:nvPr/>
        </p:nvPicPr>
        <p:blipFill>
          <a:blip r:embed="rId22"/>
          <a:stretch>
            <a:fillRect/>
          </a:stretch>
        </p:blipFill>
        <p:spPr>
          <a:xfrm>
            <a:off x="2719705" y="1520190"/>
            <a:ext cx="5005070" cy="995680"/>
          </a:xfrm>
          <a:prstGeom prst="rect">
            <a:avLst/>
          </a:prstGeom>
        </p:spPr>
      </p:pic>
      <p:pic>
        <p:nvPicPr>
          <p:cNvPr id="100" name="图片 99"/>
          <p:cNvPicPr/>
          <p:nvPr>
            <p:custDataLst>
              <p:tags r:id="rId16"/>
            </p:custDataLst>
          </p:nvPr>
        </p:nvPicPr>
        <p:blipFill>
          <a:blip r:embed="rId23"/>
          <a:stretch>
            <a:fillRect/>
          </a:stretch>
        </p:blipFill>
        <p:spPr>
          <a:xfrm>
            <a:off x="2651760" y="3005455"/>
            <a:ext cx="4319270" cy="3373120"/>
          </a:xfrm>
          <a:prstGeom prst="rect">
            <a:avLst/>
          </a:prstGeom>
          <a:noFill/>
          <a:ln w="9525">
            <a:noFill/>
          </a:ln>
        </p:spPr>
      </p:pic>
      <p:sp>
        <p:nvSpPr>
          <p:cNvPr id="5" name="椭圆形标注 4"/>
          <p:cNvSpPr/>
          <p:nvPr/>
        </p:nvSpPr>
        <p:spPr>
          <a:xfrm>
            <a:off x="7393940" y="2067560"/>
            <a:ext cx="3490595" cy="1727835"/>
          </a:xfrm>
          <a:prstGeom prst="wedgeEllipseCallout">
            <a:avLst>
              <a:gd name="adj1" fmla="val -59974"/>
              <a:gd name="adj2" fmla="val 447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t>supplement</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69240"/>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Logistic regression model expression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635" y="875030"/>
            <a:ext cx="12176760" cy="645160"/>
          </a:xfrm>
          <a:prstGeom prst="rect">
            <a:avLst/>
          </a:prstGeom>
          <a:noFill/>
        </p:spPr>
        <p:txBody>
          <a:bodyPr wrap="square" rtlCol="0">
            <a:spAutoFit/>
          </a:bodyPr>
          <a:lstStyle/>
          <a:p>
            <a:r>
              <a:rPr lang="en-US" altLang="zh-CN" i="1">
                <a:solidFill>
                  <a:schemeClr val="tx2">
                    <a:lumMod val="25000"/>
                  </a:schemeClr>
                </a:solidFill>
              </a:rPr>
              <a:t>This section introduces the mathematical expressions of logistic regression models and the properties of interpreting expressions</a:t>
            </a:r>
          </a:p>
        </p:txBody>
      </p:sp>
      <p:pic>
        <p:nvPicPr>
          <p:cNvPr id="2" name="图片 1"/>
          <p:cNvPicPr>
            <a:picLocks noChangeAspect="1"/>
          </p:cNvPicPr>
          <p:nvPr/>
        </p:nvPicPr>
        <p:blipFill>
          <a:blip r:embed="rId21"/>
          <a:stretch>
            <a:fillRect/>
          </a:stretch>
        </p:blipFill>
        <p:spPr>
          <a:xfrm>
            <a:off x="2719705" y="1520190"/>
            <a:ext cx="5005070" cy="995680"/>
          </a:xfrm>
          <a:prstGeom prst="rect">
            <a:avLst/>
          </a:prstGeom>
        </p:spPr>
      </p:pic>
      <p:sp>
        <p:nvSpPr>
          <p:cNvPr id="4" name="文本框 3"/>
          <p:cNvSpPr txBox="1"/>
          <p:nvPr/>
        </p:nvSpPr>
        <p:spPr>
          <a:xfrm>
            <a:off x="1390015" y="2756535"/>
            <a:ext cx="7534910" cy="398780"/>
          </a:xfrm>
          <a:prstGeom prst="rect">
            <a:avLst/>
          </a:prstGeom>
          <a:noFill/>
        </p:spPr>
        <p:txBody>
          <a:bodyPr wrap="square" rtlCol="0">
            <a:spAutoFit/>
          </a:bodyPr>
          <a:lstStyle/>
          <a:p>
            <a:r>
              <a:rPr lang="zh-CN" altLang="en-US" sz="2000" b="1">
                <a:highlight>
                  <a:srgbClr val="FFFF00"/>
                </a:highlight>
              </a:rPr>
              <a:t>Logistic regression model characteristic explanation</a:t>
            </a:r>
          </a:p>
        </p:txBody>
      </p:sp>
      <p:sp>
        <p:nvSpPr>
          <p:cNvPr id="14" name="文本框 13"/>
          <p:cNvSpPr txBox="1"/>
          <p:nvPr/>
        </p:nvSpPr>
        <p:spPr>
          <a:xfrm>
            <a:off x="1390015" y="3169285"/>
            <a:ext cx="8917940" cy="398780"/>
          </a:xfrm>
          <a:prstGeom prst="rect">
            <a:avLst/>
          </a:prstGeom>
          <a:noFill/>
        </p:spPr>
        <p:txBody>
          <a:bodyPr wrap="square" rtlCol="0">
            <a:spAutoFit/>
          </a:bodyPr>
          <a:lstStyle/>
          <a:p>
            <a:r>
              <a:rPr lang="zh-CN" altLang="en-US" sz="2000"/>
              <a:t>In univariate, logistic regression model is an S-curve</a:t>
            </a:r>
            <a:r>
              <a:rPr lang="en-US" altLang="zh-CN" sz="2000"/>
              <a:t>.</a:t>
            </a:r>
          </a:p>
        </p:txBody>
      </p:sp>
      <p:pic>
        <p:nvPicPr>
          <p:cNvPr id="32" name="图片 31"/>
          <p:cNvPicPr>
            <a:picLocks noChangeAspect="1"/>
          </p:cNvPicPr>
          <p:nvPr/>
        </p:nvPicPr>
        <p:blipFill>
          <a:blip r:embed="rId22"/>
          <a:stretch>
            <a:fillRect/>
          </a:stretch>
        </p:blipFill>
        <p:spPr>
          <a:xfrm>
            <a:off x="1390015" y="3644265"/>
            <a:ext cx="7400925" cy="2095500"/>
          </a:xfrm>
          <a:prstGeom prst="rect">
            <a:avLst/>
          </a:prstGeom>
        </p:spPr>
      </p:pic>
      <p:sp>
        <p:nvSpPr>
          <p:cNvPr id="33" name="文本框 32"/>
          <p:cNvSpPr txBox="1"/>
          <p:nvPr/>
        </p:nvSpPr>
        <p:spPr>
          <a:xfrm>
            <a:off x="8924925" y="3973195"/>
            <a:ext cx="3068320" cy="1438275"/>
          </a:xfrm>
          <a:prstGeom prst="rect">
            <a:avLst/>
          </a:prstGeom>
          <a:noFill/>
        </p:spPr>
        <p:txBody>
          <a:bodyPr wrap="square" rtlCol="0">
            <a:noAutofit/>
          </a:bodyPr>
          <a:lstStyle/>
          <a:p>
            <a:r>
              <a:rPr lang="zh-CN" altLang="en-US" sz="2000" i="1">
                <a:solidFill>
                  <a:srgbClr val="FF0000"/>
                </a:solidFill>
              </a:rPr>
              <a:t>Similarly, at two variables it is an S-surface, and at more variables it is a super-S-surface.</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fltVal val="0"/>
                                          </p:val>
                                        </p:tav>
                                        <p:tav tm="100000">
                                          <p:val>
                                            <p:strVal val="#ppt_w"/>
                                          </p:val>
                                        </p:tav>
                                      </p:tavLst>
                                    </p:anim>
                                    <p:anim calcmode="lin" valueType="num">
                                      <p:cBhvr>
                                        <p:cTn id="13" dur="1000" fill="hold"/>
                                        <p:tgtEl>
                                          <p:spTgt spid="14"/>
                                        </p:tgtEl>
                                        <p:attrNameLst>
                                          <p:attrName>ppt_h</p:attrName>
                                        </p:attrNameLst>
                                      </p:cBhvr>
                                      <p:tavLst>
                                        <p:tav tm="0">
                                          <p:val>
                                            <p:fltVal val="0"/>
                                          </p:val>
                                        </p:tav>
                                        <p:tav tm="100000">
                                          <p:val>
                                            <p:strVal val="#ppt_h"/>
                                          </p:val>
                                        </p:tav>
                                      </p:tavLst>
                                    </p:anim>
                                    <p:anim calcmode="lin" valueType="num">
                                      <p:cBhvr>
                                        <p:cTn id="14" dur="1000" fill="hold"/>
                                        <p:tgtEl>
                                          <p:spTgt spid="14"/>
                                        </p:tgtEl>
                                        <p:attrNameLst>
                                          <p:attrName>style.rotation</p:attrName>
                                        </p:attrNameLst>
                                      </p:cBhvr>
                                      <p:tavLst>
                                        <p:tav tm="0">
                                          <p:val>
                                            <p:fltVal val="90"/>
                                          </p:val>
                                        </p:tav>
                                        <p:tav tm="100000">
                                          <p:val>
                                            <p:fltVal val="0"/>
                                          </p:val>
                                        </p:tav>
                                      </p:tavLst>
                                    </p:anim>
                                    <p:animEffect transition="in" filter="fade">
                                      <p:cBhvr>
                                        <p:cTn id="15" dur="10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plus(in)">
                                      <p:cBhvr>
                                        <p:cTn id="20" dur="20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to="" calcmode="lin" valueType="num">
                                      <p:cBhvr>
                                        <p:cTn id="25" dur="1" fill="hold"/>
                                        <p:tgtEl>
                                          <p:spTgt spid="3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4" grpId="0"/>
      <p:bldP spid="14" grpId="1"/>
      <p:bldP spid="33" grpId="0"/>
      <p:bldP spid="3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607060" y="1080135"/>
              <a:ext cx="35560" cy="116205"/>
            </p14:xfrm>
          </p:contentPart>
        </mc:Choice>
        <mc:Fallback xmlns="">
          <p:pic>
            <p:nvPicPr>
              <p:cNvPr id="2" name="墨迹 1"/>
            </p:nvPicPr>
            <p:blipFill>
              <a:blip r:embed="rId4"/>
            </p:blipFill>
            <p:spPr>
              <a:xfrm>
                <a:off x="607060" y="1080135"/>
                <a:ext cx="35560" cy="11620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624840" y="910590"/>
              <a:ext cx="151765" cy="330200"/>
            </p14:xfrm>
          </p:contentPart>
        </mc:Choice>
        <mc:Fallback xmlns="">
          <p:pic>
            <p:nvPicPr>
              <p:cNvPr id="3" name="墨迹 2"/>
            </p:nvPicPr>
            <p:blipFill>
              <a:blip r:embed="rId6"/>
            </p:blipFill>
            <p:spPr>
              <a:xfrm>
                <a:off x="624840" y="910590"/>
                <a:ext cx="151765" cy="33020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4" name="墨迹 3"/>
              <p14:cNvContentPartPr/>
              <p14:nvPr/>
            </p14:nvContentPartPr>
            <p14:xfrm>
              <a:off x="624840" y="1294765"/>
              <a:ext cx="133985" cy="213995"/>
            </p14:xfrm>
          </p:contentPart>
        </mc:Choice>
        <mc:Fallback xmlns="">
          <p:pic>
            <p:nvPicPr>
              <p:cNvPr id="4" name="墨迹 3"/>
            </p:nvPicPr>
            <p:blipFill>
              <a:blip r:embed="rId8"/>
            </p:blipFill>
            <p:spPr>
              <a:xfrm>
                <a:off x="624840" y="1294765"/>
                <a:ext cx="133985" cy="21399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5" name="墨迹 4"/>
              <p14:cNvContentPartPr/>
              <p14:nvPr/>
            </p14:nvContentPartPr>
            <p14:xfrm>
              <a:off x="785495" y="1339215"/>
              <a:ext cx="89535" cy="71120"/>
            </p14:xfrm>
          </p:contentPart>
        </mc:Choice>
        <mc:Fallback xmlns="">
          <p:pic>
            <p:nvPicPr>
              <p:cNvPr id="5" name="墨迹 4"/>
            </p:nvPicPr>
            <p:blipFill>
              <a:blip r:embed="rId10"/>
            </p:blipFill>
            <p:spPr>
              <a:xfrm>
                <a:off x="785495" y="1339215"/>
                <a:ext cx="89535" cy="7112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6" name="墨迹 5"/>
              <p14:cNvContentPartPr/>
              <p14:nvPr/>
            </p14:nvContentPartPr>
            <p14:xfrm>
              <a:off x="624840" y="1097915"/>
              <a:ext cx="26670" cy="53975"/>
            </p14:xfrm>
          </p:contentPart>
        </mc:Choice>
        <mc:Fallback xmlns="">
          <p:pic>
            <p:nvPicPr>
              <p:cNvPr id="6" name="墨迹 5"/>
            </p:nvPicPr>
            <p:blipFill>
              <a:blip r:embed="rId12"/>
            </p:blipFill>
            <p:spPr>
              <a:xfrm>
                <a:off x="624840" y="1097915"/>
                <a:ext cx="26670" cy="5397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7" name="墨迹 6"/>
              <p14:cNvContentPartPr/>
              <p14:nvPr/>
            </p14:nvContentPartPr>
            <p14:xfrm>
              <a:off x="660400" y="1178560"/>
              <a:ext cx="36195" cy="26670"/>
            </p14:xfrm>
          </p:contentPart>
        </mc:Choice>
        <mc:Fallback xmlns="">
          <p:pic>
            <p:nvPicPr>
              <p:cNvPr id="7" name="墨迹 6"/>
            </p:nvPicPr>
            <p:blipFill>
              <a:blip r:embed="rId14"/>
            </p:blipFill>
            <p:spPr>
              <a:xfrm>
                <a:off x="660400" y="1178560"/>
                <a:ext cx="36195" cy="2667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8" name="墨迹 7"/>
              <p14:cNvContentPartPr/>
              <p14:nvPr/>
            </p14:nvContentPartPr>
            <p14:xfrm>
              <a:off x="678815" y="1205230"/>
              <a:ext cx="88900" cy="71120"/>
            </p14:xfrm>
          </p:contentPart>
        </mc:Choice>
        <mc:Fallback xmlns="">
          <p:pic>
            <p:nvPicPr>
              <p:cNvPr id="8" name="墨迹 7"/>
            </p:nvPicPr>
            <p:blipFill>
              <a:blip r:embed="rId16"/>
            </p:blipFill>
            <p:spPr>
              <a:xfrm>
                <a:off x="678815" y="1205230"/>
                <a:ext cx="88900" cy="7112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9" name="墨迹 8"/>
              <p14:cNvContentPartPr/>
              <p14:nvPr/>
            </p14:nvContentPartPr>
            <p14:xfrm>
              <a:off x="839470" y="1000125"/>
              <a:ext cx="116205" cy="276225"/>
            </p14:xfrm>
          </p:contentPart>
        </mc:Choice>
        <mc:Fallback xmlns="">
          <p:pic>
            <p:nvPicPr>
              <p:cNvPr id="9" name="墨迹 8"/>
            </p:nvPicPr>
            <p:blipFill>
              <a:blip r:embed="rId18"/>
            </p:blipFill>
            <p:spPr>
              <a:xfrm>
                <a:off x="839470" y="1000125"/>
                <a:ext cx="116205" cy="276225"/>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0" name="墨迹 9"/>
              <p14:cNvContentPartPr/>
              <p14:nvPr/>
            </p14:nvContentPartPr>
            <p14:xfrm>
              <a:off x="937260" y="946150"/>
              <a:ext cx="196850" cy="321310"/>
            </p14:xfrm>
          </p:contentPart>
        </mc:Choice>
        <mc:Fallback xmlns="">
          <p:pic>
            <p:nvPicPr>
              <p:cNvPr id="10" name="墨迹 9"/>
            </p:nvPicPr>
            <p:blipFill>
              <a:blip r:embed="rId20"/>
            </p:blipFill>
            <p:spPr>
              <a:xfrm>
                <a:off x="937260" y="946150"/>
                <a:ext cx="196850" cy="32131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p14:cNvContentPartPr/>
              <p14:nvPr/>
            </p14:nvContentPartPr>
            <p14:xfrm>
              <a:off x="1098550" y="1097915"/>
              <a:ext cx="106680" cy="35560"/>
            </p14:xfrm>
          </p:contentPart>
        </mc:Choice>
        <mc:Fallback xmlns="">
          <p:pic>
            <p:nvPicPr>
              <p:cNvPr id="11" name="墨迹 10"/>
            </p:nvPicPr>
            <p:blipFill>
              <a:blip r:embed="rId22"/>
            </p:blipFill>
            <p:spPr>
              <a:xfrm>
                <a:off x="1098550" y="1097915"/>
                <a:ext cx="106680" cy="3556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p14:cNvContentPartPr/>
              <p14:nvPr/>
            </p14:nvContentPartPr>
            <p14:xfrm>
              <a:off x="1009015" y="1214120"/>
              <a:ext cx="107315" cy="26670"/>
            </p14:xfrm>
          </p:contentPart>
        </mc:Choice>
        <mc:Fallback xmlns="">
          <p:pic>
            <p:nvPicPr>
              <p:cNvPr id="12" name="墨迹 11"/>
            </p:nvPicPr>
            <p:blipFill>
              <a:blip r:embed="rId24"/>
            </p:blipFill>
            <p:spPr>
              <a:xfrm>
                <a:off x="1009015" y="1214120"/>
                <a:ext cx="107315" cy="26670"/>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p14:cNvContentPartPr/>
              <p14:nvPr/>
            </p14:nvContentPartPr>
            <p14:xfrm>
              <a:off x="1241425" y="919480"/>
              <a:ext cx="169545" cy="133985"/>
            </p14:xfrm>
          </p:contentPart>
        </mc:Choice>
        <mc:Fallback xmlns="">
          <p:pic>
            <p:nvPicPr>
              <p:cNvPr id="13" name="墨迹 12"/>
            </p:nvPicPr>
            <p:blipFill>
              <a:blip r:embed="rId26"/>
            </p:blipFill>
            <p:spPr>
              <a:xfrm>
                <a:off x="1241425" y="919480"/>
                <a:ext cx="169545" cy="133985"/>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p14:cNvContentPartPr/>
              <p14:nvPr/>
            </p14:nvContentPartPr>
            <p14:xfrm>
              <a:off x="1294765" y="875030"/>
              <a:ext cx="98425" cy="294640"/>
            </p14:xfrm>
          </p:contentPart>
        </mc:Choice>
        <mc:Fallback xmlns="">
          <p:pic>
            <p:nvPicPr>
              <p:cNvPr id="14" name="墨迹 13"/>
            </p:nvPicPr>
            <p:blipFill>
              <a:blip r:embed="rId28"/>
            </p:blipFill>
            <p:spPr>
              <a:xfrm>
                <a:off x="1294765" y="875030"/>
                <a:ext cx="98425" cy="294640"/>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p14:cNvContentPartPr/>
              <p14:nvPr/>
            </p14:nvContentPartPr>
            <p14:xfrm>
              <a:off x="1384300" y="972820"/>
              <a:ext cx="267970" cy="205740"/>
            </p14:xfrm>
          </p:contentPart>
        </mc:Choice>
        <mc:Fallback xmlns="">
          <p:pic>
            <p:nvPicPr>
              <p:cNvPr id="15" name="墨迹 14"/>
            </p:nvPicPr>
            <p:blipFill>
              <a:blip r:embed="rId30"/>
            </p:blipFill>
            <p:spPr>
              <a:xfrm>
                <a:off x="1384300" y="972820"/>
                <a:ext cx="267970" cy="205740"/>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p14:cNvContentPartPr/>
              <p14:nvPr/>
            </p14:nvContentPartPr>
            <p14:xfrm>
              <a:off x="1750060" y="794385"/>
              <a:ext cx="187960" cy="80645"/>
            </p14:xfrm>
          </p:contentPart>
        </mc:Choice>
        <mc:Fallback xmlns="">
          <p:pic>
            <p:nvPicPr>
              <p:cNvPr id="16" name="墨迹 15"/>
            </p:nvPicPr>
            <p:blipFill>
              <a:blip r:embed="rId32"/>
            </p:blipFill>
            <p:spPr>
              <a:xfrm>
                <a:off x="1750060" y="794385"/>
                <a:ext cx="187960" cy="80645"/>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p14:cNvContentPartPr/>
              <p14:nvPr/>
            </p14:nvContentPartPr>
            <p14:xfrm>
              <a:off x="1812925" y="812165"/>
              <a:ext cx="142875" cy="178435"/>
            </p14:xfrm>
          </p:contentPart>
        </mc:Choice>
        <mc:Fallback xmlns="">
          <p:pic>
            <p:nvPicPr>
              <p:cNvPr id="17" name="墨迹 16"/>
            </p:nvPicPr>
            <p:blipFill>
              <a:blip r:embed="rId34"/>
            </p:blipFill>
            <p:spPr>
              <a:xfrm>
                <a:off x="1812925" y="812165"/>
                <a:ext cx="142875" cy="178435"/>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p14:cNvContentPartPr/>
              <p14:nvPr/>
            </p14:nvContentPartPr>
            <p14:xfrm>
              <a:off x="1705610" y="829945"/>
              <a:ext cx="410845" cy="294640"/>
            </p14:xfrm>
          </p:contentPart>
        </mc:Choice>
        <mc:Fallback xmlns="">
          <p:pic>
            <p:nvPicPr>
              <p:cNvPr id="18" name="墨迹 17"/>
            </p:nvPicPr>
            <p:blipFill>
              <a:blip r:embed="rId36"/>
            </p:blipFill>
            <p:spPr>
              <a:xfrm>
                <a:off x="1705610" y="829945"/>
                <a:ext cx="410845" cy="29464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p14:cNvContentPartPr/>
              <p14:nvPr/>
            </p14:nvContentPartPr>
            <p14:xfrm>
              <a:off x="1625600" y="785495"/>
              <a:ext cx="124460" cy="53340"/>
            </p14:xfrm>
          </p:contentPart>
        </mc:Choice>
        <mc:Fallback xmlns="">
          <p:pic>
            <p:nvPicPr>
              <p:cNvPr id="19" name="墨迹 18"/>
            </p:nvPicPr>
            <p:blipFill>
              <a:blip r:embed="rId38"/>
            </p:blipFill>
            <p:spPr>
              <a:xfrm>
                <a:off x="1625600" y="785495"/>
                <a:ext cx="124460" cy="53340"/>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p14:cNvContentPartPr/>
              <p14:nvPr/>
            </p14:nvContentPartPr>
            <p14:xfrm>
              <a:off x="2134235" y="687070"/>
              <a:ext cx="125095" cy="187960"/>
            </p14:xfrm>
          </p:contentPart>
        </mc:Choice>
        <mc:Fallback xmlns="">
          <p:pic>
            <p:nvPicPr>
              <p:cNvPr id="20" name="墨迹 19"/>
            </p:nvPicPr>
            <p:blipFill>
              <a:blip r:embed="rId40"/>
            </p:blipFill>
            <p:spPr>
              <a:xfrm>
                <a:off x="2134235" y="687070"/>
                <a:ext cx="125095" cy="187960"/>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p14:cNvContentPartPr/>
              <p14:nvPr/>
            </p14:nvContentPartPr>
            <p14:xfrm>
              <a:off x="2098675" y="490855"/>
              <a:ext cx="437515" cy="758825"/>
            </p14:xfrm>
          </p:contentPart>
        </mc:Choice>
        <mc:Fallback xmlns="">
          <p:pic>
            <p:nvPicPr>
              <p:cNvPr id="21" name="墨迹 20"/>
            </p:nvPicPr>
            <p:blipFill>
              <a:blip r:embed="rId42"/>
            </p:blipFill>
            <p:spPr>
              <a:xfrm>
                <a:off x="2098675" y="490855"/>
                <a:ext cx="437515" cy="758825"/>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p14:cNvContentPartPr/>
              <p14:nvPr/>
            </p14:nvContentPartPr>
            <p14:xfrm>
              <a:off x="2322195" y="544195"/>
              <a:ext cx="35560" cy="53975"/>
            </p14:xfrm>
          </p:contentPart>
        </mc:Choice>
        <mc:Fallback xmlns="">
          <p:pic>
            <p:nvPicPr>
              <p:cNvPr id="22" name="墨迹 21"/>
            </p:nvPicPr>
            <p:blipFill>
              <a:blip r:embed="rId44"/>
            </p:blipFill>
            <p:spPr>
              <a:xfrm>
                <a:off x="2322195" y="544195"/>
                <a:ext cx="35560" cy="53975"/>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p14:cNvContentPartPr/>
              <p14:nvPr/>
            </p14:nvContentPartPr>
            <p14:xfrm>
              <a:off x="2322195" y="473075"/>
              <a:ext cx="44450" cy="142875"/>
            </p14:xfrm>
          </p:contentPart>
        </mc:Choice>
        <mc:Fallback xmlns="">
          <p:pic>
            <p:nvPicPr>
              <p:cNvPr id="23" name="墨迹 22"/>
            </p:nvPicPr>
            <p:blipFill>
              <a:blip r:embed="rId46"/>
            </p:blipFill>
            <p:spPr>
              <a:xfrm>
                <a:off x="2322195" y="473075"/>
                <a:ext cx="44450" cy="142875"/>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p14:cNvContentPartPr/>
              <p14:nvPr/>
            </p14:nvContentPartPr>
            <p14:xfrm>
              <a:off x="3143885" y="857250"/>
              <a:ext cx="250190" cy="803275"/>
            </p14:xfrm>
          </p:contentPart>
        </mc:Choice>
        <mc:Fallback xmlns="">
          <p:pic>
            <p:nvPicPr>
              <p:cNvPr id="24" name="墨迹 23"/>
            </p:nvPicPr>
            <p:blipFill>
              <a:blip r:embed="rId48"/>
            </p:blipFill>
            <p:spPr>
              <a:xfrm>
                <a:off x="3143885" y="857250"/>
                <a:ext cx="250190" cy="803275"/>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p14:cNvContentPartPr/>
              <p14:nvPr/>
            </p14:nvContentPartPr>
            <p14:xfrm>
              <a:off x="3447415" y="1285875"/>
              <a:ext cx="133985" cy="44450"/>
            </p14:xfrm>
          </p:contentPart>
        </mc:Choice>
        <mc:Fallback xmlns="">
          <p:pic>
            <p:nvPicPr>
              <p:cNvPr id="25" name="墨迹 24"/>
            </p:nvPicPr>
            <p:blipFill>
              <a:blip r:embed="rId50"/>
            </p:blipFill>
            <p:spPr>
              <a:xfrm>
                <a:off x="3447415" y="1285875"/>
                <a:ext cx="133985" cy="44450"/>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p14:cNvContentPartPr/>
              <p14:nvPr/>
            </p14:nvContentPartPr>
            <p14:xfrm>
              <a:off x="3474085" y="1428750"/>
              <a:ext cx="125095" cy="53340"/>
            </p14:xfrm>
          </p:contentPart>
        </mc:Choice>
        <mc:Fallback xmlns="">
          <p:pic>
            <p:nvPicPr>
              <p:cNvPr id="26" name="墨迹 25"/>
            </p:nvPicPr>
            <p:blipFill>
              <a:blip r:embed="rId52"/>
            </p:blipFill>
            <p:spPr>
              <a:xfrm>
                <a:off x="3474085" y="1428750"/>
                <a:ext cx="125095" cy="53340"/>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p14:cNvContentPartPr/>
              <p14:nvPr/>
            </p14:nvContentPartPr>
            <p14:xfrm>
              <a:off x="3893820" y="1053465"/>
              <a:ext cx="89535" cy="437515"/>
            </p14:xfrm>
          </p:contentPart>
        </mc:Choice>
        <mc:Fallback xmlns="">
          <p:pic>
            <p:nvPicPr>
              <p:cNvPr id="27" name="墨迹 26"/>
            </p:nvPicPr>
            <p:blipFill>
              <a:blip r:embed="rId54"/>
            </p:blipFill>
            <p:spPr>
              <a:xfrm>
                <a:off x="3893820" y="1053465"/>
                <a:ext cx="89535" cy="437515"/>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p14:cNvContentPartPr/>
              <p14:nvPr/>
            </p14:nvContentPartPr>
            <p14:xfrm>
              <a:off x="4001135" y="1303655"/>
              <a:ext cx="259080" cy="44450"/>
            </p14:xfrm>
          </p:contentPart>
        </mc:Choice>
        <mc:Fallback xmlns="">
          <p:pic>
            <p:nvPicPr>
              <p:cNvPr id="28" name="墨迹 27"/>
            </p:nvPicPr>
            <p:blipFill>
              <a:blip r:embed="rId56"/>
            </p:blipFill>
            <p:spPr>
              <a:xfrm>
                <a:off x="4001135" y="1303655"/>
                <a:ext cx="259080" cy="44450"/>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p14:cNvContentPartPr/>
              <p14:nvPr/>
            </p14:nvContentPartPr>
            <p14:xfrm>
              <a:off x="4135120" y="1205230"/>
              <a:ext cx="26670" cy="213995"/>
            </p14:xfrm>
          </p:contentPart>
        </mc:Choice>
        <mc:Fallback xmlns="">
          <p:pic>
            <p:nvPicPr>
              <p:cNvPr id="29" name="墨迹 28"/>
            </p:nvPicPr>
            <p:blipFill>
              <a:blip r:embed="rId58"/>
            </p:blipFill>
            <p:spPr>
              <a:xfrm>
                <a:off x="4135120" y="1205230"/>
                <a:ext cx="26670" cy="213995"/>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p14:cNvContentPartPr/>
              <p14:nvPr/>
            </p14:nvContentPartPr>
            <p14:xfrm>
              <a:off x="4295775" y="1143000"/>
              <a:ext cx="321945" cy="321310"/>
            </p14:xfrm>
          </p:contentPart>
        </mc:Choice>
        <mc:Fallback xmlns="">
          <p:pic>
            <p:nvPicPr>
              <p:cNvPr id="30" name="墨迹 29"/>
            </p:nvPicPr>
            <p:blipFill>
              <a:blip r:embed="rId60"/>
            </p:blipFill>
            <p:spPr>
              <a:xfrm>
                <a:off x="4295775" y="1143000"/>
                <a:ext cx="321945" cy="321310"/>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p14:cNvContentPartPr/>
              <p14:nvPr/>
            </p14:nvContentPartPr>
            <p14:xfrm>
              <a:off x="4608830" y="1009015"/>
              <a:ext cx="133985" cy="8890"/>
            </p14:xfrm>
          </p:contentPart>
        </mc:Choice>
        <mc:Fallback xmlns="">
          <p:pic>
            <p:nvPicPr>
              <p:cNvPr id="31" name="墨迹 30"/>
            </p:nvPicPr>
            <p:blipFill>
              <a:blip r:embed="rId62"/>
            </p:blipFill>
            <p:spPr>
              <a:xfrm>
                <a:off x="4608830" y="1009015"/>
                <a:ext cx="133985" cy="8890"/>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p14:cNvContentPartPr/>
              <p14:nvPr/>
            </p14:nvContentPartPr>
            <p14:xfrm>
              <a:off x="4805045" y="892810"/>
              <a:ext cx="142875" cy="259080"/>
            </p14:xfrm>
          </p:contentPart>
        </mc:Choice>
        <mc:Fallback xmlns="">
          <p:pic>
            <p:nvPicPr>
              <p:cNvPr id="32" name="墨迹 31"/>
            </p:nvPicPr>
            <p:blipFill>
              <a:blip r:embed="rId64"/>
            </p:blipFill>
            <p:spPr>
              <a:xfrm>
                <a:off x="4805045" y="892810"/>
                <a:ext cx="142875" cy="259080"/>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p14:cNvContentPartPr/>
              <p14:nvPr/>
            </p14:nvContentPartPr>
            <p14:xfrm>
              <a:off x="5001260" y="847725"/>
              <a:ext cx="313055" cy="330835"/>
            </p14:xfrm>
          </p:contentPart>
        </mc:Choice>
        <mc:Fallback xmlns="">
          <p:pic>
            <p:nvPicPr>
              <p:cNvPr id="33" name="墨迹 32"/>
            </p:nvPicPr>
            <p:blipFill>
              <a:blip r:embed="rId66"/>
            </p:blipFill>
            <p:spPr>
              <a:xfrm>
                <a:off x="5001260" y="847725"/>
                <a:ext cx="313055" cy="330835"/>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p14:cNvContentPartPr/>
              <p14:nvPr/>
            </p14:nvContentPartPr>
            <p14:xfrm>
              <a:off x="5305425" y="1160780"/>
              <a:ext cx="26670" cy="53340"/>
            </p14:xfrm>
          </p:contentPart>
        </mc:Choice>
        <mc:Fallback xmlns="">
          <p:pic>
            <p:nvPicPr>
              <p:cNvPr id="34" name="墨迹 33"/>
            </p:nvPicPr>
            <p:blipFill>
              <a:blip r:embed="rId68"/>
            </p:blipFill>
            <p:spPr>
              <a:xfrm>
                <a:off x="5305425" y="1160780"/>
                <a:ext cx="26670" cy="53340"/>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p14:cNvContentPartPr/>
              <p14:nvPr/>
            </p14:nvContentPartPr>
            <p14:xfrm>
              <a:off x="5403215" y="1000125"/>
              <a:ext cx="161290" cy="169545"/>
            </p14:xfrm>
          </p:contentPart>
        </mc:Choice>
        <mc:Fallback xmlns="">
          <p:pic>
            <p:nvPicPr>
              <p:cNvPr id="35" name="墨迹 34"/>
            </p:nvPicPr>
            <p:blipFill>
              <a:blip r:embed="rId70"/>
            </p:blipFill>
            <p:spPr>
              <a:xfrm>
                <a:off x="5403215" y="1000125"/>
                <a:ext cx="161290" cy="169545"/>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p14:cNvContentPartPr/>
              <p14:nvPr/>
            </p14:nvContentPartPr>
            <p14:xfrm>
              <a:off x="5421630" y="963930"/>
              <a:ext cx="88900" cy="169545"/>
            </p14:xfrm>
          </p:contentPart>
        </mc:Choice>
        <mc:Fallback xmlns="">
          <p:pic>
            <p:nvPicPr>
              <p:cNvPr id="36" name="墨迹 35"/>
            </p:nvPicPr>
            <p:blipFill>
              <a:blip r:embed="rId72"/>
            </p:blipFill>
            <p:spPr>
              <a:xfrm>
                <a:off x="5421630" y="963930"/>
                <a:ext cx="88900" cy="169545"/>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p14:cNvContentPartPr/>
              <p14:nvPr/>
            </p14:nvContentPartPr>
            <p14:xfrm>
              <a:off x="5617845" y="1124585"/>
              <a:ext cx="360" cy="98425"/>
            </p14:xfrm>
          </p:contentPart>
        </mc:Choice>
        <mc:Fallback xmlns="">
          <p:pic>
            <p:nvPicPr>
              <p:cNvPr id="37" name="墨迹 36"/>
            </p:nvPicPr>
            <p:blipFill>
              <a:blip r:embed="rId74"/>
            </p:blipFill>
            <p:spPr>
              <a:xfrm>
                <a:off x="5617845" y="1124585"/>
                <a:ext cx="360" cy="98425"/>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p14:cNvContentPartPr/>
              <p14:nvPr/>
            </p14:nvContentPartPr>
            <p14:xfrm>
              <a:off x="5787390" y="1053465"/>
              <a:ext cx="187960" cy="8890"/>
            </p14:xfrm>
          </p:contentPart>
        </mc:Choice>
        <mc:Fallback xmlns="">
          <p:pic>
            <p:nvPicPr>
              <p:cNvPr id="38" name="墨迹 37"/>
            </p:nvPicPr>
            <p:blipFill>
              <a:blip r:embed="rId76"/>
            </p:blipFill>
            <p:spPr>
              <a:xfrm>
                <a:off x="5787390" y="1053465"/>
                <a:ext cx="187960" cy="8890"/>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39" name="墨迹 38"/>
              <p14:cNvContentPartPr/>
              <p14:nvPr/>
            </p14:nvContentPartPr>
            <p14:xfrm>
              <a:off x="5868035" y="1009015"/>
              <a:ext cx="35560" cy="178435"/>
            </p14:xfrm>
          </p:contentPart>
        </mc:Choice>
        <mc:Fallback xmlns="">
          <p:pic>
            <p:nvPicPr>
              <p:cNvPr id="39" name="墨迹 38"/>
            </p:nvPicPr>
            <p:blipFill>
              <a:blip r:embed="rId78"/>
            </p:blipFill>
            <p:spPr>
              <a:xfrm>
                <a:off x="5868035" y="1009015"/>
                <a:ext cx="35560" cy="178435"/>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0" name="墨迹 39"/>
              <p14:cNvContentPartPr/>
              <p14:nvPr/>
            </p14:nvContentPartPr>
            <p14:xfrm>
              <a:off x="6064250" y="946150"/>
              <a:ext cx="223520" cy="259080"/>
            </p14:xfrm>
          </p:contentPart>
        </mc:Choice>
        <mc:Fallback xmlns="">
          <p:pic>
            <p:nvPicPr>
              <p:cNvPr id="40" name="墨迹 39"/>
            </p:nvPicPr>
            <p:blipFill>
              <a:blip r:embed="rId80"/>
            </p:blipFill>
            <p:spPr>
              <a:xfrm>
                <a:off x="6064250" y="946150"/>
                <a:ext cx="223520" cy="259080"/>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1" name="墨迹 40"/>
              <p14:cNvContentPartPr/>
              <p14:nvPr/>
            </p14:nvContentPartPr>
            <p14:xfrm>
              <a:off x="6261100" y="1089025"/>
              <a:ext cx="187325" cy="133985"/>
            </p14:xfrm>
          </p:contentPart>
        </mc:Choice>
        <mc:Fallback xmlns="">
          <p:pic>
            <p:nvPicPr>
              <p:cNvPr id="41" name="墨迹 40"/>
            </p:nvPicPr>
            <p:blipFill>
              <a:blip r:embed="rId82"/>
            </p:blipFill>
            <p:spPr>
              <a:xfrm>
                <a:off x="6261100" y="1089025"/>
                <a:ext cx="187325" cy="133985"/>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2" name="墨迹 41"/>
              <p14:cNvContentPartPr/>
              <p14:nvPr/>
            </p14:nvContentPartPr>
            <p14:xfrm>
              <a:off x="6492875" y="1009015"/>
              <a:ext cx="161290" cy="205105"/>
            </p14:xfrm>
          </p:contentPart>
        </mc:Choice>
        <mc:Fallback xmlns="">
          <p:pic>
            <p:nvPicPr>
              <p:cNvPr id="42" name="墨迹 41"/>
            </p:nvPicPr>
            <p:blipFill>
              <a:blip r:embed="rId84"/>
            </p:blipFill>
            <p:spPr>
              <a:xfrm>
                <a:off x="6492875" y="1009015"/>
                <a:ext cx="161290" cy="205105"/>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3" name="墨迹 42"/>
              <p14:cNvContentPartPr/>
              <p14:nvPr/>
            </p14:nvContentPartPr>
            <p14:xfrm>
              <a:off x="6448425" y="1000125"/>
              <a:ext cx="151765" cy="160655"/>
            </p14:xfrm>
          </p:contentPart>
        </mc:Choice>
        <mc:Fallback xmlns="">
          <p:pic>
            <p:nvPicPr>
              <p:cNvPr id="43" name="墨迹 42"/>
            </p:nvPicPr>
            <p:blipFill>
              <a:blip r:embed="rId86"/>
            </p:blipFill>
            <p:spPr>
              <a:xfrm>
                <a:off x="6448425" y="1000125"/>
                <a:ext cx="151765" cy="160655"/>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4" name="墨迹 43"/>
              <p14:cNvContentPartPr/>
              <p14:nvPr/>
            </p14:nvContentPartPr>
            <p14:xfrm>
              <a:off x="6680835" y="1071245"/>
              <a:ext cx="178435" cy="151765"/>
            </p14:xfrm>
          </p:contentPart>
        </mc:Choice>
        <mc:Fallback xmlns="">
          <p:pic>
            <p:nvPicPr>
              <p:cNvPr id="44" name="墨迹 43"/>
            </p:nvPicPr>
            <p:blipFill>
              <a:blip r:embed="rId88"/>
            </p:blipFill>
            <p:spPr>
              <a:xfrm>
                <a:off x="6680835" y="1071245"/>
                <a:ext cx="178435" cy="151765"/>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5" name="墨迹 44"/>
              <p14:cNvContentPartPr/>
              <p14:nvPr/>
            </p14:nvContentPartPr>
            <p14:xfrm>
              <a:off x="6939915" y="1133475"/>
              <a:ext cx="196215" cy="36195"/>
            </p14:xfrm>
          </p:contentPart>
        </mc:Choice>
        <mc:Fallback xmlns="">
          <p:pic>
            <p:nvPicPr>
              <p:cNvPr id="45" name="墨迹 44"/>
            </p:nvPicPr>
            <p:blipFill>
              <a:blip r:embed="rId90"/>
            </p:blipFill>
            <p:spPr>
              <a:xfrm>
                <a:off x="6939915" y="1133475"/>
                <a:ext cx="196215" cy="36195"/>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6" name="墨迹 45"/>
              <p14:cNvContentPartPr/>
              <p14:nvPr/>
            </p14:nvContentPartPr>
            <p14:xfrm>
              <a:off x="7037705" y="1062355"/>
              <a:ext cx="62865" cy="187325"/>
            </p14:xfrm>
          </p:contentPart>
        </mc:Choice>
        <mc:Fallback xmlns="">
          <p:pic>
            <p:nvPicPr>
              <p:cNvPr id="46" name="墨迹 45"/>
            </p:nvPicPr>
            <p:blipFill>
              <a:blip r:embed="rId92"/>
            </p:blipFill>
            <p:spPr>
              <a:xfrm>
                <a:off x="7037705" y="1062355"/>
                <a:ext cx="62865" cy="187325"/>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47" name="墨迹 46"/>
              <p14:cNvContentPartPr/>
              <p14:nvPr/>
            </p14:nvContentPartPr>
            <p14:xfrm>
              <a:off x="7261225" y="1178560"/>
              <a:ext cx="44450" cy="26670"/>
            </p14:xfrm>
          </p:contentPart>
        </mc:Choice>
        <mc:Fallback xmlns="">
          <p:pic>
            <p:nvPicPr>
              <p:cNvPr id="47" name="墨迹 46"/>
            </p:nvPicPr>
            <p:blipFill>
              <a:blip r:embed="rId94"/>
            </p:blipFill>
            <p:spPr>
              <a:xfrm>
                <a:off x="7261225" y="1178560"/>
                <a:ext cx="44450" cy="26670"/>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48" name="墨迹 47"/>
              <p14:cNvContentPartPr/>
              <p14:nvPr/>
            </p14:nvContentPartPr>
            <p14:xfrm>
              <a:off x="7386320" y="1169670"/>
              <a:ext cx="53340" cy="17780"/>
            </p14:xfrm>
          </p:contentPart>
        </mc:Choice>
        <mc:Fallback xmlns="">
          <p:pic>
            <p:nvPicPr>
              <p:cNvPr id="48" name="墨迹 47"/>
            </p:nvPicPr>
            <p:blipFill>
              <a:blip r:embed="rId96"/>
            </p:blipFill>
            <p:spPr>
              <a:xfrm>
                <a:off x="7386320" y="1169670"/>
                <a:ext cx="53340" cy="17780"/>
              </a:xfrm>
              <a:prstGeom prst="rect"/>
            </p:spPr>
          </p:pic>
        </mc:Fallback>
      </mc:AlternateContent>
      <mc:AlternateContent xmlns:mc="http://schemas.openxmlformats.org/markup-compatibility/2006" xmlns:p14="http://schemas.microsoft.com/office/powerpoint/2010/main">
        <mc:Choice Requires="p14">
          <p:contentPart p14:bwMode="auto" r:id="rId97">
            <p14:nvContentPartPr>
              <p14:cNvPr id="49" name="墨迹 48"/>
              <p14:cNvContentPartPr/>
              <p14:nvPr/>
            </p14:nvContentPartPr>
            <p14:xfrm>
              <a:off x="7573645" y="1160780"/>
              <a:ext cx="62865" cy="26670"/>
            </p14:xfrm>
          </p:contentPart>
        </mc:Choice>
        <mc:Fallback xmlns="">
          <p:pic>
            <p:nvPicPr>
              <p:cNvPr id="49" name="墨迹 48"/>
            </p:nvPicPr>
            <p:blipFill>
              <a:blip r:embed="rId98"/>
            </p:blipFill>
            <p:spPr>
              <a:xfrm>
                <a:off x="7573645" y="1160780"/>
                <a:ext cx="62865" cy="26670"/>
              </a:xfrm>
              <a:prstGeom prst="rect"/>
            </p:spPr>
          </p:pic>
        </mc:Fallback>
      </mc:AlternateContent>
      <mc:AlternateContent xmlns:mc="http://schemas.openxmlformats.org/markup-compatibility/2006" xmlns:p14="http://schemas.microsoft.com/office/powerpoint/2010/main">
        <mc:Choice Requires="p14">
          <p:contentPart p14:bwMode="auto" r:id="rId99">
            <p14:nvContentPartPr>
              <p14:cNvPr id="50" name="墨迹 49"/>
              <p14:cNvContentPartPr/>
              <p14:nvPr/>
            </p14:nvContentPartPr>
            <p14:xfrm>
              <a:off x="7726045" y="1143000"/>
              <a:ext cx="205105" cy="17780"/>
            </p14:xfrm>
          </p:contentPart>
        </mc:Choice>
        <mc:Fallback xmlns="">
          <p:pic>
            <p:nvPicPr>
              <p:cNvPr id="50" name="墨迹 49"/>
            </p:nvPicPr>
            <p:blipFill>
              <a:blip r:embed="rId100"/>
            </p:blipFill>
            <p:spPr>
              <a:xfrm>
                <a:off x="7726045" y="1143000"/>
                <a:ext cx="205105" cy="17780"/>
              </a:xfrm>
              <a:prstGeom prst="rect"/>
            </p:spPr>
          </p:pic>
        </mc:Fallback>
      </mc:AlternateContent>
      <mc:AlternateContent xmlns:mc="http://schemas.openxmlformats.org/markup-compatibility/2006" xmlns:p14="http://schemas.microsoft.com/office/powerpoint/2010/main">
        <mc:Choice Requires="p14">
          <p:contentPart p14:bwMode="auto" r:id="rId101">
            <p14:nvContentPartPr>
              <p14:cNvPr id="51" name="墨迹 50"/>
              <p14:cNvContentPartPr/>
              <p14:nvPr/>
            </p14:nvContentPartPr>
            <p14:xfrm>
              <a:off x="7832725" y="1053465"/>
              <a:ext cx="53975" cy="205105"/>
            </p14:xfrm>
          </p:contentPart>
        </mc:Choice>
        <mc:Fallback xmlns="">
          <p:pic>
            <p:nvPicPr>
              <p:cNvPr id="51" name="墨迹 50"/>
            </p:nvPicPr>
            <p:blipFill>
              <a:blip r:embed="rId102"/>
            </p:blipFill>
            <p:spPr>
              <a:xfrm>
                <a:off x="7832725" y="1053465"/>
                <a:ext cx="53975" cy="205105"/>
              </a:xfrm>
              <a:prstGeom prst="rect"/>
            </p:spPr>
          </p:pic>
        </mc:Fallback>
      </mc:AlternateContent>
      <mc:AlternateContent xmlns:mc="http://schemas.openxmlformats.org/markup-compatibility/2006" xmlns:p14="http://schemas.microsoft.com/office/powerpoint/2010/main">
        <mc:Choice Requires="p14">
          <p:contentPart p14:bwMode="auto" r:id="rId103">
            <p14:nvContentPartPr>
              <p14:cNvPr id="52" name="墨迹 51"/>
              <p14:cNvContentPartPr/>
              <p14:nvPr/>
            </p14:nvContentPartPr>
            <p14:xfrm>
              <a:off x="7412990" y="1133475"/>
              <a:ext cx="26670" cy="62865"/>
            </p14:xfrm>
          </p:contentPart>
        </mc:Choice>
        <mc:Fallback xmlns="">
          <p:pic>
            <p:nvPicPr>
              <p:cNvPr id="52" name="墨迹 51"/>
            </p:nvPicPr>
            <p:blipFill>
              <a:blip r:embed="rId104"/>
            </p:blipFill>
            <p:spPr>
              <a:xfrm>
                <a:off x="7412990" y="1133475"/>
                <a:ext cx="26670" cy="62865"/>
              </a:xfrm>
              <a:prstGeom prst="rect"/>
            </p:spPr>
          </p:pic>
        </mc:Fallback>
      </mc:AlternateContent>
      <mc:AlternateContent xmlns:mc="http://schemas.openxmlformats.org/markup-compatibility/2006" xmlns:p14="http://schemas.microsoft.com/office/powerpoint/2010/main">
        <mc:Choice Requires="p14">
          <p:contentPart p14:bwMode="auto" r:id="rId105">
            <p14:nvContentPartPr>
              <p14:cNvPr id="53" name="墨迹 52"/>
              <p14:cNvContentPartPr/>
              <p14:nvPr/>
            </p14:nvContentPartPr>
            <p14:xfrm>
              <a:off x="8047355" y="1000125"/>
              <a:ext cx="223520" cy="222885"/>
            </p14:xfrm>
          </p:contentPart>
        </mc:Choice>
        <mc:Fallback xmlns="">
          <p:pic>
            <p:nvPicPr>
              <p:cNvPr id="53" name="墨迹 52"/>
            </p:nvPicPr>
            <p:blipFill>
              <a:blip r:embed="rId106"/>
            </p:blipFill>
            <p:spPr>
              <a:xfrm>
                <a:off x="8047355" y="1000125"/>
                <a:ext cx="223520" cy="222885"/>
              </a:xfrm>
              <a:prstGeom prst="rect"/>
            </p:spPr>
          </p:pic>
        </mc:Fallback>
      </mc:AlternateContent>
      <mc:AlternateContent xmlns:mc="http://schemas.openxmlformats.org/markup-compatibility/2006" xmlns:p14="http://schemas.microsoft.com/office/powerpoint/2010/main">
        <mc:Choice Requires="p14">
          <p:contentPart p14:bwMode="auto" r:id="rId107">
            <p14:nvContentPartPr>
              <p14:cNvPr id="54" name="墨迹 53"/>
              <p14:cNvContentPartPr/>
              <p14:nvPr/>
            </p14:nvContentPartPr>
            <p14:xfrm>
              <a:off x="8216900" y="1133475"/>
              <a:ext cx="44450" cy="142875"/>
            </p14:xfrm>
          </p:contentPart>
        </mc:Choice>
        <mc:Fallback xmlns="">
          <p:pic>
            <p:nvPicPr>
              <p:cNvPr id="54" name="墨迹 53"/>
            </p:nvPicPr>
            <p:blipFill>
              <a:blip r:embed="rId108"/>
            </p:blipFill>
            <p:spPr>
              <a:xfrm>
                <a:off x="8216900" y="1133475"/>
                <a:ext cx="44450" cy="142875"/>
              </a:xfrm>
              <a:prstGeom prst="rect"/>
            </p:spPr>
          </p:pic>
        </mc:Fallback>
      </mc:AlternateContent>
      <mc:AlternateContent xmlns:mc="http://schemas.openxmlformats.org/markup-compatibility/2006" xmlns:p14="http://schemas.microsoft.com/office/powerpoint/2010/main">
        <mc:Choice Requires="p14">
          <p:contentPart p14:bwMode="auto" r:id="rId109">
            <p14:nvContentPartPr>
              <p14:cNvPr id="55" name="墨迹 54"/>
              <p14:cNvContentPartPr/>
              <p14:nvPr/>
            </p14:nvContentPartPr>
            <p14:xfrm>
              <a:off x="8261350" y="1143000"/>
              <a:ext cx="107315" cy="106680"/>
            </p14:xfrm>
          </p:contentPart>
        </mc:Choice>
        <mc:Fallback xmlns="">
          <p:pic>
            <p:nvPicPr>
              <p:cNvPr id="55" name="墨迹 54"/>
            </p:nvPicPr>
            <p:blipFill>
              <a:blip r:embed="rId110"/>
            </p:blipFill>
            <p:spPr>
              <a:xfrm>
                <a:off x="8261350" y="1143000"/>
                <a:ext cx="107315" cy="106680"/>
              </a:xfrm>
              <a:prstGeom prst="rect"/>
            </p:spPr>
          </p:pic>
        </mc:Fallback>
      </mc:AlternateContent>
      <mc:AlternateContent xmlns:mc="http://schemas.openxmlformats.org/markup-compatibility/2006" xmlns:p14="http://schemas.microsoft.com/office/powerpoint/2010/main">
        <mc:Choice Requires="p14">
          <p:contentPart p14:bwMode="auto" r:id="rId111">
            <p14:nvContentPartPr>
              <p14:cNvPr id="56" name="墨迹 55"/>
              <p14:cNvContentPartPr/>
              <p14:nvPr/>
            </p14:nvContentPartPr>
            <p14:xfrm>
              <a:off x="8422640" y="1053465"/>
              <a:ext cx="240665" cy="267970"/>
            </p14:xfrm>
          </p:contentPart>
        </mc:Choice>
        <mc:Fallback xmlns="">
          <p:pic>
            <p:nvPicPr>
              <p:cNvPr id="56" name="墨迹 55"/>
            </p:nvPicPr>
            <p:blipFill>
              <a:blip r:embed="rId112"/>
            </p:blipFill>
            <p:spPr>
              <a:xfrm>
                <a:off x="8422640" y="1053465"/>
                <a:ext cx="240665" cy="267970"/>
              </a:xfrm>
              <a:prstGeom prst="rect"/>
            </p:spPr>
          </p:pic>
        </mc:Fallback>
      </mc:AlternateContent>
      <mc:AlternateContent xmlns:mc="http://schemas.openxmlformats.org/markup-compatibility/2006" xmlns:p14="http://schemas.microsoft.com/office/powerpoint/2010/main">
        <mc:Choice Requires="p14">
          <p:contentPart p14:bwMode="auto" r:id="rId113">
            <p14:nvContentPartPr>
              <p14:cNvPr id="57" name="墨迹 56"/>
              <p14:cNvContentPartPr/>
              <p14:nvPr/>
            </p14:nvContentPartPr>
            <p14:xfrm>
              <a:off x="8404860" y="1044575"/>
              <a:ext cx="231775" cy="222885"/>
            </p14:xfrm>
          </p:contentPart>
        </mc:Choice>
        <mc:Fallback xmlns="">
          <p:pic>
            <p:nvPicPr>
              <p:cNvPr id="57" name="墨迹 56"/>
            </p:nvPicPr>
            <p:blipFill>
              <a:blip r:embed="rId114"/>
            </p:blipFill>
            <p:spPr>
              <a:xfrm>
                <a:off x="8404860" y="1044575"/>
                <a:ext cx="231775" cy="222885"/>
              </a:xfrm>
              <a:prstGeom prst="rect"/>
            </p:spPr>
          </p:pic>
        </mc:Fallback>
      </mc:AlternateContent>
      <mc:AlternateContent xmlns:mc="http://schemas.openxmlformats.org/markup-compatibility/2006" xmlns:p14="http://schemas.microsoft.com/office/powerpoint/2010/main">
        <mc:Choice Requires="p14">
          <p:contentPart p14:bwMode="auto" r:id="rId115">
            <p14:nvContentPartPr>
              <p14:cNvPr id="58" name="墨迹 57"/>
              <p14:cNvContentPartPr/>
              <p14:nvPr/>
            </p14:nvContentPartPr>
            <p14:xfrm>
              <a:off x="8681720" y="1151890"/>
              <a:ext cx="26670" cy="160655"/>
            </p14:xfrm>
          </p:contentPart>
        </mc:Choice>
        <mc:Fallback xmlns="">
          <p:pic>
            <p:nvPicPr>
              <p:cNvPr id="58" name="墨迹 57"/>
            </p:nvPicPr>
            <p:blipFill>
              <a:blip r:embed="rId116"/>
            </p:blipFill>
            <p:spPr>
              <a:xfrm>
                <a:off x="8681720" y="1151890"/>
                <a:ext cx="26670" cy="160655"/>
              </a:xfrm>
              <a:prstGeom prst="rect"/>
            </p:spPr>
          </p:pic>
        </mc:Fallback>
      </mc:AlternateContent>
      <mc:AlternateContent xmlns:mc="http://schemas.openxmlformats.org/markup-compatibility/2006" xmlns:p14="http://schemas.microsoft.com/office/powerpoint/2010/main">
        <mc:Choice Requires="p14">
          <p:contentPart p14:bwMode="auto" r:id="rId117">
            <p14:nvContentPartPr>
              <p14:cNvPr id="59" name="墨迹 58"/>
              <p14:cNvContentPartPr/>
              <p14:nvPr/>
            </p14:nvContentPartPr>
            <p14:xfrm>
              <a:off x="8663305" y="1187450"/>
              <a:ext cx="133985" cy="107315"/>
            </p14:xfrm>
          </p:contentPart>
        </mc:Choice>
        <mc:Fallback xmlns="">
          <p:pic>
            <p:nvPicPr>
              <p:cNvPr id="59" name="墨迹 58"/>
            </p:nvPicPr>
            <p:blipFill>
              <a:blip r:embed="rId118"/>
            </p:blipFill>
            <p:spPr>
              <a:xfrm>
                <a:off x="8663305" y="1187450"/>
                <a:ext cx="133985" cy="107315"/>
              </a:xfrm>
              <a:prstGeom prst="rect"/>
            </p:spPr>
          </p:pic>
        </mc:Fallback>
      </mc:AlternateContent>
      <mc:AlternateContent xmlns:mc="http://schemas.openxmlformats.org/markup-compatibility/2006" xmlns:p14="http://schemas.microsoft.com/office/powerpoint/2010/main">
        <mc:Choice Requires="p14">
          <p:contentPart p14:bwMode="auto" r:id="rId119">
            <p14:nvContentPartPr>
              <p14:cNvPr id="60" name="墨迹 59"/>
              <p14:cNvContentPartPr/>
              <p14:nvPr/>
            </p14:nvContentPartPr>
            <p14:xfrm>
              <a:off x="8985250" y="1178560"/>
              <a:ext cx="160655" cy="26670"/>
            </p14:xfrm>
          </p:contentPart>
        </mc:Choice>
        <mc:Fallback xmlns="">
          <p:pic>
            <p:nvPicPr>
              <p:cNvPr id="60" name="墨迹 59"/>
            </p:nvPicPr>
            <p:blipFill>
              <a:blip r:embed="rId120"/>
            </p:blipFill>
            <p:spPr>
              <a:xfrm>
                <a:off x="8985250" y="1178560"/>
                <a:ext cx="160655" cy="26670"/>
              </a:xfrm>
              <a:prstGeom prst="rect"/>
            </p:spPr>
          </p:pic>
        </mc:Fallback>
      </mc:AlternateContent>
      <mc:AlternateContent xmlns:mc="http://schemas.openxmlformats.org/markup-compatibility/2006" xmlns:p14="http://schemas.microsoft.com/office/powerpoint/2010/main">
        <mc:Choice Requires="p14">
          <p:contentPart p14:bwMode="auto" r:id="rId121">
            <p14:nvContentPartPr>
              <p14:cNvPr id="61" name="墨迹 60"/>
              <p14:cNvContentPartPr/>
              <p14:nvPr/>
            </p14:nvContentPartPr>
            <p14:xfrm>
              <a:off x="9083675" y="1053465"/>
              <a:ext cx="44450" cy="285750"/>
            </p14:xfrm>
          </p:contentPart>
        </mc:Choice>
        <mc:Fallback xmlns="">
          <p:pic>
            <p:nvPicPr>
              <p:cNvPr id="61" name="墨迹 60"/>
            </p:nvPicPr>
            <p:blipFill>
              <a:blip r:embed="rId122"/>
            </p:blipFill>
            <p:spPr>
              <a:xfrm>
                <a:off x="9083675" y="1053465"/>
                <a:ext cx="44450" cy="285750"/>
              </a:xfrm>
              <a:prstGeom prst="rect"/>
            </p:spPr>
          </p:pic>
        </mc:Fallback>
      </mc:AlternateContent>
      <mc:AlternateContent xmlns:mc="http://schemas.openxmlformats.org/markup-compatibility/2006" xmlns:p14="http://schemas.microsoft.com/office/powerpoint/2010/main">
        <mc:Choice Requires="p14">
          <p:contentPart p14:bwMode="auto" r:id="rId123">
            <p14:nvContentPartPr>
              <p14:cNvPr id="62" name="墨迹 61"/>
              <p14:cNvContentPartPr/>
              <p14:nvPr/>
            </p14:nvContentPartPr>
            <p14:xfrm>
              <a:off x="9217660" y="875030"/>
              <a:ext cx="285750" cy="437515"/>
            </p14:xfrm>
          </p:contentPart>
        </mc:Choice>
        <mc:Fallback xmlns="">
          <p:pic>
            <p:nvPicPr>
              <p:cNvPr id="62" name="墨迹 61"/>
            </p:nvPicPr>
            <p:blipFill>
              <a:blip r:embed="rId124"/>
            </p:blipFill>
            <p:spPr>
              <a:xfrm>
                <a:off x="9217660" y="875030"/>
                <a:ext cx="285750" cy="437515"/>
              </a:xfrm>
              <a:prstGeom prst="rect"/>
            </p:spPr>
          </p:pic>
        </mc:Fallback>
      </mc:AlternateContent>
      <mc:AlternateContent xmlns:mc="http://schemas.openxmlformats.org/markup-compatibility/2006" xmlns:p14="http://schemas.microsoft.com/office/powerpoint/2010/main">
        <mc:Choice Requires="p14">
          <p:contentPart p14:bwMode="auto" r:id="rId125">
            <p14:nvContentPartPr>
              <p14:cNvPr id="63" name="墨迹 62"/>
              <p14:cNvContentPartPr/>
              <p14:nvPr/>
            </p14:nvContentPartPr>
            <p14:xfrm>
              <a:off x="9512300" y="990600"/>
              <a:ext cx="231775" cy="428625"/>
            </p14:xfrm>
          </p:contentPart>
        </mc:Choice>
        <mc:Fallback xmlns="">
          <p:pic>
            <p:nvPicPr>
              <p:cNvPr id="63" name="墨迹 62"/>
            </p:nvPicPr>
            <p:blipFill>
              <a:blip r:embed="rId126"/>
            </p:blipFill>
            <p:spPr>
              <a:xfrm>
                <a:off x="9512300" y="990600"/>
                <a:ext cx="231775" cy="428625"/>
              </a:xfrm>
              <a:prstGeom prst="rect"/>
            </p:spPr>
          </p:pic>
        </mc:Fallback>
      </mc:AlternateContent>
      <mc:AlternateContent xmlns:mc="http://schemas.openxmlformats.org/markup-compatibility/2006" xmlns:p14="http://schemas.microsoft.com/office/powerpoint/2010/main">
        <mc:Choice Requires="p14">
          <p:contentPart p14:bwMode="auto" r:id="rId127">
            <p14:nvContentPartPr>
              <p14:cNvPr id="64" name="墨迹 63"/>
              <p14:cNvContentPartPr/>
              <p14:nvPr/>
            </p14:nvContentPartPr>
            <p14:xfrm>
              <a:off x="3965575" y="660400"/>
              <a:ext cx="5608955" cy="259080"/>
            </p14:xfrm>
          </p:contentPart>
        </mc:Choice>
        <mc:Fallback xmlns="">
          <p:pic>
            <p:nvPicPr>
              <p:cNvPr id="64" name="墨迹 63"/>
            </p:nvPicPr>
            <p:blipFill>
              <a:blip r:embed="rId128"/>
            </p:blipFill>
            <p:spPr>
              <a:xfrm>
                <a:off x="3965575" y="660400"/>
                <a:ext cx="5608955" cy="259080"/>
              </a:xfrm>
              <a:prstGeom prst="rect"/>
            </p:spPr>
          </p:pic>
        </mc:Fallback>
      </mc:AlternateContent>
      <mc:AlternateContent xmlns:mc="http://schemas.openxmlformats.org/markup-compatibility/2006" xmlns:p14="http://schemas.microsoft.com/office/powerpoint/2010/main">
        <mc:Choice Requires="p14">
          <p:contentPart p14:bwMode="auto" r:id="rId129">
            <p14:nvContentPartPr>
              <p14:cNvPr id="65" name="墨迹 64"/>
              <p14:cNvContentPartPr/>
              <p14:nvPr/>
            </p14:nvContentPartPr>
            <p14:xfrm>
              <a:off x="6788150" y="446405"/>
              <a:ext cx="88900" cy="231775"/>
            </p14:xfrm>
          </p:contentPart>
        </mc:Choice>
        <mc:Fallback xmlns="">
          <p:pic>
            <p:nvPicPr>
              <p:cNvPr id="65" name="墨迹 64"/>
            </p:nvPicPr>
            <p:blipFill>
              <a:blip r:embed="rId130"/>
            </p:blipFill>
            <p:spPr>
              <a:xfrm>
                <a:off x="6788150" y="446405"/>
                <a:ext cx="88900" cy="231775"/>
              </a:xfrm>
              <a:prstGeom prst="rect"/>
            </p:spPr>
          </p:pic>
        </mc:Fallback>
      </mc:AlternateContent>
      <mc:AlternateContent xmlns:mc="http://schemas.openxmlformats.org/markup-compatibility/2006" xmlns:p14="http://schemas.microsoft.com/office/powerpoint/2010/main">
        <mc:Choice Requires="p14">
          <p:contentPart p14:bwMode="auto" r:id="rId131">
            <p14:nvContentPartPr>
              <p14:cNvPr id="66" name="墨迹 65"/>
              <p14:cNvContentPartPr/>
              <p14:nvPr/>
            </p14:nvContentPartPr>
            <p14:xfrm>
              <a:off x="3662045" y="2196465"/>
              <a:ext cx="142875" cy="44450"/>
            </p14:xfrm>
          </p:contentPart>
        </mc:Choice>
        <mc:Fallback xmlns="">
          <p:pic>
            <p:nvPicPr>
              <p:cNvPr id="66" name="墨迹 65"/>
            </p:nvPicPr>
            <p:blipFill>
              <a:blip r:embed="rId132"/>
            </p:blipFill>
            <p:spPr>
              <a:xfrm>
                <a:off x="3662045" y="2196465"/>
                <a:ext cx="142875" cy="44450"/>
              </a:xfrm>
              <a:prstGeom prst="rect"/>
            </p:spPr>
          </p:pic>
        </mc:Fallback>
      </mc:AlternateContent>
      <mc:AlternateContent xmlns:mc="http://schemas.openxmlformats.org/markup-compatibility/2006" xmlns:p14="http://schemas.microsoft.com/office/powerpoint/2010/main">
        <mc:Choice Requires="p14">
          <p:contentPart p14:bwMode="auto" r:id="rId133">
            <p14:nvContentPartPr>
              <p14:cNvPr id="67" name="墨迹 66"/>
              <p14:cNvContentPartPr/>
              <p14:nvPr/>
            </p14:nvContentPartPr>
            <p14:xfrm>
              <a:off x="3625850" y="2339340"/>
              <a:ext cx="205740" cy="62230"/>
            </p14:xfrm>
          </p:contentPart>
        </mc:Choice>
        <mc:Fallback xmlns="">
          <p:pic>
            <p:nvPicPr>
              <p:cNvPr id="67" name="墨迹 66"/>
            </p:nvPicPr>
            <p:blipFill>
              <a:blip r:embed="rId134"/>
            </p:blipFill>
            <p:spPr>
              <a:xfrm>
                <a:off x="3625850" y="2339340"/>
                <a:ext cx="205740" cy="62230"/>
              </a:xfrm>
              <a:prstGeom prst="rect"/>
            </p:spPr>
          </p:pic>
        </mc:Fallback>
      </mc:AlternateContent>
      <mc:AlternateContent xmlns:mc="http://schemas.openxmlformats.org/markup-compatibility/2006" xmlns:p14="http://schemas.microsoft.com/office/powerpoint/2010/main">
        <mc:Choice Requires="p14">
          <p:contentPart p14:bwMode="auto" r:id="rId135">
            <p14:nvContentPartPr>
              <p14:cNvPr id="68" name="墨迹 67"/>
              <p14:cNvContentPartPr/>
              <p14:nvPr/>
            </p14:nvContentPartPr>
            <p14:xfrm>
              <a:off x="4064000" y="2214245"/>
              <a:ext cx="88900" cy="357505"/>
            </p14:xfrm>
          </p:contentPart>
        </mc:Choice>
        <mc:Fallback xmlns="">
          <p:pic>
            <p:nvPicPr>
              <p:cNvPr id="68" name="墨迹 67"/>
            </p:nvPicPr>
            <p:blipFill>
              <a:blip r:embed="rId136"/>
            </p:blipFill>
            <p:spPr>
              <a:xfrm>
                <a:off x="4064000" y="2214245"/>
                <a:ext cx="88900" cy="357505"/>
              </a:xfrm>
              <a:prstGeom prst="rect"/>
            </p:spPr>
          </p:pic>
        </mc:Fallback>
      </mc:AlternateContent>
      <mc:AlternateContent xmlns:mc="http://schemas.openxmlformats.org/markup-compatibility/2006" xmlns:p14="http://schemas.microsoft.com/office/powerpoint/2010/main">
        <mc:Choice Requires="p14">
          <p:contentPart p14:bwMode="auto" r:id="rId137">
            <p14:nvContentPartPr>
              <p14:cNvPr id="69" name="墨迹 68"/>
              <p14:cNvContentPartPr/>
              <p14:nvPr/>
            </p14:nvContentPartPr>
            <p14:xfrm>
              <a:off x="4170680" y="2446655"/>
              <a:ext cx="232410" cy="35560"/>
            </p14:xfrm>
          </p:contentPart>
        </mc:Choice>
        <mc:Fallback xmlns="">
          <p:pic>
            <p:nvPicPr>
              <p:cNvPr id="69" name="墨迹 68"/>
            </p:nvPicPr>
            <p:blipFill>
              <a:blip r:embed="rId138"/>
            </p:blipFill>
            <p:spPr>
              <a:xfrm>
                <a:off x="4170680" y="2446655"/>
                <a:ext cx="232410" cy="35560"/>
              </a:xfrm>
              <a:prstGeom prst="rect"/>
            </p:spPr>
          </p:pic>
        </mc:Fallback>
      </mc:AlternateContent>
      <mc:AlternateContent xmlns:mc="http://schemas.openxmlformats.org/markup-compatibility/2006" xmlns:p14="http://schemas.microsoft.com/office/powerpoint/2010/main">
        <mc:Choice Requires="p14">
          <p:contentPart p14:bwMode="auto" r:id="rId139">
            <p14:nvContentPartPr>
              <p14:cNvPr id="70" name="墨迹 69"/>
              <p14:cNvContentPartPr/>
              <p14:nvPr/>
            </p14:nvContentPartPr>
            <p14:xfrm>
              <a:off x="4295775" y="2321560"/>
              <a:ext cx="26670" cy="250190"/>
            </p14:xfrm>
          </p:contentPart>
        </mc:Choice>
        <mc:Fallback xmlns="">
          <p:pic>
            <p:nvPicPr>
              <p:cNvPr id="70" name="墨迹 69"/>
            </p:nvPicPr>
            <p:blipFill>
              <a:blip r:embed="rId140"/>
            </p:blipFill>
            <p:spPr>
              <a:xfrm>
                <a:off x="4295775" y="2321560"/>
                <a:ext cx="26670" cy="250190"/>
              </a:xfrm>
              <a:prstGeom prst="rect"/>
            </p:spPr>
          </p:pic>
        </mc:Fallback>
      </mc:AlternateContent>
      <mc:AlternateContent xmlns:mc="http://schemas.openxmlformats.org/markup-compatibility/2006" xmlns:p14="http://schemas.microsoft.com/office/powerpoint/2010/main">
        <mc:Choice Requires="p14">
          <p:contentPart p14:bwMode="auto" r:id="rId141">
            <p14:nvContentPartPr>
              <p14:cNvPr id="71" name="墨迹 70"/>
              <p14:cNvContentPartPr/>
              <p14:nvPr/>
            </p14:nvContentPartPr>
            <p14:xfrm>
              <a:off x="4528185" y="2330450"/>
              <a:ext cx="276860" cy="259080"/>
            </p14:xfrm>
          </p:contentPart>
        </mc:Choice>
        <mc:Fallback xmlns="">
          <p:pic>
            <p:nvPicPr>
              <p:cNvPr id="71" name="墨迹 70"/>
            </p:nvPicPr>
            <p:blipFill>
              <a:blip r:embed="rId142"/>
            </p:blipFill>
            <p:spPr>
              <a:xfrm>
                <a:off x="4528185" y="2330450"/>
                <a:ext cx="276860" cy="259080"/>
              </a:xfrm>
              <a:prstGeom prst="rect"/>
            </p:spPr>
          </p:pic>
        </mc:Fallback>
      </mc:AlternateContent>
      <mc:AlternateContent xmlns:mc="http://schemas.openxmlformats.org/markup-compatibility/2006" xmlns:p14="http://schemas.microsoft.com/office/powerpoint/2010/main">
        <mc:Choice Requires="p14">
          <p:contentPart p14:bwMode="auto" r:id="rId143">
            <p14:nvContentPartPr>
              <p14:cNvPr id="72" name="墨迹 71"/>
              <p14:cNvContentPartPr/>
              <p14:nvPr/>
            </p14:nvContentPartPr>
            <p14:xfrm>
              <a:off x="4778375" y="2160905"/>
              <a:ext cx="169545" cy="44450"/>
            </p14:xfrm>
          </p:contentPart>
        </mc:Choice>
        <mc:Fallback xmlns="">
          <p:pic>
            <p:nvPicPr>
              <p:cNvPr id="72" name="墨迹 71"/>
            </p:nvPicPr>
            <p:blipFill>
              <a:blip r:embed="rId144"/>
            </p:blipFill>
            <p:spPr>
              <a:xfrm>
                <a:off x="4778375" y="2160905"/>
                <a:ext cx="169545" cy="44450"/>
              </a:xfrm>
              <a:prstGeom prst="rect"/>
            </p:spPr>
          </p:pic>
        </mc:Fallback>
      </mc:AlternateContent>
      <mc:AlternateContent xmlns:mc="http://schemas.openxmlformats.org/markup-compatibility/2006" xmlns:p14="http://schemas.microsoft.com/office/powerpoint/2010/main">
        <mc:Choice Requires="p14">
          <p:contentPart p14:bwMode="auto" r:id="rId145">
            <p14:nvContentPartPr>
              <p14:cNvPr id="73" name="墨迹 72"/>
              <p14:cNvContentPartPr/>
              <p14:nvPr/>
            </p14:nvContentPartPr>
            <p14:xfrm>
              <a:off x="4974590" y="2080260"/>
              <a:ext cx="205740" cy="178435"/>
            </p14:xfrm>
          </p:contentPart>
        </mc:Choice>
        <mc:Fallback xmlns="">
          <p:pic>
            <p:nvPicPr>
              <p:cNvPr id="73" name="墨迹 72"/>
            </p:nvPicPr>
            <p:blipFill>
              <a:blip r:embed="rId146"/>
            </p:blipFill>
            <p:spPr>
              <a:xfrm>
                <a:off x="4974590" y="2080260"/>
                <a:ext cx="205740" cy="178435"/>
              </a:xfrm>
              <a:prstGeom prst="rect"/>
            </p:spPr>
          </p:pic>
        </mc:Fallback>
      </mc:AlternateContent>
      <mc:AlternateContent xmlns:mc="http://schemas.openxmlformats.org/markup-compatibility/2006" xmlns:p14="http://schemas.microsoft.com/office/powerpoint/2010/main">
        <mc:Choice Requires="p14">
          <p:contentPart p14:bwMode="auto" r:id="rId147">
            <p14:nvContentPartPr>
              <p14:cNvPr id="74" name="墨迹 73"/>
              <p14:cNvContentPartPr/>
              <p14:nvPr/>
            </p14:nvContentPartPr>
            <p14:xfrm>
              <a:off x="4956810" y="2018030"/>
              <a:ext cx="205740" cy="249555"/>
            </p14:xfrm>
          </p:contentPart>
        </mc:Choice>
        <mc:Fallback xmlns="">
          <p:pic>
            <p:nvPicPr>
              <p:cNvPr id="74" name="墨迹 73"/>
            </p:nvPicPr>
            <p:blipFill>
              <a:blip r:embed="rId148"/>
            </p:blipFill>
            <p:spPr>
              <a:xfrm>
                <a:off x="4956810" y="2018030"/>
                <a:ext cx="205740" cy="249555"/>
              </a:xfrm>
              <a:prstGeom prst="rect"/>
            </p:spPr>
          </p:pic>
        </mc:Fallback>
      </mc:AlternateContent>
      <mc:AlternateContent xmlns:mc="http://schemas.openxmlformats.org/markup-compatibility/2006" xmlns:p14="http://schemas.microsoft.com/office/powerpoint/2010/main">
        <mc:Choice Requires="p14">
          <p:contentPart p14:bwMode="auto" r:id="rId149">
            <p14:nvContentPartPr>
              <p14:cNvPr id="75" name="墨迹 74"/>
              <p14:cNvContentPartPr/>
              <p14:nvPr/>
            </p14:nvContentPartPr>
            <p14:xfrm>
              <a:off x="5251450" y="2053590"/>
              <a:ext cx="241300" cy="232410"/>
            </p14:xfrm>
          </p:contentPart>
        </mc:Choice>
        <mc:Fallback xmlns="">
          <p:pic>
            <p:nvPicPr>
              <p:cNvPr id="75" name="墨迹 74"/>
            </p:nvPicPr>
            <p:blipFill>
              <a:blip r:embed="rId150"/>
            </p:blipFill>
            <p:spPr>
              <a:xfrm>
                <a:off x="5251450" y="2053590"/>
                <a:ext cx="241300" cy="232410"/>
              </a:xfrm>
              <a:prstGeom prst="rect"/>
            </p:spPr>
          </p:pic>
        </mc:Fallback>
      </mc:AlternateContent>
      <mc:AlternateContent xmlns:mc="http://schemas.openxmlformats.org/markup-compatibility/2006" xmlns:p14="http://schemas.microsoft.com/office/powerpoint/2010/main">
        <mc:Choice Requires="p14">
          <p:contentPart p14:bwMode="auto" r:id="rId151">
            <p14:nvContentPartPr>
              <p14:cNvPr id="76" name="墨迹 75"/>
              <p14:cNvContentPartPr/>
              <p14:nvPr/>
            </p14:nvContentPartPr>
            <p14:xfrm>
              <a:off x="4045585" y="1928495"/>
              <a:ext cx="1473835" cy="107315"/>
            </p14:xfrm>
          </p:contentPart>
        </mc:Choice>
        <mc:Fallback xmlns="">
          <p:pic>
            <p:nvPicPr>
              <p:cNvPr id="76" name="墨迹 75"/>
            </p:nvPicPr>
            <p:blipFill>
              <a:blip r:embed="rId152"/>
            </p:blipFill>
            <p:spPr>
              <a:xfrm>
                <a:off x="4045585" y="1928495"/>
                <a:ext cx="1473835" cy="107315"/>
              </a:xfrm>
              <a:prstGeom prst="rect"/>
            </p:spPr>
          </p:pic>
        </mc:Fallback>
      </mc:AlternateContent>
      <mc:AlternateContent xmlns:mc="http://schemas.openxmlformats.org/markup-compatibility/2006" xmlns:p14="http://schemas.microsoft.com/office/powerpoint/2010/main">
        <mc:Choice Requires="p14">
          <p:contentPart p14:bwMode="auto" r:id="rId153">
            <p14:nvContentPartPr>
              <p14:cNvPr id="77" name="墨迹 76"/>
              <p14:cNvContentPartPr/>
              <p14:nvPr/>
            </p14:nvContentPartPr>
            <p14:xfrm>
              <a:off x="4724400" y="1741170"/>
              <a:ext cx="27305" cy="187325"/>
            </p14:xfrm>
          </p:contentPart>
        </mc:Choice>
        <mc:Fallback xmlns="">
          <p:pic>
            <p:nvPicPr>
              <p:cNvPr id="77" name="墨迹 76"/>
            </p:nvPicPr>
            <p:blipFill>
              <a:blip r:embed="rId154"/>
            </p:blipFill>
            <p:spPr>
              <a:xfrm>
                <a:off x="4724400" y="1741170"/>
                <a:ext cx="27305" cy="187325"/>
              </a:xfrm>
              <a:prstGeom prst="rect"/>
            </p:spPr>
          </p:pic>
        </mc:Fallback>
      </mc:AlternateContent>
      <mc:AlternateContent xmlns:mc="http://schemas.openxmlformats.org/markup-compatibility/2006" xmlns:p14="http://schemas.microsoft.com/office/powerpoint/2010/main">
        <mc:Choice Requires="p14">
          <p:contentPart p14:bwMode="auto" r:id="rId155">
            <p14:nvContentPartPr>
              <p14:cNvPr id="78" name="墨迹 77"/>
              <p14:cNvContentPartPr/>
              <p14:nvPr/>
            </p14:nvContentPartPr>
            <p14:xfrm>
              <a:off x="4760595" y="1687195"/>
              <a:ext cx="1294765" cy="705485"/>
            </p14:xfrm>
          </p:contentPart>
        </mc:Choice>
        <mc:Fallback xmlns="">
          <p:pic>
            <p:nvPicPr>
              <p:cNvPr id="78" name="墨迹 77"/>
            </p:nvPicPr>
            <p:blipFill>
              <a:blip r:embed="rId156"/>
            </p:blipFill>
            <p:spPr>
              <a:xfrm>
                <a:off x="4760595" y="1687195"/>
                <a:ext cx="1294765" cy="705485"/>
              </a:xfrm>
              <a:prstGeom prst="rect"/>
            </p:spPr>
          </p:pic>
        </mc:Fallback>
      </mc:AlternateContent>
      <mc:AlternateContent xmlns:mc="http://schemas.openxmlformats.org/markup-compatibility/2006" xmlns:p14="http://schemas.microsoft.com/office/powerpoint/2010/main">
        <mc:Choice Requires="p14">
          <p:contentPart p14:bwMode="auto" r:id="rId157">
            <p14:nvContentPartPr>
              <p14:cNvPr id="79" name="墨迹 78"/>
              <p14:cNvContentPartPr/>
              <p14:nvPr/>
            </p14:nvContentPartPr>
            <p14:xfrm>
              <a:off x="6448425" y="1767840"/>
              <a:ext cx="80645" cy="360"/>
            </p14:xfrm>
          </p:contentPart>
        </mc:Choice>
        <mc:Fallback xmlns="">
          <p:pic>
            <p:nvPicPr>
              <p:cNvPr id="79" name="墨迹 78"/>
            </p:nvPicPr>
            <p:blipFill>
              <a:blip r:embed="rId158"/>
            </p:blipFill>
            <p:spPr>
              <a:xfrm>
                <a:off x="6448425" y="1767840"/>
                <a:ext cx="80645" cy="360"/>
              </a:xfrm>
              <a:prstGeom prst="rect"/>
            </p:spPr>
          </p:pic>
        </mc:Fallback>
      </mc:AlternateContent>
      <mc:AlternateContent xmlns:mc="http://schemas.openxmlformats.org/markup-compatibility/2006" xmlns:p14="http://schemas.microsoft.com/office/powerpoint/2010/main">
        <mc:Choice Requires="p14">
          <p:contentPart p14:bwMode="auto" r:id="rId159">
            <p14:nvContentPartPr>
              <p14:cNvPr id="80" name="墨迹 79"/>
              <p14:cNvContentPartPr/>
              <p14:nvPr/>
            </p14:nvContentPartPr>
            <p14:xfrm>
              <a:off x="6377305" y="1857375"/>
              <a:ext cx="133985" cy="303530"/>
            </p14:xfrm>
          </p:contentPart>
        </mc:Choice>
        <mc:Fallback xmlns="">
          <p:pic>
            <p:nvPicPr>
              <p:cNvPr id="80" name="墨迹 79"/>
            </p:nvPicPr>
            <p:blipFill>
              <a:blip r:embed="rId160"/>
            </p:blipFill>
            <p:spPr>
              <a:xfrm>
                <a:off x="6377305" y="1857375"/>
                <a:ext cx="133985" cy="303530"/>
              </a:xfrm>
              <a:prstGeom prst="rect"/>
            </p:spPr>
          </p:pic>
        </mc:Fallback>
      </mc:AlternateContent>
      <mc:AlternateContent xmlns:mc="http://schemas.openxmlformats.org/markup-compatibility/2006" xmlns:p14="http://schemas.microsoft.com/office/powerpoint/2010/main">
        <mc:Choice Requires="p14">
          <p:contentPart p14:bwMode="auto" r:id="rId161">
            <p14:nvContentPartPr>
              <p14:cNvPr id="81" name="墨迹 80"/>
              <p14:cNvContentPartPr/>
              <p14:nvPr/>
            </p14:nvContentPartPr>
            <p14:xfrm>
              <a:off x="6511290" y="2071370"/>
              <a:ext cx="258445" cy="133985"/>
            </p14:xfrm>
          </p:contentPart>
        </mc:Choice>
        <mc:Fallback xmlns="">
          <p:pic>
            <p:nvPicPr>
              <p:cNvPr id="81" name="墨迹 80"/>
            </p:nvPicPr>
            <p:blipFill>
              <a:blip r:embed="rId162"/>
            </p:blipFill>
            <p:spPr>
              <a:xfrm>
                <a:off x="6511290" y="2071370"/>
                <a:ext cx="258445" cy="133985"/>
              </a:xfrm>
              <a:prstGeom prst="rect"/>
            </p:spPr>
          </p:pic>
        </mc:Fallback>
      </mc:AlternateContent>
      <mc:AlternateContent xmlns:mc="http://schemas.openxmlformats.org/markup-compatibility/2006" xmlns:p14="http://schemas.microsoft.com/office/powerpoint/2010/main">
        <mc:Choice Requires="p14">
          <p:contentPart p14:bwMode="auto" r:id="rId163">
            <p14:nvContentPartPr>
              <p14:cNvPr id="82" name="墨迹 81"/>
              <p14:cNvContentPartPr/>
              <p14:nvPr/>
            </p14:nvContentPartPr>
            <p14:xfrm>
              <a:off x="6564630" y="2026920"/>
              <a:ext cx="142875" cy="178435"/>
            </p14:xfrm>
          </p:contentPart>
        </mc:Choice>
        <mc:Fallback xmlns="">
          <p:pic>
            <p:nvPicPr>
              <p:cNvPr id="82" name="墨迹 81"/>
            </p:nvPicPr>
            <p:blipFill>
              <a:blip r:embed="rId164"/>
            </p:blipFill>
            <p:spPr>
              <a:xfrm>
                <a:off x="6564630" y="2026920"/>
                <a:ext cx="142875" cy="178435"/>
              </a:xfrm>
              <a:prstGeom prst="rect"/>
            </p:spPr>
          </p:pic>
        </mc:Fallback>
      </mc:AlternateContent>
      <mc:AlternateContent xmlns:mc="http://schemas.openxmlformats.org/markup-compatibility/2006" xmlns:p14="http://schemas.microsoft.com/office/powerpoint/2010/main">
        <mc:Choice Requires="p14">
          <p:contentPart p14:bwMode="auto" r:id="rId165">
            <p14:nvContentPartPr>
              <p14:cNvPr id="83" name="墨迹 82"/>
              <p14:cNvContentPartPr/>
              <p14:nvPr/>
            </p14:nvContentPartPr>
            <p14:xfrm>
              <a:off x="6823710" y="2124710"/>
              <a:ext cx="26670" cy="116205"/>
            </p14:xfrm>
          </p:contentPart>
        </mc:Choice>
        <mc:Fallback xmlns="">
          <p:pic>
            <p:nvPicPr>
              <p:cNvPr id="83" name="墨迹 82"/>
            </p:nvPicPr>
            <p:blipFill>
              <a:blip r:embed="rId166"/>
            </p:blipFill>
            <p:spPr>
              <a:xfrm>
                <a:off x="6823710" y="2124710"/>
                <a:ext cx="26670" cy="116205"/>
              </a:xfrm>
              <a:prstGeom prst="rect"/>
            </p:spPr>
          </p:pic>
        </mc:Fallback>
      </mc:AlternateContent>
      <mc:AlternateContent xmlns:mc="http://schemas.openxmlformats.org/markup-compatibility/2006" xmlns:p14="http://schemas.microsoft.com/office/powerpoint/2010/main">
        <mc:Choice Requires="p14">
          <p:contentPart p14:bwMode="auto" r:id="rId167">
            <p14:nvContentPartPr>
              <p14:cNvPr id="84" name="墨迹 83"/>
              <p14:cNvContentPartPr/>
              <p14:nvPr/>
            </p14:nvContentPartPr>
            <p14:xfrm>
              <a:off x="6957695" y="2178685"/>
              <a:ext cx="89535" cy="17780"/>
            </p14:xfrm>
          </p:contentPart>
        </mc:Choice>
        <mc:Fallback xmlns="">
          <p:pic>
            <p:nvPicPr>
              <p:cNvPr id="84" name="墨迹 83"/>
            </p:nvPicPr>
            <p:blipFill>
              <a:blip r:embed="rId168"/>
            </p:blipFill>
            <p:spPr>
              <a:xfrm>
                <a:off x="6957695" y="2178685"/>
                <a:ext cx="89535" cy="17780"/>
              </a:xfrm>
              <a:prstGeom prst="rect"/>
            </p:spPr>
          </p:pic>
        </mc:Fallback>
      </mc:AlternateContent>
      <mc:AlternateContent xmlns:mc="http://schemas.openxmlformats.org/markup-compatibility/2006" xmlns:p14="http://schemas.microsoft.com/office/powerpoint/2010/main">
        <mc:Choice Requires="p14">
          <p:contentPart p14:bwMode="auto" r:id="rId169">
            <p14:nvContentPartPr>
              <p14:cNvPr id="85" name="墨迹 84"/>
              <p14:cNvContentPartPr/>
              <p14:nvPr/>
            </p14:nvContentPartPr>
            <p14:xfrm>
              <a:off x="7136130" y="2152015"/>
              <a:ext cx="53975" cy="8890"/>
            </p14:xfrm>
          </p:contentPart>
        </mc:Choice>
        <mc:Fallback xmlns="">
          <p:pic>
            <p:nvPicPr>
              <p:cNvPr id="85" name="墨迹 84"/>
            </p:nvPicPr>
            <p:blipFill>
              <a:blip r:embed="rId170"/>
            </p:blipFill>
            <p:spPr>
              <a:xfrm>
                <a:off x="7136130" y="2152015"/>
                <a:ext cx="53975" cy="8890"/>
              </a:xfrm>
              <a:prstGeom prst="rect"/>
            </p:spPr>
          </p:pic>
        </mc:Fallback>
      </mc:AlternateContent>
      <mc:AlternateContent xmlns:mc="http://schemas.openxmlformats.org/markup-compatibility/2006" xmlns:p14="http://schemas.microsoft.com/office/powerpoint/2010/main">
        <mc:Choice Requires="p14">
          <p:contentPart p14:bwMode="auto" r:id="rId171">
            <p14:nvContentPartPr>
              <p14:cNvPr id="86" name="墨迹 85"/>
              <p14:cNvContentPartPr/>
              <p14:nvPr/>
            </p14:nvContentPartPr>
            <p14:xfrm>
              <a:off x="7296785" y="2133600"/>
              <a:ext cx="62865" cy="45085"/>
            </p14:xfrm>
          </p:contentPart>
        </mc:Choice>
        <mc:Fallback xmlns="">
          <p:pic>
            <p:nvPicPr>
              <p:cNvPr id="86" name="墨迹 85"/>
            </p:nvPicPr>
            <p:blipFill>
              <a:blip r:embed="rId172"/>
            </p:blipFill>
            <p:spPr>
              <a:xfrm>
                <a:off x="7296785" y="2133600"/>
                <a:ext cx="62865" cy="45085"/>
              </a:xfrm>
              <a:prstGeom prst="rect"/>
            </p:spPr>
          </p:pic>
        </mc:Fallback>
      </mc:AlternateContent>
      <mc:AlternateContent xmlns:mc="http://schemas.openxmlformats.org/markup-compatibility/2006" xmlns:p14="http://schemas.microsoft.com/office/powerpoint/2010/main">
        <mc:Choice Requires="p14">
          <p:contentPart p14:bwMode="auto" r:id="rId173">
            <p14:nvContentPartPr>
              <p14:cNvPr id="87" name="墨迹 86"/>
              <p14:cNvContentPartPr/>
              <p14:nvPr/>
            </p14:nvContentPartPr>
            <p14:xfrm>
              <a:off x="7529195" y="2152015"/>
              <a:ext cx="62865" cy="62230"/>
            </p14:xfrm>
          </p:contentPart>
        </mc:Choice>
        <mc:Fallback xmlns="">
          <p:pic>
            <p:nvPicPr>
              <p:cNvPr id="87" name="墨迹 86"/>
            </p:nvPicPr>
            <p:blipFill>
              <a:blip r:embed="rId174"/>
            </p:blipFill>
            <p:spPr>
              <a:xfrm>
                <a:off x="7529195" y="2152015"/>
                <a:ext cx="62865" cy="62230"/>
              </a:xfrm>
              <a:prstGeom prst="rect"/>
            </p:spPr>
          </p:pic>
        </mc:Fallback>
      </mc:AlternateContent>
      <mc:AlternateContent xmlns:mc="http://schemas.openxmlformats.org/markup-compatibility/2006" xmlns:p14="http://schemas.microsoft.com/office/powerpoint/2010/main">
        <mc:Choice Requires="p14">
          <p:contentPart p14:bwMode="auto" r:id="rId175">
            <p14:nvContentPartPr>
              <p14:cNvPr id="88" name="墨迹 87"/>
              <p14:cNvContentPartPr/>
              <p14:nvPr/>
            </p14:nvContentPartPr>
            <p14:xfrm>
              <a:off x="7761605" y="2035810"/>
              <a:ext cx="321310" cy="160655"/>
            </p14:xfrm>
          </p:contentPart>
        </mc:Choice>
        <mc:Fallback xmlns="">
          <p:pic>
            <p:nvPicPr>
              <p:cNvPr id="88" name="墨迹 87"/>
            </p:nvPicPr>
            <p:blipFill>
              <a:blip r:embed="rId176"/>
            </p:blipFill>
            <p:spPr>
              <a:xfrm>
                <a:off x="7761605" y="2035810"/>
                <a:ext cx="321310" cy="160655"/>
              </a:xfrm>
              <a:prstGeom prst="rect"/>
            </p:spPr>
          </p:pic>
        </mc:Fallback>
      </mc:AlternateContent>
      <mc:AlternateContent xmlns:mc="http://schemas.openxmlformats.org/markup-compatibility/2006" xmlns:p14="http://schemas.microsoft.com/office/powerpoint/2010/main">
        <mc:Choice Requires="p14">
          <p:contentPart p14:bwMode="auto" r:id="rId177">
            <p14:nvContentPartPr>
              <p14:cNvPr id="89" name="墨迹 88"/>
              <p14:cNvContentPartPr/>
              <p14:nvPr/>
            </p14:nvContentPartPr>
            <p14:xfrm>
              <a:off x="7734935" y="1946275"/>
              <a:ext cx="321310" cy="303530"/>
            </p14:xfrm>
          </p:contentPart>
        </mc:Choice>
        <mc:Fallback xmlns="">
          <p:pic>
            <p:nvPicPr>
              <p:cNvPr id="89" name="墨迹 88"/>
            </p:nvPicPr>
            <p:blipFill>
              <a:blip r:embed="rId178"/>
            </p:blipFill>
            <p:spPr>
              <a:xfrm>
                <a:off x="7734935" y="1946275"/>
                <a:ext cx="321310" cy="303530"/>
              </a:xfrm>
              <a:prstGeom prst="rect"/>
            </p:spPr>
          </p:pic>
        </mc:Fallback>
      </mc:AlternateContent>
      <mc:AlternateContent xmlns:mc="http://schemas.openxmlformats.org/markup-compatibility/2006" xmlns:p14="http://schemas.microsoft.com/office/powerpoint/2010/main">
        <mc:Choice Requires="p14">
          <p:contentPart p14:bwMode="auto" r:id="rId179">
            <p14:nvContentPartPr>
              <p14:cNvPr id="90" name="墨迹 89"/>
              <p14:cNvContentPartPr/>
              <p14:nvPr/>
            </p14:nvContentPartPr>
            <p14:xfrm>
              <a:off x="8065135" y="2124710"/>
              <a:ext cx="160655" cy="205740"/>
            </p14:xfrm>
          </p:contentPart>
        </mc:Choice>
        <mc:Fallback xmlns="">
          <p:pic>
            <p:nvPicPr>
              <p:cNvPr id="90" name="墨迹 89"/>
            </p:nvPicPr>
            <p:blipFill>
              <a:blip r:embed="rId180"/>
            </p:blipFill>
            <p:spPr>
              <a:xfrm>
                <a:off x="8065135" y="2124710"/>
                <a:ext cx="160655" cy="205740"/>
              </a:xfrm>
              <a:prstGeom prst="rect"/>
            </p:spPr>
          </p:pic>
        </mc:Fallback>
      </mc:AlternateContent>
      <mc:AlternateContent xmlns:mc="http://schemas.openxmlformats.org/markup-compatibility/2006" xmlns:p14="http://schemas.microsoft.com/office/powerpoint/2010/main">
        <mc:Choice Requires="p14">
          <p:contentPart p14:bwMode="auto" r:id="rId181">
            <p14:nvContentPartPr>
              <p14:cNvPr id="91" name="墨迹 90"/>
              <p14:cNvContentPartPr/>
              <p14:nvPr/>
            </p14:nvContentPartPr>
            <p14:xfrm>
              <a:off x="8350885" y="2214245"/>
              <a:ext cx="44450" cy="53340"/>
            </p14:xfrm>
          </p:contentPart>
        </mc:Choice>
        <mc:Fallback xmlns="">
          <p:pic>
            <p:nvPicPr>
              <p:cNvPr id="91" name="墨迹 90"/>
            </p:nvPicPr>
            <p:blipFill>
              <a:blip r:embed="rId182"/>
            </p:blipFill>
            <p:spPr>
              <a:xfrm>
                <a:off x="8350885" y="2214245"/>
                <a:ext cx="44450" cy="53340"/>
              </a:xfrm>
              <a:prstGeom prst="rect"/>
            </p:spPr>
          </p:pic>
        </mc:Fallback>
      </mc:AlternateContent>
      <mc:AlternateContent xmlns:mc="http://schemas.openxmlformats.org/markup-compatibility/2006" xmlns:p14="http://schemas.microsoft.com/office/powerpoint/2010/main">
        <mc:Choice Requires="p14">
          <p:contentPart p14:bwMode="auto" r:id="rId183">
            <p14:nvContentPartPr>
              <p14:cNvPr id="92" name="墨迹 91"/>
              <p14:cNvContentPartPr/>
              <p14:nvPr/>
            </p14:nvContentPartPr>
            <p14:xfrm>
              <a:off x="8609965" y="1821180"/>
              <a:ext cx="169545" cy="491490"/>
            </p14:xfrm>
          </p:contentPart>
        </mc:Choice>
        <mc:Fallback xmlns="">
          <p:pic>
            <p:nvPicPr>
              <p:cNvPr id="92" name="墨迹 91"/>
            </p:nvPicPr>
            <p:blipFill>
              <a:blip r:embed="rId184"/>
            </p:blipFill>
            <p:spPr>
              <a:xfrm>
                <a:off x="8609965" y="1821180"/>
                <a:ext cx="169545" cy="491490"/>
              </a:xfrm>
              <a:prstGeom prst="rect"/>
            </p:spPr>
          </p:pic>
        </mc:Fallback>
      </mc:AlternateContent>
      <mc:AlternateContent xmlns:mc="http://schemas.openxmlformats.org/markup-compatibility/2006" xmlns:p14="http://schemas.microsoft.com/office/powerpoint/2010/main">
        <mc:Choice Requires="p14">
          <p:contentPart p14:bwMode="auto" r:id="rId185">
            <p14:nvContentPartPr>
              <p14:cNvPr id="93" name="墨迹 92"/>
              <p14:cNvContentPartPr/>
              <p14:nvPr/>
            </p14:nvContentPartPr>
            <p14:xfrm>
              <a:off x="8770620" y="1884045"/>
              <a:ext cx="339725" cy="419735"/>
            </p14:xfrm>
          </p:contentPart>
        </mc:Choice>
        <mc:Fallback xmlns="">
          <p:pic>
            <p:nvPicPr>
              <p:cNvPr id="93" name="墨迹 92"/>
            </p:nvPicPr>
            <p:blipFill>
              <a:blip r:embed="rId186"/>
            </p:blipFill>
            <p:spPr>
              <a:xfrm>
                <a:off x="8770620" y="1884045"/>
                <a:ext cx="339725" cy="419735"/>
              </a:xfrm>
              <a:prstGeom prst="rect"/>
            </p:spPr>
          </p:pic>
        </mc:Fallback>
      </mc:AlternateContent>
      <mc:AlternateContent xmlns:mc="http://schemas.openxmlformats.org/markup-compatibility/2006" xmlns:p14="http://schemas.microsoft.com/office/powerpoint/2010/main">
        <mc:Choice Requires="p14">
          <p:contentPart p14:bwMode="auto" r:id="rId187">
            <p14:nvContentPartPr>
              <p14:cNvPr id="94" name="墨迹 93"/>
              <p14:cNvContentPartPr/>
              <p14:nvPr/>
            </p14:nvContentPartPr>
            <p14:xfrm>
              <a:off x="9494520" y="1687195"/>
              <a:ext cx="125095" cy="36195"/>
            </p14:xfrm>
          </p:contentPart>
        </mc:Choice>
        <mc:Fallback xmlns="">
          <p:pic>
            <p:nvPicPr>
              <p:cNvPr id="94" name="墨迹 93"/>
            </p:nvPicPr>
            <p:blipFill>
              <a:blip r:embed="rId188"/>
            </p:blipFill>
            <p:spPr>
              <a:xfrm>
                <a:off x="9494520" y="1687195"/>
                <a:ext cx="125095" cy="36195"/>
              </a:xfrm>
              <a:prstGeom prst="rect"/>
            </p:spPr>
          </p:pic>
        </mc:Fallback>
      </mc:AlternateContent>
      <mc:AlternateContent xmlns:mc="http://schemas.openxmlformats.org/markup-compatibility/2006" xmlns:p14="http://schemas.microsoft.com/office/powerpoint/2010/main">
        <mc:Choice Requires="p14">
          <p:contentPart p14:bwMode="auto" r:id="rId189">
            <p14:nvContentPartPr>
              <p14:cNvPr id="95" name="墨迹 94"/>
              <p14:cNvContentPartPr/>
              <p14:nvPr/>
            </p14:nvContentPartPr>
            <p14:xfrm>
              <a:off x="9369425" y="1794510"/>
              <a:ext cx="205105" cy="1116330"/>
            </p14:xfrm>
          </p:contentPart>
        </mc:Choice>
        <mc:Fallback xmlns="">
          <p:pic>
            <p:nvPicPr>
              <p:cNvPr id="95" name="墨迹 94"/>
            </p:nvPicPr>
            <p:blipFill>
              <a:blip r:embed="rId190"/>
            </p:blipFill>
            <p:spPr>
              <a:xfrm>
                <a:off x="9369425" y="1794510"/>
                <a:ext cx="205105" cy="1116330"/>
              </a:xfrm>
              <a:prstGeom prst="rect"/>
            </p:spPr>
          </p:pic>
        </mc:Fallback>
      </mc:AlternateContent>
      <mc:AlternateContent xmlns:mc="http://schemas.openxmlformats.org/markup-compatibility/2006" xmlns:p14="http://schemas.microsoft.com/office/powerpoint/2010/main">
        <mc:Choice Requires="p14">
          <p:contentPart p14:bwMode="auto" r:id="rId191">
            <p14:nvContentPartPr>
              <p14:cNvPr id="96" name="墨迹 95"/>
              <p14:cNvContentPartPr/>
              <p14:nvPr/>
            </p14:nvContentPartPr>
            <p14:xfrm>
              <a:off x="9655175" y="1732280"/>
              <a:ext cx="160655" cy="178435"/>
            </p14:xfrm>
          </p:contentPart>
        </mc:Choice>
        <mc:Fallback xmlns="">
          <p:pic>
            <p:nvPicPr>
              <p:cNvPr id="96" name="墨迹 95"/>
            </p:nvPicPr>
            <p:blipFill>
              <a:blip r:embed="rId192"/>
            </p:blipFill>
            <p:spPr>
              <a:xfrm>
                <a:off x="9655175" y="1732280"/>
                <a:ext cx="160655" cy="178435"/>
              </a:xfrm>
              <a:prstGeom prst="rect"/>
            </p:spPr>
          </p:pic>
        </mc:Fallback>
      </mc:AlternateContent>
      <mc:AlternateContent xmlns:mc="http://schemas.openxmlformats.org/markup-compatibility/2006" xmlns:p14="http://schemas.microsoft.com/office/powerpoint/2010/main">
        <mc:Choice Requires="p14">
          <p:contentPart p14:bwMode="auto" r:id="rId193">
            <p14:nvContentPartPr>
              <p14:cNvPr id="97" name="墨迹 96"/>
              <p14:cNvContentPartPr/>
              <p14:nvPr/>
            </p14:nvContentPartPr>
            <p14:xfrm>
              <a:off x="9869170" y="1838960"/>
              <a:ext cx="17780" cy="151765"/>
            </p14:xfrm>
          </p:contentPart>
        </mc:Choice>
        <mc:Fallback xmlns="">
          <p:pic>
            <p:nvPicPr>
              <p:cNvPr id="97" name="墨迹 96"/>
            </p:nvPicPr>
            <p:blipFill>
              <a:blip r:embed="rId194"/>
            </p:blipFill>
            <p:spPr>
              <a:xfrm>
                <a:off x="9869170" y="1838960"/>
                <a:ext cx="17780" cy="151765"/>
              </a:xfrm>
              <a:prstGeom prst="rect"/>
            </p:spPr>
          </p:pic>
        </mc:Fallback>
      </mc:AlternateContent>
      <mc:AlternateContent xmlns:mc="http://schemas.openxmlformats.org/markup-compatibility/2006" xmlns:p14="http://schemas.microsoft.com/office/powerpoint/2010/main">
        <mc:Choice Requires="p14">
          <p:contentPart p14:bwMode="auto" r:id="rId195">
            <p14:nvContentPartPr>
              <p14:cNvPr id="98" name="墨迹 97"/>
              <p14:cNvContentPartPr/>
              <p14:nvPr/>
            </p14:nvContentPartPr>
            <p14:xfrm>
              <a:off x="9619615" y="2258695"/>
              <a:ext cx="142875" cy="205740"/>
            </p14:xfrm>
          </p:contentPart>
        </mc:Choice>
        <mc:Fallback xmlns="">
          <p:pic>
            <p:nvPicPr>
              <p:cNvPr id="98" name="墨迹 97"/>
            </p:nvPicPr>
            <p:blipFill>
              <a:blip r:embed="rId196"/>
            </p:blipFill>
            <p:spPr>
              <a:xfrm>
                <a:off x="9619615" y="2258695"/>
                <a:ext cx="142875" cy="205740"/>
              </a:xfrm>
              <a:prstGeom prst="rect"/>
            </p:spPr>
          </p:pic>
        </mc:Fallback>
      </mc:AlternateContent>
      <mc:AlternateContent xmlns:mc="http://schemas.openxmlformats.org/markup-compatibility/2006" xmlns:p14="http://schemas.microsoft.com/office/powerpoint/2010/main">
        <mc:Choice Requires="p14">
          <p:contentPart p14:bwMode="auto" r:id="rId197">
            <p14:nvContentPartPr>
              <p14:cNvPr id="99" name="墨迹 98"/>
              <p14:cNvContentPartPr/>
              <p14:nvPr/>
            </p14:nvContentPartPr>
            <p14:xfrm>
              <a:off x="9762490" y="2321560"/>
              <a:ext cx="106680" cy="133985"/>
            </p14:xfrm>
          </p:contentPart>
        </mc:Choice>
        <mc:Fallback xmlns="">
          <p:pic>
            <p:nvPicPr>
              <p:cNvPr id="99" name="墨迹 98"/>
            </p:nvPicPr>
            <p:blipFill>
              <a:blip r:embed="rId198"/>
            </p:blipFill>
            <p:spPr>
              <a:xfrm>
                <a:off x="9762490" y="2321560"/>
                <a:ext cx="106680" cy="133985"/>
              </a:xfrm>
              <a:prstGeom prst="rect"/>
            </p:spPr>
          </p:pic>
        </mc:Fallback>
      </mc:AlternateContent>
      <mc:AlternateContent xmlns:mc="http://schemas.openxmlformats.org/markup-compatibility/2006" xmlns:p14="http://schemas.microsoft.com/office/powerpoint/2010/main">
        <mc:Choice Requires="p14">
          <p:contentPart p14:bwMode="auto" r:id="rId199">
            <p14:nvContentPartPr>
              <p14:cNvPr id="100" name="墨迹 99"/>
              <p14:cNvContentPartPr/>
              <p14:nvPr/>
            </p14:nvContentPartPr>
            <p14:xfrm>
              <a:off x="9699625" y="2616200"/>
              <a:ext cx="8890" cy="26670"/>
            </p14:xfrm>
          </p:contentPart>
        </mc:Choice>
        <mc:Fallback xmlns="">
          <p:pic>
            <p:nvPicPr>
              <p:cNvPr id="100" name="墨迹 99"/>
            </p:nvPicPr>
            <p:blipFill>
              <a:blip r:embed="rId200"/>
            </p:blipFill>
            <p:spPr>
              <a:xfrm>
                <a:off x="9699625" y="2616200"/>
                <a:ext cx="8890" cy="26670"/>
              </a:xfrm>
              <a:prstGeom prst="rect"/>
            </p:spPr>
          </p:pic>
        </mc:Fallback>
      </mc:AlternateContent>
      <mc:AlternateContent xmlns:mc="http://schemas.openxmlformats.org/markup-compatibility/2006" xmlns:p14="http://schemas.microsoft.com/office/powerpoint/2010/main">
        <mc:Choice Requires="p14">
          <p:contentPart p14:bwMode="auto" r:id="rId201">
            <p14:nvContentPartPr>
              <p14:cNvPr id="101" name="墨迹 100"/>
              <p14:cNvContentPartPr/>
              <p14:nvPr/>
            </p14:nvContentPartPr>
            <p14:xfrm>
              <a:off x="9664065" y="2785745"/>
              <a:ext cx="17780" cy="360"/>
            </p14:xfrm>
          </p:contentPart>
        </mc:Choice>
        <mc:Fallback xmlns="">
          <p:pic>
            <p:nvPicPr>
              <p:cNvPr id="101" name="墨迹 100"/>
            </p:nvPicPr>
            <p:blipFill>
              <a:blip r:embed="rId202"/>
            </p:blipFill>
            <p:spPr>
              <a:xfrm>
                <a:off x="9664065" y="2785745"/>
                <a:ext cx="17780" cy="360"/>
              </a:xfrm>
              <a:prstGeom prst="rect"/>
            </p:spPr>
          </p:pic>
        </mc:Fallback>
      </mc:AlternateContent>
      <mc:AlternateContent xmlns:mc="http://schemas.openxmlformats.org/markup-compatibility/2006" xmlns:p14="http://schemas.microsoft.com/office/powerpoint/2010/main">
        <mc:Choice Requires="p14">
          <p:contentPart p14:bwMode="auto" r:id="rId203">
            <p14:nvContentPartPr>
              <p14:cNvPr id="102" name="墨迹 101"/>
              <p14:cNvContentPartPr/>
              <p14:nvPr/>
            </p14:nvContentPartPr>
            <p14:xfrm>
              <a:off x="9592310" y="2794635"/>
              <a:ext cx="151765" cy="196215"/>
            </p14:xfrm>
          </p:contentPart>
        </mc:Choice>
        <mc:Fallback xmlns="">
          <p:pic>
            <p:nvPicPr>
              <p:cNvPr id="102" name="墨迹 101"/>
            </p:nvPicPr>
            <p:blipFill>
              <a:blip r:embed="rId204"/>
            </p:blipFill>
            <p:spPr>
              <a:xfrm>
                <a:off x="9592310" y="2794635"/>
                <a:ext cx="151765" cy="196215"/>
              </a:xfrm>
              <a:prstGeom prst="rect"/>
            </p:spPr>
          </p:pic>
        </mc:Fallback>
      </mc:AlternateContent>
      <mc:AlternateContent xmlns:mc="http://schemas.openxmlformats.org/markup-compatibility/2006" xmlns:p14="http://schemas.microsoft.com/office/powerpoint/2010/main">
        <mc:Choice Requires="p14">
          <p:contentPart p14:bwMode="auto" r:id="rId205">
            <p14:nvContentPartPr>
              <p14:cNvPr id="103" name="墨迹 102"/>
              <p14:cNvContentPartPr/>
              <p14:nvPr/>
            </p14:nvContentPartPr>
            <p14:xfrm>
              <a:off x="9771380" y="2847975"/>
              <a:ext cx="151765" cy="161290"/>
            </p14:xfrm>
          </p:contentPart>
        </mc:Choice>
        <mc:Fallback xmlns="">
          <p:pic>
            <p:nvPicPr>
              <p:cNvPr id="103" name="墨迹 102"/>
            </p:nvPicPr>
            <p:blipFill>
              <a:blip r:embed="rId206"/>
            </p:blipFill>
            <p:spPr>
              <a:xfrm>
                <a:off x="9771380" y="2847975"/>
                <a:ext cx="151765" cy="161290"/>
              </a:xfrm>
              <a:prstGeom prst="rect"/>
            </p:spPr>
          </p:pic>
        </mc:Fallback>
      </mc:AlternateContent>
      <mc:AlternateContent xmlns:mc="http://schemas.openxmlformats.org/markup-compatibility/2006" xmlns:p14="http://schemas.microsoft.com/office/powerpoint/2010/main">
        <mc:Choice Requires="p14">
          <p:contentPart p14:bwMode="auto" r:id="rId207">
            <p14:nvContentPartPr>
              <p14:cNvPr id="104" name="墨迹 103"/>
              <p14:cNvContentPartPr/>
              <p14:nvPr/>
            </p14:nvContentPartPr>
            <p14:xfrm>
              <a:off x="9976485" y="1785620"/>
              <a:ext cx="267970" cy="1241425"/>
            </p14:xfrm>
          </p:contentPart>
        </mc:Choice>
        <mc:Fallback xmlns="">
          <p:pic>
            <p:nvPicPr>
              <p:cNvPr id="104" name="墨迹 103"/>
            </p:nvPicPr>
            <p:blipFill>
              <a:blip r:embed="rId208"/>
            </p:blipFill>
            <p:spPr>
              <a:xfrm>
                <a:off x="9976485" y="1785620"/>
                <a:ext cx="267970" cy="1241425"/>
              </a:xfrm>
              <a:prstGeom prst="rect"/>
            </p:spPr>
          </p:pic>
        </mc:Fallback>
      </mc:AlternateContent>
      <mc:AlternateContent xmlns:mc="http://schemas.openxmlformats.org/markup-compatibility/2006" xmlns:p14="http://schemas.microsoft.com/office/powerpoint/2010/main">
        <mc:Choice Requires="p14">
          <p:contentPart p14:bwMode="auto" r:id="rId209">
            <p14:nvContentPartPr>
              <p14:cNvPr id="105" name="墨迹 104"/>
              <p14:cNvContentPartPr/>
              <p14:nvPr/>
            </p14:nvContentPartPr>
            <p14:xfrm>
              <a:off x="4501515" y="4652010"/>
              <a:ext cx="384175" cy="250190"/>
            </p14:xfrm>
          </p:contentPart>
        </mc:Choice>
        <mc:Fallback xmlns="">
          <p:pic>
            <p:nvPicPr>
              <p:cNvPr id="105" name="墨迹 104"/>
            </p:nvPicPr>
            <p:blipFill>
              <a:blip r:embed="rId210"/>
            </p:blipFill>
            <p:spPr>
              <a:xfrm>
                <a:off x="4501515" y="4652010"/>
                <a:ext cx="384175" cy="250190"/>
              </a:xfrm>
              <a:prstGeom prst="rect"/>
            </p:spPr>
          </p:pic>
        </mc:Fallback>
      </mc:AlternateContent>
      <mc:AlternateContent xmlns:mc="http://schemas.openxmlformats.org/markup-compatibility/2006" xmlns:p14="http://schemas.microsoft.com/office/powerpoint/2010/main">
        <mc:Choice Requires="p14">
          <p:contentPart p14:bwMode="auto" r:id="rId211">
            <p14:nvContentPartPr>
              <p14:cNvPr id="106" name="墨迹 105"/>
              <p14:cNvContentPartPr/>
              <p14:nvPr/>
            </p14:nvContentPartPr>
            <p14:xfrm>
              <a:off x="4563745" y="4616450"/>
              <a:ext cx="285750" cy="285750"/>
            </p14:xfrm>
          </p:contentPart>
        </mc:Choice>
        <mc:Fallback xmlns="">
          <p:pic>
            <p:nvPicPr>
              <p:cNvPr id="106" name="墨迹 105"/>
            </p:nvPicPr>
            <p:blipFill>
              <a:blip r:embed="rId212"/>
            </p:blipFill>
            <p:spPr>
              <a:xfrm>
                <a:off x="4563745" y="4616450"/>
                <a:ext cx="285750" cy="285750"/>
              </a:xfrm>
              <a:prstGeom prst="rect"/>
            </p:spPr>
          </p:pic>
        </mc:Fallback>
      </mc:AlternateContent>
      <mc:AlternateContent xmlns:mc="http://schemas.openxmlformats.org/markup-compatibility/2006" xmlns:p14="http://schemas.microsoft.com/office/powerpoint/2010/main">
        <mc:Choice Requires="p14">
          <p:contentPart p14:bwMode="auto" r:id="rId213">
            <p14:nvContentPartPr>
              <p14:cNvPr id="107" name="墨迹 106"/>
              <p14:cNvContentPartPr/>
              <p14:nvPr/>
            </p14:nvContentPartPr>
            <p14:xfrm>
              <a:off x="4947920" y="4598670"/>
              <a:ext cx="214630" cy="303530"/>
            </p14:xfrm>
          </p:contentPart>
        </mc:Choice>
        <mc:Fallback xmlns="">
          <p:pic>
            <p:nvPicPr>
              <p:cNvPr id="107" name="墨迹 106"/>
            </p:nvPicPr>
            <p:blipFill>
              <a:blip r:embed="rId214"/>
            </p:blipFill>
            <p:spPr>
              <a:xfrm>
                <a:off x="4947920" y="4598670"/>
                <a:ext cx="214630" cy="303530"/>
              </a:xfrm>
              <a:prstGeom prst="rect"/>
            </p:spPr>
          </p:pic>
        </mc:Fallback>
      </mc:AlternateContent>
      <mc:AlternateContent xmlns:mc="http://schemas.openxmlformats.org/markup-compatibility/2006" xmlns:p14="http://schemas.microsoft.com/office/powerpoint/2010/main">
        <mc:Choice Requires="p14">
          <p:contentPart p14:bwMode="auto" r:id="rId215">
            <p14:nvContentPartPr>
              <p14:cNvPr id="108" name="墨迹 107"/>
              <p14:cNvContentPartPr/>
              <p14:nvPr/>
            </p14:nvContentPartPr>
            <p14:xfrm>
              <a:off x="5099685" y="4634230"/>
              <a:ext cx="169545" cy="17780"/>
            </p14:xfrm>
          </p:contentPart>
        </mc:Choice>
        <mc:Fallback xmlns="">
          <p:pic>
            <p:nvPicPr>
              <p:cNvPr id="108" name="墨迹 107"/>
            </p:nvPicPr>
            <p:blipFill>
              <a:blip r:embed="rId216"/>
            </p:blipFill>
            <p:spPr>
              <a:xfrm>
                <a:off x="5099685" y="4634230"/>
                <a:ext cx="169545" cy="17780"/>
              </a:xfrm>
              <a:prstGeom prst="rect"/>
            </p:spPr>
          </p:pic>
        </mc:Fallback>
      </mc:AlternateContent>
      <mc:AlternateContent xmlns:mc="http://schemas.openxmlformats.org/markup-compatibility/2006" xmlns:p14="http://schemas.microsoft.com/office/powerpoint/2010/main">
        <mc:Choice Requires="p14">
          <p:contentPart p14:bwMode="auto" r:id="rId217">
            <p14:nvContentPartPr>
              <p14:cNvPr id="109" name="墨迹 108"/>
              <p14:cNvContentPartPr/>
              <p14:nvPr/>
            </p14:nvContentPartPr>
            <p14:xfrm>
              <a:off x="5055235" y="4544695"/>
              <a:ext cx="151765" cy="303530"/>
            </p14:xfrm>
          </p:contentPart>
        </mc:Choice>
        <mc:Fallback xmlns="">
          <p:pic>
            <p:nvPicPr>
              <p:cNvPr id="109" name="墨迹 108"/>
            </p:nvPicPr>
            <p:blipFill>
              <a:blip r:embed="rId218"/>
            </p:blipFill>
            <p:spPr>
              <a:xfrm>
                <a:off x="5055235" y="4544695"/>
                <a:ext cx="151765" cy="303530"/>
              </a:xfrm>
              <a:prstGeom prst="rect"/>
            </p:spPr>
          </p:pic>
        </mc:Fallback>
      </mc:AlternateContent>
      <mc:AlternateContent xmlns:mc="http://schemas.openxmlformats.org/markup-compatibility/2006" xmlns:p14="http://schemas.microsoft.com/office/powerpoint/2010/main">
        <mc:Choice Requires="p14">
          <p:contentPart p14:bwMode="auto" r:id="rId219">
            <p14:nvContentPartPr>
              <p14:cNvPr id="110" name="墨迹 109"/>
              <p14:cNvContentPartPr/>
              <p14:nvPr/>
            </p14:nvContentPartPr>
            <p14:xfrm>
              <a:off x="5287645" y="4589780"/>
              <a:ext cx="71120" cy="62230"/>
            </p14:xfrm>
          </p:contentPart>
        </mc:Choice>
        <mc:Fallback xmlns="">
          <p:pic>
            <p:nvPicPr>
              <p:cNvPr id="110" name="墨迹 109"/>
            </p:nvPicPr>
            <p:blipFill>
              <a:blip r:embed="rId220"/>
            </p:blipFill>
            <p:spPr>
              <a:xfrm>
                <a:off x="5287645" y="4589780"/>
                <a:ext cx="71120" cy="62230"/>
              </a:xfrm>
              <a:prstGeom prst="rect"/>
            </p:spPr>
          </p:pic>
        </mc:Fallback>
      </mc:AlternateContent>
      <mc:AlternateContent xmlns:mc="http://schemas.openxmlformats.org/markup-compatibility/2006" xmlns:p14="http://schemas.microsoft.com/office/powerpoint/2010/main">
        <mc:Choice Requires="p14">
          <p:contentPart p14:bwMode="auto" r:id="rId221">
            <p14:nvContentPartPr>
              <p14:cNvPr id="111" name="墨迹 110"/>
              <p14:cNvContentPartPr/>
              <p14:nvPr/>
            </p14:nvContentPartPr>
            <p14:xfrm>
              <a:off x="5198110" y="4544695"/>
              <a:ext cx="232410" cy="384175"/>
            </p14:xfrm>
          </p:contentPart>
        </mc:Choice>
        <mc:Fallback xmlns="">
          <p:pic>
            <p:nvPicPr>
              <p:cNvPr id="111" name="墨迹 110"/>
            </p:nvPicPr>
            <p:blipFill>
              <a:blip r:embed="rId222"/>
            </p:blipFill>
            <p:spPr>
              <a:xfrm>
                <a:off x="5198110" y="4544695"/>
                <a:ext cx="232410" cy="384175"/>
              </a:xfrm>
              <a:prstGeom prst="rect"/>
            </p:spPr>
          </p:pic>
        </mc:Fallback>
      </mc:AlternateContent>
      <mc:AlternateContent xmlns:mc="http://schemas.openxmlformats.org/markup-compatibility/2006" xmlns:p14="http://schemas.microsoft.com/office/powerpoint/2010/main">
        <mc:Choice Requires="p14">
          <p:contentPart p14:bwMode="auto" r:id="rId223">
            <p14:nvContentPartPr>
              <p14:cNvPr id="112" name="墨迹 111"/>
              <p14:cNvContentPartPr/>
              <p14:nvPr/>
            </p14:nvContentPartPr>
            <p14:xfrm>
              <a:off x="5430520" y="4598670"/>
              <a:ext cx="169545" cy="35560"/>
            </p14:xfrm>
          </p:contentPart>
        </mc:Choice>
        <mc:Fallback xmlns="">
          <p:pic>
            <p:nvPicPr>
              <p:cNvPr id="112" name="墨迹 111"/>
            </p:nvPicPr>
            <p:blipFill>
              <a:blip r:embed="rId224"/>
            </p:blipFill>
            <p:spPr>
              <a:xfrm>
                <a:off x="5430520" y="4598670"/>
                <a:ext cx="169545" cy="35560"/>
              </a:xfrm>
              <a:prstGeom prst="rect"/>
            </p:spPr>
          </p:pic>
        </mc:Fallback>
      </mc:AlternateContent>
      <mc:AlternateContent xmlns:mc="http://schemas.openxmlformats.org/markup-compatibility/2006" xmlns:p14="http://schemas.microsoft.com/office/powerpoint/2010/main">
        <mc:Choice Requires="p14">
          <p:contentPart p14:bwMode="auto" r:id="rId225">
            <p14:nvContentPartPr>
              <p14:cNvPr id="113" name="墨迹 112"/>
              <p14:cNvContentPartPr/>
              <p14:nvPr/>
            </p14:nvContentPartPr>
            <p14:xfrm>
              <a:off x="5394325" y="4535805"/>
              <a:ext cx="170180" cy="285750"/>
            </p14:xfrm>
          </p:contentPart>
        </mc:Choice>
        <mc:Fallback xmlns="">
          <p:pic>
            <p:nvPicPr>
              <p:cNvPr id="113" name="墨迹 112"/>
            </p:nvPicPr>
            <p:blipFill>
              <a:blip r:embed="rId226"/>
            </p:blipFill>
            <p:spPr>
              <a:xfrm>
                <a:off x="5394325" y="4535805"/>
                <a:ext cx="170180" cy="285750"/>
              </a:xfrm>
              <a:prstGeom prst="rect"/>
            </p:spPr>
          </p:pic>
        </mc:Fallback>
      </mc:AlternateContent>
      <mc:AlternateContent xmlns:mc="http://schemas.openxmlformats.org/markup-compatibility/2006" xmlns:p14="http://schemas.microsoft.com/office/powerpoint/2010/main">
        <mc:Choice Requires="p14">
          <p:contentPart p14:bwMode="auto" r:id="rId227">
            <p14:nvContentPartPr>
              <p14:cNvPr id="114" name="墨迹 113"/>
              <p14:cNvContentPartPr/>
              <p14:nvPr/>
            </p14:nvContentPartPr>
            <p14:xfrm>
              <a:off x="5546090" y="4652010"/>
              <a:ext cx="161290" cy="80645"/>
            </p14:xfrm>
          </p:contentPart>
        </mc:Choice>
        <mc:Fallback xmlns="">
          <p:pic>
            <p:nvPicPr>
              <p:cNvPr id="114" name="墨迹 113"/>
            </p:nvPicPr>
            <p:blipFill>
              <a:blip r:embed="rId228"/>
            </p:blipFill>
            <p:spPr>
              <a:xfrm>
                <a:off x="5546090" y="4652010"/>
                <a:ext cx="161290" cy="80645"/>
              </a:xfrm>
              <a:prstGeom prst="rect"/>
            </p:spPr>
          </p:pic>
        </mc:Fallback>
      </mc:AlternateContent>
      <mc:AlternateContent xmlns:mc="http://schemas.openxmlformats.org/markup-compatibility/2006" xmlns:p14="http://schemas.microsoft.com/office/powerpoint/2010/main">
        <mc:Choice Requires="p14">
          <p:contentPart p14:bwMode="auto" r:id="rId229">
            <p14:nvContentPartPr>
              <p14:cNvPr id="115" name="墨迹 114"/>
              <p14:cNvContentPartPr/>
              <p14:nvPr/>
            </p14:nvContentPartPr>
            <p14:xfrm>
              <a:off x="5466080" y="4687570"/>
              <a:ext cx="187325" cy="80645"/>
            </p14:xfrm>
          </p:contentPart>
        </mc:Choice>
        <mc:Fallback xmlns="">
          <p:pic>
            <p:nvPicPr>
              <p:cNvPr id="115" name="墨迹 114"/>
            </p:nvPicPr>
            <p:blipFill>
              <a:blip r:embed="rId230"/>
            </p:blipFill>
            <p:spPr>
              <a:xfrm>
                <a:off x="5466080" y="4687570"/>
                <a:ext cx="187325" cy="80645"/>
              </a:xfrm>
              <a:prstGeom prst="rect"/>
            </p:spPr>
          </p:pic>
        </mc:Fallback>
      </mc:AlternateContent>
      <mc:AlternateContent xmlns:mc="http://schemas.openxmlformats.org/markup-compatibility/2006" xmlns:p14="http://schemas.microsoft.com/office/powerpoint/2010/main">
        <mc:Choice Requires="p14">
          <p:contentPart p14:bwMode="auto" r:id="rId231">
            <p14:nvContentPartPr>
              <p14:cNvPr id="116" name="墨迹 115"/>
              <p14:cNvContentPartPr/>
              <p14:nvPr/>
            </p14:nvContentPartPr>
            <p14:xfrm>
              <a:off x="5698490" y="4526915"/>
              <a:ext cx="142875" cy="357505"/>
            </p14:xfrm>
          </p:contentPart>
        </mc:Choice>
        <mc:Fallback xmlns="">
          <p:pic>
            <p:nvPicPr>
              <p:cNvPr id="116" name="墨迹 115"/>
            </p:nvPicPr>
            <p:blipFill>
              <a:blip r:embed="rId232"/>
            </p:blipFill>
            <p:spPr>
              <a:xfrm>
                <a:off x="5698490" y="4526915"/>
                <a:ext cx="142875" cy="357505"/>
              </a:xfrm>
              <a:prstGeom prst="rect"/>
            </p:spPr>
          </p:pic>
        </mc:Fallback>
      </mc:AlternateContent>
      <mc:AlternateContent xmlns:mc="http://schemas.openxmlformats.org/markup-compatibility/2006" xmlns:p14="http://schemas.microsoft.com/office/powerpoint/2010/main">
        <mc:Choice Requires="p14">
          <p:contentPart p14:bwMode="auto" r:id="rId233">
            <p14:nvContentPartPr>
              <p14:cNvPr id="117" name="墨迹 116"/>
              <p14:cNvContentPartPr/>
              <p14:nvPr/>
            </p14:nvContentPartPr>
            <p14:xfrm>
              <a:off x="6090920" y="4607560"/>
              <a:ext cx="1313180" cy="80010"/>
            </p14:xfrm>
          </p:contentPart>
        </mc:Choice>
        <mc:Fallback xmlns="">
          <p:pic>
            <p:nvPicPr>
              <p:cNvPr id="117" name="墨迹 116"/>
            </p:nvPicPr>
            <p:blipFill>
              <a:blip r:embed="rId234"/>
            </p:blipFill>
            <p:spPr>
              <a:xfrm>
                <a:off x="6090920" y="4607560"/>
                <a:ext cx="1313180" cy="80010"/>
              </a:xfrm>
              <a:prstGeom prst="rect"/>
            </p:spPr>
          </p:pic>
        </mc:Fallback>
      </mc:AlternateContent>
      <mc:AlternateContent xmlns:mc="http://schemas.openxmlformats.org/markup-compatibility/2006" xmlns:p14="http://schemas.microsoft.com/office/powerpoint/2010/main">
        <mc:Choice Requires="p14">
          <p:contentPart p14:bwMode="auto" r:id="rId235">
            <p14:nvContentPartPr>
              <p14:cNvPr id="118" name="墨迹 117"/>
              <p14:cNvContentPartPr/>
              <p14:nvPr/>
            </p14:nvContentPartPr>
            <p14:xfrm>
              <a:off x="7279005" y="4491355"/>
              <a:ext cx="125095" cy="205105"/>
            </p14:xfrm>
          </p:contentPart>
        </mc:Choice>
        <mc:Fallback xmlns="">
          <p:pic>
            <p:nvPicPr>
              <p:cNvPr id="118" name="墨迹 117"/>
            </p:nvPicPr>
            <p:blipFill>
              <a:blip r:embed="rId236"/>
            </p:blipFill>
            <p:spPr>
              <a:xfrm>
                <a:off x="7279005" y="4491355"/>
                <a:ext cx="125095" cy="205105"/>
              </a:xfrm>
              <a:prstGeom prst="rect"/>
            </p:spPr>
          </p:pic>
        </mc:Fallback>
      </mc:AlternateContent>
      <mc:AlternateContent xmlns:mc="http://schemas.openxmlformats.org/markup-compatibility/2006" xmlns:p14="http://schemas.microsoft.com/office/powerpoint/2010/main">
        <mc:Choice Requires="p14">
          <p:contentPart p14:bwMode="auto" r:id="rId237">
            <p14:nvContentPartPr>
              <p14:cNvPr id="119" name="墨迹 118"/>
              <p14:cNvContentPartPr/>
              <p14:nvPr/>
            </p14:nvContentPartPr>
            <p14:xfrm>
              <a:off x="7627620" y="4509135"/>
              <a:ext cx="44450" cy="250190"/>
            </p14:xfrm>
          </p:contentPart>
        </mc:Choice>
        <mc:Fallback xmlns="">
          <p:pic>
            <p:nvPicPr>
              <p:cNvPr id="119" name="墨迹 118"/>
            </p:nvPicPr>
            <p:blipFill>
              <a:blip r:embed="rId238"/>
            </p:blipFill>
            <p:spPr>
              <a:xfrm>
                <a:off x="7627620" y="4509135"/>
                <a:ext cx="44450" cy="250190"/>
              </a:xfrm>
              <a:prstGeom prst="rect"/>
            </p:spPr>
          </p:pic>
        </mc:Fallback>
      </mc:AlternateContent>
      <mc:AlternateContent xmlns:mc="http://schemas.openxmlformats.org/markup-compatibility/2006" xmlns:p14="http://schemas.microsoft.com/office/powerpoint/2010/main">
        <mc:Choice Requires="p14">
          <p:contentPart p14:bwMode="auto" r:id="rId239">
            <p14:nvContentPartPr>
              <p14:cNvPr id="120" name="墨迹 119"/>
              <p14:cNvContentPartPr/>
              <p14:nvPr/>
            </p14:nvContentPartPr>
            <p14:xfrm>
              <a:off x="3188335" y="4669790"/>
              <a:ext cx="1322070" cy="89535"/>
            </p14:xfrm>
          </p:contentPart>
        </mc:Choice>
        <mc:Fallback xmlns="">
          <p:pic>
            <p:nvPicPr>
              <p:cNvPr id="120" name="墨迹 119"/>
            </p:nvPicPr>
            <p:blipFill>
              <a:blip r:embed="rId240"/>
            </p:blipFill>
            <p:spPr>
              <a:xfrm>
                <a:off x="3188335" y="4669790"/>
                <a:ext cx="1322070" cy="89535"/>
              </a:xfrm>
              <a:prstGeom prst="rect"/>
            </p:spPr>
          </p:pic>
        </mc:Fallback>
      </mc:AlternateContent>
      <mc:AlternateContent xmlns:mc="http://schemas.openxmlformats.org/markup-compatibility/2006" xmlns:p14="http://schemas.microsoft.com/office/powerpoint/2010/main">
        <mc:Choice Requires="p14">
          <p:contentPart p14:bwMode="auto" r:id="rId241">
            <p14:nvContentPartPr>
              <p14:cNvPr id="121" name="墨迹 120"/>
              <p14:cNvContentPartPr/>
              <p14:nvPr/>
            </p14:nvContentPartPr>
            <p14:xfrm>
              <a:off x="3206115" y="4607560"/>
              <a:ext cx="169545" cy="250190"/>
            </p14:xfrm>
          </p:contentPart>
        </mc:Choice>
        <mc:Fallback xmlns="">
          <p:pic>
            <p:nvPicPr>
              <p:cNvPr id="121" name="墨迹 120"/>
            </p:nvPicPr>
            <p:blipFill>
              <a:blip r:embed="rId242"/>
            </p:blipFill>
            <p:spPr>
              <a:xfrm>
                <a:off x="3206115" y="4607560"/>
                <a:ext cx="169545" cy="250190"/>
              </a:xfrm>
              <a:prstGeom prst="rect"/>
            </p:spPr>
          </p:pic>
        </mc:Fallback>
      </mc:AlternateContent>
      <mc:AlternateContent xmlns:mc="http://schemas.openxmlformats.org/markup-compatibility/2006" xmlns:p14="http://schemas.microsoft.com/office/powerpoint/2010/main">
        <mc:Choice Requires="p14">
          <p:contentPart p14:bwMode="auto" r:id="rId243">
            <p14:nvContentPartPr>
              <p14:cNvPr id="122" name="墨迹 121"/>
              <p14:cNvContentPartPr/>
              <p14:nvPr/>
            </p14:nvContentPartPr>
            <p14:xfrm>
              <a:off x="2849245" y="4598670"/>
              <a:ext cx="196215" cy="303530"/>
            </p14:xfrm>
          </p:contentPart>
        </mc:Choice>
        <mc:Fallback xmlns="">
          <p:pic>
            <p:nvPicPr>
              <p:cNvPr id="122" name="墨迹 121"/>
            </p:nvPicPr>
            <p:blipFill>
              <a:blip r:embed="rId244"/>
            </p:blipFill>
            <p:spPr>
              <a:xfrm>
                <a:off x="2849245" y="4598670"/>
                <a:ext cx="196215" cy="303530"/>
              </a:xfrm>
              <a:prstGeom prst="rect"/>
            </p:spPr>
          </p:pic>
        </mc:Fallback>
      </mc:AlternateContent>
      <mc:AlternateContent xmlns:mc="http://schemas.openxmlformats.org/markup-compatibility/2006" xmlns:p14="http://schemas.microsoft.com/office/powerpoint/2010/main">
        <mc:Choice Requires="p14">
          <p:contentPart p14:bwMode="auto" r:id="rId245">
            <p14:nvContentPartPr>
              <p14:cNvPr id="123" name="墨迹 122"/>
              <p14:cNvContentPartPr/>
              <p14:nvPr/>
            </p14:nvContentPartPr>
            <p14:xfrm>
              <a:off x="4590415" y="4205605"/>
              <a:ext cx="187960" cy="213995"/>
            </p14:xfrm>
          </p:contentPart>
        </mc:Choice>
        <mc:Fallback xmlns="">
          <p:pic>
            <p:nvPicPr>
              <p:cNvPr id="123" name="墨迹 122"/>
            </p:nvPicPr>
            <p:blipFill>
              <a:blip r:embed="rId246"/>
            </p:blipFill>
            <p:spPr>
              <a:xfrm>
                <a:off x="4590415" y="4205605"/>
                <a:ext cx="187960" cy="213995"/>
              </a:xfrm>
              <a:prstGeom prst="rect"/>
            </p:spPr>
          </p:pic>
        </mc:Fallback>
      </mc:AlternateContent>
      <mc:AlternateContent xmlns:mc="http://schemas.openxmlformats.org/markup-compatibility/2006" xmlns:p14="http://schemas.microsoft.com/office/powerpoint/2010/main">
        <mc:Choice Requires="p14">
          <p:contentPart p14:bwMode="auto" r:id="rId247">
            <p14:nvContentPartPr>
              <p14:cNvPr id="124" name="墨迹 123"/>
              <p14:cNvContentPartPr/>
              <p14:nvPr/>
            </p14:nvContentPartPr>
            <p14:xfrm>
              <a:off x="4599305" y="4098290"/>
              <a:ext cx="250190" cy="285750"/>
            </p14:xfrm>
          </p:contentPart>
        </mc:Choice>
        <mc:Fallback xmlns="">
          <p:pic>
            <p:nvPicPr>
              <p:cNvPr id="124" name="墨迹 123"/>
            </p:nvPicPr>
            <p:blipFill>
              <a:blip r:embed="rId248"/>
            </p:blipFill>
            <p:spPr>
              <a:xfrm>
                <a:off x="4599305" y="4098290"/>
                <a:ext cx="250190" cy="285750"/>
              </a:xfrm>
              <a:prstGeom prst="rect"/>
            </p:spPr>
          </p:pic>
        </mc:Fallback>
      </mc:AlternateContent>
      <mc:AlternateContent xmlns:mc="http://schemas.openxmlformats.org/markup-compatibility/2006" xmlns:p14="http://schemas.microsoft.com/office/powerpoint/2010/main">
        <mc:Choice Requires="p14">
          <p:contentPart p14:bwMode="auto" r:id="rId249">
            <p14:nvContentPartPr>
              <p14:cNvPr id="125" name="墨迹 124"/>
              <p14:cNvContentPartPr/>
              <p14:nvPr/>
            </p14:nvContentPartPr>
            <p14:xfrm>
              <a:off x="4849495" y="4196715"/>
              <a:ext cx="187960" cy="205105"/>
            </p14:xfrm>
          </p:contentPart>
        </mc:Choice>
        <mc:Fallback xmlns="">
          <p:pic>
            <p:nvPicPr>
              <p:cNvPr id="125" name="墨迹 124"/>
            </p:nvPicPr>
            <p:blipFill>
              <a:blip r:embed="rId250"/>
            </p:blipFill>
            <p:spPr>
              <a:xfrm>
                <a:off x="4849495" y="4196715"/>
                <a:ext cx="187960" cy="205105"/>
              </a:xfrm>
              <a:prstGeom prst="rect"/>
            </p:spPr>
          </p:pic>
        </mc:Fallback>
      </mc:AlternateContent>
      <mc:AlternateContent xmlns:mc="http://schemas.openxmlformats.org/markup-compatibility/2006" xmlns:p14="http://schemas.microsoft.com/office/powerpoint/2010/main">
        <mc:Choice Requires="p14">
          <p:contentPart p14:bwMode="auto" r:id="rId251">
            <p14:nvContentPartPr>
              <p14:cNvPr id="126" name="墨迹 125"/>
              <p14:cNvContentPartPr/>
              <p14:nvPr/>
            </p14:nvContentPartPr>
            <p14:xfrm>
              <a:off x="5126355" y="4133850"/>
              <a:ext cx="187960" cy="267970"/>
            </p14:xfrm>
          </p:contentPart>
        </mc:Choice>
        <mc:Fallback xmlns="">
          <p:pic>
            <p:nvPicPr>
              <p:cNvPr id="126" name="墨迹 125"/>
            </p:nvPicPr>
            <p:blipFill>
              <a:blip r:embed="rId252"/>
            </p:blipFill>
            <p:spPr>
              <a:xfrm>
                <a:off x="5126355" y="4133850"/>
                <a:ext cx="187960" cy="267970"/>
              </a:xfrm>
              <a:prstGeom prst="rect"/>
            </p:spPr>
          </p:pic>
        </mc:Fallback>
      </mc:AlternateContent>
      <mc:AlternateContent xmlns:mc="http://schemas.openxmlformats.org/markup-compatibility/2006" xmlns:p14="http://schemas.microsoft.com/office/powerpoint/2010/main">
        <mc:Choice Requires="p14">
          <p:contentPart p14:bwMode="auto" r:id="rId253">
            <p14:nvContentPartPr>
              <p14:cNvPr id="127" name="墨迹 126"/>
              <p14:cNvContentPartPr/>
              <p14:nvPr/>
            </p14:nvContentPartPr>
            <p14:xfrm>
              <a:off x="5403215" y="4009390"/>
              <a:ext cx="36195" cy="133985"/>
            </p14:xfrm>
          </p:contentPart>
        </mc:Choice>
        <mc:Fallback xmlns="">
          <p:pic>
            <p:nvPicPr>
              <p:cNvPr id="127" name="墨迹 126"/>
            </p:nvPicPr>
            <p:blipFill>
              <a:blip r:embed="rId254"/>
            </p:blipFill>
            <p:spPr>
              <a:xfrm>
                <a:off x="5403215" y="4009390"/>
                <a:ext cx="36195" cy="133985"/>
              </a:xfrm>
              <a:prstGeom prst="rect"/>
            </p:spPr>
          </p:pic>
        </mc:Fallback>
      </mc:AlternateContent>
      <mc:AlternateContent xmlns:mc="http://schemas.openxmlformats.org/markup-compatibility/2006" xmlns:p14="http://schemas.microsoft.com/office/powerpoint/2010/main">
        <mc:Choice Requires="p14">
          <p:contentPart p14:bwMode="auto" r:id="rId255">
            <p14:nvContentPartPr>
              <p14:cNvPr id="128" name="墨迹 127"/>
              <p14:cNvContentPartPr/>
              <p14:nvPr/>
            </p14:nvContentPartPr>
            <p14:xfrm>
              <a:off x="5332095" y="4036060"/>
              <a:ext cx="205105" cy="231775"/>
            </p14:xfrm>
          </p:contentPart>
        </mc:Choice>
        <mc:Fallback xmlns="">
          <p:pic>
            <p:nvPicPr>
              <p:cNvPr id="128" name="墨迹 127"/>
            </p:nvPicPr>
            <p:blipFill>
              <a:blip r:embed="rId256"/>
            </p:blipFill>
            <p:spPr>
              <a:xfrm>
                <a:off x="5332095" y="4036060"/>
                <a:ext cx="205105" cy="231775"/>
              </a:xfrm>
              <a:prstGeom prst="rect"/>
            </p:spPr>
          </p:pic>
        </mc:Fallback>
      </mc:AlternateContent>
      <mc:AlternateContent xmlns:mc="http://schemas.openxmlformats.org/markup-compatibility/2006" xmlns:p14="http://schemas.microsoft.com/office/powerpoint/2010/main">
        <mc:Choice Requires="p14">
          <p:contentPart p14:bwMode="auto" r:id="rId257">
            <p14:nvContentPartPr>
              <p14:cNvPr id="129" name="墨迹 128"/>
              <p14:cNvContentPartPr/>
              <p14:nvPr/>
            </p14:nvContentPartPr>
            <p14:xfrm>
              <a:off x="5466080" y="4116070"/>
              <a:ext cx="26670" cy="187960"/>
            </p14:xfrm>
          </p:contentPart>
        </mc:Choice>
        <mc:Fallback xmlns="">
          <p:pic>
            <p:nvPicPr>
              <p:cNvPr id="129" name="墨迹 128"/>
            </p:nvPicPr>
            <p:blipFill>
              <a:blip r:embed="rId258"/>
            </p:blipFill>
            <p:spPr>
              <a:xfrm>
                <a:off x="5466080" y="4116070"/>
                <a:ext cx="26670" cy="187960"/>
              </a:xfrm>
              <a:prstGeom prst="rect"/>
            </p:spPr>
          </p:pic>
        </mc:Fallback>
      </mc:AlternateContent>
      <mc:AlternateContent xmlns:mc="http://schemas.openxmlformats.org/markup-compatibility/2006" xmlns:p14="http://schemas.microsoft.com/office/powerpoint/2010/main">
        <mc:Choice Requires="p14">
          <p:contentPart p14:bwMode="auto" r:id="rId259">
            <p14:nvContentPartPr>
              <p14:cNvPr id="130" name="墨迹 129"/>
              <p14:cNvContentPartPr/>
              <p14:nvPr/>
            </p14:nvContentPartPr>
            <p14:xfrm>
              <a:off x="5537200" y="4071620"/>
              <a:ext cx="80645" cy="107315"/>
            </p14:xfrm>
          </p:contentPart>
        </mc:Choice>
        <mc:Fallback xmlns="">
          <p:pic>
            <p:nvPicPr>
              <p:cNvPr id="130" name="墨迹 129"/>
            </p:nvPicPr>
            <p:blipFill>
              <a:blip r:embed="rId260"/>
            </p:blipFill>
            <p:spPr>
              <a:xfrm>
                <a:off x="5537200" y="4071620"/>
                <a:ext cx="80645" cy="107315"/>
              </a:xfrm>
              <a:prstGeom prst="rect"/>
            </p:spPr>
          </p:pic>
        </mc:Fallback>
      </mc:AlternateContent>
      <mc:AlternateContent xmlns:mc="http://schemas.openxmlformats.org/markup-compatibility/2006" xmlns:p14="http://schemas.microsoft.com/office/powerpoint/2010/main">
        <mc:Choice Requires="p14">
          <p:contentPart p14:bwMode="auto" r:id="rId261">
            <p14:nvContentPartPr>
              <p14:cNvPr id="131" name="墨迹 130"/>
              <p14:cNvContentPartPr/>
              <p14:nvPr/>
            </p14:nvContentPartPr>
            <p14:xfrm>
              <a:off x="5430520" y="3990975"/>
              <a:ext cx="231775" cy="455930"/>
            </p14:xfrm>
          </p:contentPart>
        </mc:Choice>
        <mc:Fallback xmlns="">
          <p:pic>
            <p:nvPicPr>
              <p:cNvPr id="131" name="墨迹 130"/>
            </p:nvPicPr>
            <p:blipFill>
              <a:blip r:embed="rId262"/>
            </p:blipFill>
            <p:spPr>
              <a:xfrm>
                <a:off x="5430520" y="3990975"/>
                <a:ext cx="231775" cy="455930"/>
              </a:xfrm>
              <a:prstGeom prst="rect"/>
            </p:spPr>
          </p:pic>
        </mc:Fallback>
      </mc:AlternateContent>
      <mc:AlternateContent xmlns:mc="http://schemas.openxmlformats.org/markup-compatibility/2006" xmlns:p14="http://schemas.microsoft.com/office/powerpoint/2010/main">
        <mc:Choice Requires="p14">
          <p:contentPart p14:bwMode="auto" r:id="rId263">
            <p14:nvContentPartPr>
              <p14:cNvPr id="132" name="墨迹 131"/>
              <p14:cNvContentPartPr/>
              <p14:nvPr/>
            </p14:nvContentPartPr>
            <p14:xfrm>
              <a:off x="5841365" y="4018280"/>
              <a:ext cx="17780" cy="62230"/>
            </p14:xfrm>
          </p:contentPart>
        </mc:Choice>
        <mc:Fallback xmlns="">
          <p:pic>
            <p:nvPicPr>
              <p:cNvPr id="132" name="墨迹 131"/>
            </p:nvPicPr>
            <p:blipFill>
              <a:blip r:embed="rId264"/>
            </p:blipFill>
            <p:spPr>
              <a:xfrm>
                <a:off x="5841365" y="4018280"/>
                <a:ext cx="17780" cy="62230"/>
              </a:xfrm>
              <a:prstGeom prst="rect"/>
            </p:spPr>
          </p:pic>
        </mc:Fallback>
      </mc:AlternateContent>
      <mc:AlternateContent xmlns:mc="http://schemas.openxmlformats.org/markup-compatibility/2006" xmlns:p14="http://schemas.microsoft.com/office/powerpoint/2010/main">
        <mc:Choice Requires="p14">
          <p:contentPart p14:bwMode="auto" r:id="rId265">
            <p14:nvContentPartPr>
              <p14:cNvPr id="133" name="墨迹 132"/>
              <p14:cNvContentPartPr/>
              <p14:nvPr/>
            </p14:nvContentPartPr>
            <p14:xfrm>
              <a:off x="5653405" y="3955415"/>
              <a:ext cx="321945" cy="330835"/>
            </p14:xfrm>
          </p:contentPart>
        </mc:Choice>
        <mc:Fallback xmlns="">
          <p:pic>
            <p:nvPicPr>
              <p:cNvPr id="133" name="墨迹 132"/>
            </p:nvPicPr>
            <p:blipFill>
              <a:blip r:embed="rId266"/>
            </p:blipFill>
            <p:spPr>
              <a:xfrm>
                <a:off x="5653405" y="3955415"/>
                <a:ext cx="321945" cy="330835"/>
              </a:xfrm>
              <a:prstGeom prst="rect"/>
            </p:spPr>
          </p:pic>
        </mc:Fallback>
      </mc:AlternateContent>
      <mc:AlternateContent xmlns:mc="http://schemas.openxmlformats.org/markup-compatibility/2006" xmlns:p14="http://schemas.microsoft.com/office/powerpoint/2010/main">
        <mc:Choice Requires="p14">
          <p:contentPart p14:bwMode="auto" r:id="rId267">
            <p14:nvContentPartPr>
              <p14:cNvPr id="134" name="墨迹 133"/>
              <p14:cNvContentPartPr/>
              <p14:nvPr/>
            </p14:nvContentPartPr>
            <p14:xfrm>
              <a:off x="5868035" y="4027170"/>
              <a:ext cx="187325" cy="339090"/>
            </p14:xfrm>
          </p:contentPart>
        </mc:Choice>
        <mc:Fallback xmlns="">
          <p:pic>
            <p:nvPicPr>
              <p:cNvPr id="134" name="墨迹 133"/>
            </p:nvPicPr>
            <p:blipFill>
              <a:blip r:embed="rId268"/>
            </p:blipFill>
            <p:spPr>
              <a:xfrm>
                <a:off x="5868035" y="4027170"/>
                <a:ext cx="187325" cy="339090"/>
              </a:xfrm>
              <a:prstGeom prst="rect"/>
            </p:spPr>
          </p:pic>
        </mc:Fallback>
      </mc:AlternateContent>
      <mc:AlternateContent xmlns:mc="http://schemas.openxmlformats.org/markup-compatibility/2006" xmlns:p14="http://schemas.microsoft.com/office/powerpoint/2010/main">
        <mc:Choice Requires="p14">
          <p:contentPart p14:bwMode="auto" r:id="rId269">
            <p14:nvContentPartPr>
              <p14:cNvPr id="135" name="墨迹 134"/>
              <p14:cNvContentPartPr/>
              <p14:nvPr/>
            </p14:nvContentPartPr>
            <p14:xfrm>
              <a:off x="6100445" y="3946525"/>
              <a:ext cx="133985" cy="303530"/>
            </p14:xfrm>
          </p:contentPart>
        </mc:Choice>
        <mc:Fallback xmlns="">
          <p:pic>
            <p:nvPicPr>
              <p:cNvPr id="135" name="墨迹 134"/>
            </p:nvPicPr>
            <p:blipFill>
              <a:blip r:embed="rId270"/>
            </p:blipFill>
            <p:spPr>
              <a:xfrm>
                <a:off x="6100445" y="3946525"/>
                <a:ext cx="133985" cy="303530"/>
              </a:xfrm>
              <a:prstGeom prst="rect"/>
            </p:spPr>
          </p:pic>
        </mc:Fallback>
      </mc:AlternateContent>
      <mc:AlternateContent xmlns:mc="http://schemas.openxmlformats.org/markup-compatibility/2006" xmlns:p14="http://schemas.microsoft.com/office/powerpoint/2010/main">
        <mc:Choice Requires="p14">
          <p:contentPart p14:bwMode="auto" r:id="rId271">
            <p14:nvContentPartPr>
              <p14:cNvPr id="136" name="墨迹 135"/>
              <p14:cNvContentPartPr/>
              <p14:nvPr/>
            </p14:nvContentPartPr>
            <p14:xfrm>
              <a:off x="6269990" y="4000500"/>
              <a:ext cx="71120" cy="360"/>
            </p14:xfrm>
          </p:contentPart>
        </mc:Choice>
        <mc:Fallback xmlns="">
          <p:pic>
            <p:nvPicPr>
              <p:cNvPr id="136" name="墨迹 135"/>
            </p:nvPicPr>
            <p:blipFill>
              <a:blip r:embed="rId272"/>
            </p:blipFill>
            <p:spPr>
              <a:xfrm>
                <a:off x="6269990" y="4000500"/>
                <a:ext cx="71120" cy="360"/>
              </a:xfrm>
              <a:prstGeom prst="rect"/>
            </p:spPr>
          </p:pic>
        </mc:Fallback>
      </mc:AlternateContent>
      <mc:AlternateContent xmlns:mc="http://schemas.openxmlformats.org/markup-compatibility/2006" xmlns:p14="http://schemas.microsoft.com/office/powerpoint/2010/main">
        <mc:Choice Requires="p14">
          <p:contentPart p14:bwMode="auto" r:id="rId273">
            <p14:nvContentPartPr>
              <p14:cNvPr id="137" name="墨迹 136"/>
              <p14:cNvContentPartPr/>
              <p14:nvPr/>
            </p14:nvContentPartPr>
            <p14:xfrm>
              <a:off x="6252210" y="3955415"/>
              <a:ext cx="97790" cy="142875"/>
            </p14:xfrm>
          </p:contentPart>
        </mc:Choice>
        <mc:Fallback xmlns="">
          <p:pic>
            <p:nvPicPr>
              <p:cNvPr id="137" name="墨迹 136"/>
            </p:nvPicPr>
            <p:blipFill>
              <a:blip r:embed="rId274"/>
            </p:blipFill>
            <p:spPr>
              <a:xfrm>
                <a:off x="6252210" y="3955415"/>
                <a:ext cx="97790" cy="142875"/>
              </a:xfrm>
              <a:prstGeom prst="rect"/>
            </p:spPr>
          </p:pic>
        </mc:Fallback>
      </mc:AlternateContent>
      <mc:AlternateContent xmlns:mc="http://schemas.openxmlformats.org/markup-compatibility/2006" xmlns:p14="http://schemas.microsoft.com/office/powerpoint/2010/main">
        <mc:Choice Requires="p14">
          <p:contentPart p14:bwMode="auto" r:id="rId275">
            <p14:nvContentPartPr>
              <p14:cNvPr id="138" name="墨迹 137"/>
              <p14:cNvContentPartPr/>
              <p14:nvPr/>
            </p14:nvContentPartPr>
            <p14:xfrm>
              <a:off x="6269990" y="4080510"/>
              <a:ext cx="17780" cy="133985"/>
            </p14:xfrm>
          </p:contentPart>
        </mc:Choice>
        <mc:Fallback xmlns="">
          <p:pic>
            <p:nvPicPr>
              <p:cNvPr id="138" name="墨迹 137"/>
            </p:nvPicPr>
            <p:blipFill>
              <a:blip r:embed="rId276"/>
            </p:blipFill>
            <p:spPr>
              <a:xfrm>
                <a:off x="6269990" y="4080510"/>
                <a:ext cx="17780" cy="133985"/>
              </a:xfrm>
              <a:prstGeom prst="rect"/>
            </p:spPr>
          </p:pic>
        </mc:Fallback>
      </mc:AlternateContent>
      <mc:AlternateContent xmlns:mc="http://schemas.openxmlformats.org/markup-compatibility/2006" xmlns:p14="http://schemas.microsoft.com/office/powerpoint/2010/main">
        <mc:Choice Requires="p14">
          <p:contentPart p14:bwMode="auto" r:id="rId277">
            <p14:nvContentPartPr>
              <p14:cNvPr id="139" name="墨迹 138"/>
              <p14:cNvContentPartPr/>
              <p14:nvPr/>
            </p14:nvContentPartPr>
            <p14:xfrm>
              <a:off x="6323330" y="4062730"/>
              <a:ext cx="80645" cy="250190"/>
            </p14:xfrm>
          </p:contentPart>
        </mc:Choice>
        <mc:Fallback xmlns="">
          <p:pic>
            <p:nvPicPr>
              <p:cNvPr id="139" name="墨迹 138"/>
            </p:nvPicPr>
            <p:blipFill>
              <a:blip r:embed="rId278"/>
            </p:blipFill>
            <p:spPr>
              <a:xfrm>
                <a:off x="6323330" y="4062730"/>
                <a:ext cx="80645" cy="250190"/>
              </a:xfrm>
              <a:prstGeom prst="rect"/>
            </p:spPr>
          </p:pic>
        </mc:Fallback>
      </mc:AlternateContent>
      <mc:AlternateContent xmlns:mc="http://schemas.openxmlformats.org/markup-compatibility/2006" xmlns:p14="http://schemas.microsoft.com/office/powerpoint/2010/main">
        <mc:Choice Requires="p14">
          <p:contentPart p14:bwMode="auto" r:id="rId279">
            <p14:nvContentPartPr>
              <p14:cNvPr id="140" name="墨迹 139"/>
              <p14:cNvContentPartPr/>
              <p14:nvPr/>
            </p14:nvContentPartPr>
            <p14:xfrm>
              <a:off x="6198235" y="4107180"/>
              <a:ext cx="241300" cy="179070"/>
            </p14:xfrm>
          </p:contentPart>
        </mc:Choice>
        <mc:Fallback xmlns="">
          <p:pic>
            <p:nvPicPr>
              <p:cNvPr id="140" name="墨迹 139"/>
            </p:nvPicPr>
            <p:blipFill>
              <a:blip r:embed="rId280"/>
            </p:blipFill>
            <p:spPr>
              <a:xfrm>
                <a:off x="6198235" y="4107180"/>
                <a:ext cx="241300" cy="179070"/>
              </a:xfrm>
              <a:prstGeom prst="rect"/>
            </p:spPr>
          </p:pic>
        </mc:Fallback>
      </mc:AlternateContent>
      <mc:AlternateContent xmlns:mc="http://schemas.openxmlformats.org/markup-compatibility/2006" xmlns:p14="http://schemas.microsoft.com/office/powerpoint/2010/main">
        <mc:Choice Requires="p14">
          <p:contentPart p14:bwMode="auto" r:id="rId281">
            <p14:nvContentPartPr>
              <p14:cNvPr id="141" name="墨迹 140"/>
              <p14:cNvContentPartPr/>
              <p14:nvPr/>
            </p14:nvContentPartPr>
            <p14:xfrm>
              <a:off x="6439535" y="3990975"/>
              <a:ext cx="160655" cy="384175"/>
            </p14:xfrm>
          </p:contentPart>
        </mc:Choice>
        <mc:Fallback xmlns="">
          <p:pic>
            <p:nvPicPr>
              <p:cNvPr id="141" name="墨迹 140"/>
            </p:nvPicPr>
            <p:blipFill>
              <a:blip r:embed="rId282"/>
            </p:blipFill>
            <p:spPr>
              <a:xfrm>
                <a:off x="6439535" y="3990975"/>
                <a:ext cx="160655" cy="384175"/>
              </a:xfrm>
              <a:prstGeom prst="rect"/>
            </p:spPr>
          </p:pic>
        </mc:Fallback>
      </mc:AlternateContent>
      <mc:AlternateContent xmlns:mc="http://schemas.openxmlformats.org/markup-compatibility/2006" xmlns:p14="http://schemas.microsoft.com/office/powerpoint/2010/main">
        <mc:Choice Requires="p14">
          <p:contentPart p14:bwMode="auto" r:id="rId283">
            <p14:nvContentPartPr>
              <p14:cNvPr id="142" name="墨迹 141"/>
              <p14:cNvContentPartPr/>
              <p14:nvPr/>
            </p14:nvContentPartPr>
            <p14:xfrm>
              <a:off x="6797040" y="4044950"/>
              <a:ext cx="1375410" cy="71120"/>
            </p14:xfrm>
          </p:contentPart>
        </mc:Choice>
        <mc:Fallback xmlns="">
          <p:pic>
            <p:nvPicPr>
              <p:cNvPr id="142" name="墨迹 141"/>
            </p:nvPicPr>
            <p:blipFill>
              <a:blip r:embed="rId284"/>
            </p:blipFill>
            <p:spPr>
              <a:xfrm>
                <a:off x="6797040" y="4044950"/>
                <a:ext cx="1375410" cy="71120"/>
              </a:xfrm>
              <a:prstGeom prst="rect"/>
            </p:spPr>
          </p:pic>
        </mc:Fallback>
      </mc:AlternateContent>
      <mc:AlternateContent xmlns:mc="http://schemas.openxmlformats.org/markup-compatibility/2006" xmlns:p14="http://schemas.microsoft.com/office/powerpoint/2010/main">
        <mc:Choice Requires="p14">
          <p:contentPart p14:bwMode="auto" r:id="rId285">
            <p14:nvContentPartPr>
              <p14:cNvPr id="143" name="墨迹 142"/>
              <p14:cNvContentPartPr/>
              <p14:nvPr/>
            </p14:nvContentPartPr>
            <p14:xfrm>
              <a:off x="7395210" y="3785870"/>
              <a:ext cx="169545" cy="44450"/>
            </p14:xfrm>
          </p:contentPart>
        </mc:Choice>
        <mc:Fallback xmlns="">
          <p:pic>
            <p:nvPicPr>
              <p:cNvPr id="143" name="墨迹 142"/>
            </p:nvPicPr>
            <p:blipFill>
              <a:blip r:embed="rId286"/>
            </p:blipFill>
            <p:spPr>
              <a:xfrm>
                <a:off x="7395210" y="3785870"/>
                <a:ext cx="169545" cy="44450"/>
              </a:xfrm>
              <a:prstGeom prst="rect"/>
            </p:spPr>
          </p:pic>
        </mc:Fallback>
      </mc:AlternateContent>
      <mc:AlternateContent xmlns:mc="http://schemas.openxmlformats.org/markup-compatibility/2006" xmlns:p14="http://schemas.microsoft.com/office/powerpoint/2010/main">
        <mc:Choice Requires="p14">
          <p:contentPart p14:bwMode="auto" r:id="rId287">
            <p14:nvContentPartPr>
              <p14:cNvPr id="144" name="墨迹 143"/>
              <p14:cNvContentPartPr/>
              <p14:nvPr/>
            </p14:nvContentPartPr>
            <p14:xfrm>
              <a:off x="7439660" y="3705225"/>
              <a:ext cx="98425" cy="267970"/>
            </p14:xfrm>
          </p:contentPart>
        </mc:Choice>
        <mc:Fallback xmlns="">
          <p:pic>
            <p:nvPicPr>
              <p:cNvPr id="144" name="墨迹 143"/>
            </p:nvPicPr>
            <p:blipFill>
              <a:blip r:embed="rId288"/>
            </p:blipFill>
            <p:spPr>
              <a:xfrm>
                <a:off x="7439660" y="3705225"/>
                <a:ext cx="98425" cy="267970"/>
              </a:xfrm>
              <a:prstGeom prst="rect"/>
            </p:spPr>
          </p:pic>
        </mc:Fallback>
      </mc:AlternateContent>
      <mc:AlternateContent xmlns:mc="http://schemas.openxmlformats.org/markup-compatibility/2006" xmlns:p14="http://schemas.microsoft.com/office/powerpoint/2010/main">
        <mc:Choice Requires="p14">
          <p:contentPart p14:bwMode="auto" r:id="rId289">
            <p14:nvContentPartPr>
              <p14:cNvPr id="145" name="墨迹 144"/>
              <p14:cNvContentPartPr/>
              <p14:nvPr/>
            </p14:nvContentPartPr>
            <p14:xfrm>
              <a:off x="7538085" y="3857625"/>
              <a:ext cx="98425" cy="106680"/>
            </p14:xfrm>
          </p:contentPart>
        </mc:Choice>
        <mc:Fallback xmlns="">
          <p:pic>
            <p:nvPicPr>
              <p:cNvPr id="145" name="墨迹 144"/>
            </p:nvPicPr>
            <p:blipFill>
              <a:blip r:embed="rId290"/>
            </p:blipFill>
            <p:spPr>
              <a:xfrm>
                <a:off x="7538085" y="3857625"/>
                <a:ext cx="98425" cy="106680"/>
              </a:xfrm>
              <a:prstGeom prst="rect"/>
            </p:spPr>
          </p:pic>
        </mc:Fallback>
      </mc:AlternateContent>
      <mc:AlternateContent xmlns:mc="http://schemas.openxmlformats.org/markup-compatibility/2006" xmlns:p14="http://schemas.microsoft.com/office/powerpoint/2010/main">
        <mc:Choice Requires="p14">
          <p:contentPart p14:bwMode="auto" r:id="rId291">
            <p14:nvContentPartPr>
              <p14:cNvPr id="146" name="墨迹 145"/>
              <p14:cNvContentPartPr/>
              <p14:nvPr/>
            </p14:nvContentPartPr>
            <p14:xfrm>
              <a:off x="8163560" y="3919855"/>
              <a:ext cx="169545" cy="196215"/>
            </p14:xfrm>
          </p:contentPart>
        </mc:Choice>
        <mc:Fallback xmlns="">
          <p:pic>
            <p:nvPicPr>
              <p:cNvPr id="146" name="墨迹 145"/>
            </p:nvPicPr>
            <p:blipFill>
              <a:blip r:embed="rId292"/>
            </p:blipFill>
            <p:spPr>
              <a:xfrm>
                <a:off x="8163560" y="3919855"/>
                <a:ext cx="169545" cy="196215"/>
              </a:xfrm>
              <a:prstGeom prst="rect"/>
            </p:spPr>
          </p:pic>
        </mc:Fallback>
      </mc:AlternateContent>
      <mc:AlternateContent xmlns:mc="http://schemas.openxmlformats.org/markup-compatibility/2006" xmlns:p14="http://schemas.microsoft.com/office/powerpoint/2010/main">
        <mc:Choice Requires="p14">
          <p:contentPart p14:bwMode="auto" r:id="rId293">
            <p14:nvContentPartPr>
              <p14:cNvPr id="147" name="墨迹 146"/>
              <p14:cNvContentPartPr/>
              <p14:nvPr/>
            </p14:nvContentPartPr>
            <p14:xfrm>
              <a:off x="2947035" y="4170045"/>
              <a:ext cx="1786255" cy="106680"/>
            </p14:xfrm>
          </p:contentPart>
        </mc:Choice>
        <mc:Fallback xmlns="">
          <p:pic>
            <p:nvPicPr>
              <p:cNvPr id="147" name="墨迹 146"/>
            </p:nvPicPr>
            <p:blipFill>
              <a:blip r:embed="rId294"/>
            </p:blipFill>
            <p:spPr>
              <a:xfrm>
                <a:off x="2947035" y="4170045"/>
                <a:ext cx="1786255" cy="106680"/>
              </a:xfrm>
              <a:prstGeom prst="rect"/>
            </p:spPr>
          </p:pic>
        </mc:Fallback>
      </mc:AlternateContent>
      <mc:AlternateContent xmlns:mc="http://schemas.openxmlformats.org/markup-compatibility/2006" xmlns:p14="http://schemas.microsoft.com/office/powerpoint/2010/main">
        <mc:Choice Requires="p14">
          <p:contentPart p14:bwMode="auto" r:id="rId295">
            <p14:nvContentPartPr>
              <p14:cNvPr id="148" name="墨迹 147"/>
              <p14:cNvContentPartPr/>
              <p14:nvPr/>
            </p14:nvContentPartPr>
            <p14:xfrm>
              <a:off x="2875915" y="4161155"/>
              <a:ext cx="205105" cy="285750"/>
            </p14:xfrm>
          </p:contentPart>
        </mc:Choice>
        <mc:Fallback xmlns="">
          <p:pic>
            <p:nvPicPr>
              <p:cNvPr id="148" name="墨迹 147"/>
            </p:nvPicPr>
            <p:blipFill>
              <a:blip r:embed="rId296"/>
            </p:blipFill>
            <p:spPr>
              <a:xfrm>
                <a:off x="2875915" y="4161155"/>
                <a:ext cx="205105" cy="285750"/>
              </a:xfrm>
              <a:prstGeom prst="rect"/>
            </p:spPr>
          </p:pic>
        </mc:Fallback>
      </mc:AlternateContent>
      <mc:AlternateContent xmlns:mc="http://schemas.openxmlformats.org/markup-compatibility/2006" xmlns:p14="http://schemas.microsoft.com/office/powerpoint/2010/main">
        <mc:Choice Requires="p14">
          <p:contentPart p14:bwMode="auto" r:id="rId297">
            <p14:nvContentPartPr>
              <p14:cNvPr id="149" name="墨迹 148"/>
              <p14:cNvContentPartPr/>
              <p14:nvPr/>
            </p14:nvContentPartPr>
            <p14:xfrm>
              <a:off x="3456305" y="3785870"/>
              <a:ext cx="348615" cy="312420"/>
            </p14:xfrm>
          </p:contentPart>
        </mc:Choice>
        <mc:Fallback xmlns="">
          <p:pic>
            <p:nvPicPr>
              <p:cNvPr id="149" name="墨迹 148"/>
            </p:nvPicPr>
            <p:blipFill>
              <a:blip r:embed="rId298"/>
            </p:blipFill>
            <p:spPr>
              <a:xfrm>
                <a:off x="3456305" y="3785870"/>
                <a:ext cx="348615" cy="312420"/>
              </a:xfrm>
              <a:prstGeom prst="rect"/>
            </p:spPr>
          </p:pic>
        </mc:Fallback>
      </mc:AlternateContent>
      <mc:AlternateContent xmlns:mc="http://schemas.openxmlformats.org/markup-compatibility/2006" xmlns:p14="http://schemas.microsoft.com/office/powerpoint/2010/main">
        <mc:Choice Requires="p14">
          <p:contentPart p14:bwMode="auto" r:id="rId299">
            <p14:nvContentPartPr>
              <p14:cNvPr id="150" name="墨迹 149"/>
              <p14:cNvContentPartPr/>
              <p14:nvPr/>
            </p14:nvContentPartPr>
            <p14:xfrm>
              <a:off x="3983355" y="3902075"/>
              <a:ext cx="44450" cy="107315"/>
            </p14:xfrm>
          </p:contentPart>
        </mc:Choice>
        <mc:Fallback xmlns="">
          <p:pic>
            <p:nvPicPr>
              <p:cNvPr id="150" name="墨迹 149"/>
            </p:nvPicPr>
            <p:blipFill>
              <a:blip r:embed="rId300"/>
            </p:blipFill>
            <p:spPr>
              <a:xfrm>
                <a:off x="3983355" y="3902075"/>
                <a:ext cx="44450" cy="107315"/>
              </a:xfrm>
              <a:prstGeom prst="rect"/>
            </p:spPr>
          </p:pic>
        </mc:Fallback>
      </mc:AlternateContent>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705610" y="2124710"/>
              <a:ext cx="80645" cy="384175"/>
            </p14:xfrm>
          </p:contentPart>
        </mc:Choice>
        <mc:Fallback xmlns="">
          <p:pic>
            <p:nvPicPr>
              <p:cNvPr id="2" name="墨迹 1"/>
            </p:nvPicPr>
            <p:blipFill>
              <a:blip r:embed="rId4"/>
            </p:blipFill>
            <p:spPr>
              <a:xfrm>
                <a:off x="1705610" y="2124710"/>
                <a:ext cx="80645" cy="38417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1875155" y="2196465"/>
              <a:ext cx="259080" cy="98425"/>
            </p14:xfrm>
          </p:contentPart>
        </mc:Choice>
        <mc:Fallback xmlns="">
          <p:pic>
            <p:nvPicPr>
              <p:cNvPr id="3" name="墨迹 2"/>
            </p:nvPicPr>
            <p:blipFill>
              <a:blip r:embed="rId6"/>
            </p:blipFill>
            <p:spPr>
              <a:xfrm>
                <a:off x="1875155" y="2196465"/>
                <a:ext cx="259080" cy="9842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4" name="墨迹 3"/>
              <p14:cNvContentPartPr/>
              <p14:nvPr/>
            </p14:nvContentPartPr>
            <p14:xfrm>
              <a:off x="2036445" y="2152015"/>
              <a:ext cx="62230" cy="222885"/>
            </p14:xfrm>
          </p:contentPart>
        </mc:Choice>
        <mc:Fallback xmlns="">
          <p:pic>
            <p:nvPicPr>
              <p:cNvPr id="4" name="墨迹 3"/>
            </p:nvPicPr>
            <p:blipFill>
              <a:blip r:embed="rId8"/>
            </p:blipFill>
            <p:spPr>
              <a:xfrm>
                <a:off x="2036445" y="2152015"/>
                <a:ext cx="62230" cy="22288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5" name="墨迹 4"/>
              <p14:cNvContentPartPr/>
              <p14:nvPr/>
            </p14:nvContentPartPr>
            <p14:xfrm>
              <a:off x="2339975" y="2053590"/>
              <a:ext cx="205105" cy="321310"/>
            </p14:xfrm>
          </p:contentPart>
        </mc:Choice>
        <mc:Fallback xmlns="">
          <p:pic>
            <p:nvPicPr>
              <p:cNvPr id="5" name="墨迹 4"/>
            </p:nvPicPr>
            <p:blipFill>
              <a:blip r:embed="rId10"/>
            </p:blipFill>
            <p:spPr>
              <a:xfrm>
                <a:off x="2339975" y="2053590"/>
                <a:ext cx="205105" cy="32131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6" name="墨迹 5"/>
              <p14:cNvContentPartPr/>
              <p14:nvPr/>
            </p14:nvContentPartPr>
            <p14:xfrm>
              <a:off x="2599055" y="1892935"/>
              <a:ext cx="205105" cy="26670"/>
            </p14:xfrm>
          </p:contentPart>
        </mc:Choice>
        <mc:Fallback xmlns="">
          <p:pic>
            <p:nvPicPr>
              <p:cNvPr id="6" name="墨迹 5"/>
            </p:nvPicPr>
            <p:blipFill>
              <a:blip r:embed="rId12"/>
            </p:blipFill>
            <p:spPr>
              <a:xfrm>
                <a:off x="2599055" y="1892935"/>
                <a:ext cx="205105" cy="2667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7" name="墨迹 6"/>
              <p14:cNvContentPartPr/>
              <p14:nvPr/>
            </p14:nvContentPartPr>
            <p14:xfrm>
              <a:off x="2911475" y="1857375"/>
              <a:ext cx="196215" cy="97790"/>
            </p14:xfrm>
          </p:contentPart>
        </mc:Choice>
        <mc:Fallback xmlns="">
          <p:pic>
            <p:nvPicPr>
              <p:cNvPr id="7" name="墨迹 6"/>
            </p:nvPicPr>
            <p:blipFill>
              <a:blip r:embed="rId14"/>
            </p:blipFill>
            <p:spPr>
              <a:xfrm>
                <a:off x="2911475" y="1857375"/>
                <a:ext cx="196215" cy="9779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8" name="墨迹 7"/>
              <p14:cNvContentPartPr/>
              <p14:nvPr/>
            </p14:nvContentPartPr>
            <p14:xfrm>
              <a:off x="2902585" y="1785620"/>
              <a:ext cx="89535" cy="169545"/>
            </p14:xfrm>
          </p:contentPart>
        </mc:Choice>
        <mc:Fallback xmlns="">
          <p:pic>
            <p:nvPicPr>
              <p:cNvPr id="8" name="墨迹 7"/>
            </p:nvPicPr>
            <p:blipFill>
              <a:blip r:embed="rId16"/>
            </p:blipFill>
            <p:spPr>
              <a:xfrm>
                <a:off x="2902585" y="1785620"/>
                <a:ext cx="89535" cy="169545"/>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9" name="墨迹 8"/>
              <p14:cNvContentPartPr/>
              <p14:nvPr/>
            </p14:nvContentPartPr>
            <p14:xfrm>
              <a:off x="3179445" y="1642745"/>
              <a:ext cx="312420" cy="312420"/>
            </p14:xfrm>
          </p:contentPart>
        </mc:Choice>
        <mc:Fallback xmlns="">
          <p:pic>
            <p:nvPicPr>
              <p:cNvPr id="9" name="墨迹 8"/>
            </p:nvPicPr>
            <p:blipFill>
              <a:blip r:embed="rId18"/>
            </p:blipFill>
            <p:spPr>
              <a:xfrm>
                <a:off x="3179445" y="1642745"/>
                <a:ext cx="312420" cy="31242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0" name="墨迹 9"/>
              <p14:cNvContentPartPr/>
              <p14:nvPr/>
            </p14:nvContentPartPr>
            <p14:xfrm>
              <a:off x="982345" y="1410335"/>
              <a:ext cx="2911475" cy="473710"/>
            </p14:xfrm>
          </p:contentPart>
        </mc:Choice>
        <mc:Fallback xmlns="">
          <p:pic>
            <p:nvPicPr>
              <p:cNvPr id="10" name="墨迹 9"/>
            </p:nvPicPr>
            <p:blipFill>
              <a:blip r:embed="rId20"/>
            </p:blipFill>
            <p:spPr>
              <a:xfrm>
                <a:off x="982345" y="1410335"/>
                <a:ext cx="2911475" cy="47371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p14:cNvContentPartPr/>
              <p14:nvPr/>
            </p14:nvContentPartPr>
            <p14:xfrm>
              <a:off x="2339975" y="1365885"/>
              <a:ext cx="71120" cy="196215"/>
            </p14:xfrm>
          </p:contentPart>
        </mc:Choice>
        <mc:Fallback xmlns="">
          <p:pic>
            <p:nvPicPr>
              <p:cNvPr id="11" name="墨迹 10"/>
            </p:nvPicPr>
            <p:blipFill>
              <a:blip r:embed="rId22"/>
            </p:blipFill>
            <p:spPr>
              <a:xfrm>
                <a:off x="2339975" y="1365885"/>
                <a:ext cx="71120" cy="196215"/>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p14:cNvContentPartPr/>
              <p14:nvPr/>
            </p14:nvContentPartPr>
            <p14:xfrm>
              <a:off x="1223645" y="901700"/>
              <a:ext cx="1857375" cy="1973580"/>
            </p14:xfrm>
          </p:contentPart>
        </mc:Choice>
        <mc:Fallback xmlns="">
          <p:pic>
            <p:nvPicPr>
              <p:cNvPr id="12" name="墨迹 11"/>
            </p:nvPicPr>
            <p:blipFill>
              <a:blip r:embed="rId24"/>
            </p:blipFill>
            <p:spPr>
              <a:xfrm>
                <a:off x="1223645" y="901700"/>
                <a:ext cx="1857375" cy="1973580"/>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p14:cNvContentPartPr/>
              <p14:nvPr/>
            </p14:nvContentPartPr>
            <p14:xfrm>
              <a:off x="3402965" y="963930"/>
              <a:ext cx="213995" cy="339725"/>
            </p14:xfrm>
          </p:contentPart>
        </mc:Choice>
        <mc:Fallback xmlns="">
          <p:pic>
            <p:nvPicPr>
              <p:cNvPr id="13" name="墨迹 12"/>
            </p:nvPicPr>
            <p:blipFill>
              <a:blip r:embed="rId26"/>
            </p:blipFill>
            <p:spPr>
              <a:xfrm>
                <a:off x="3402965" y="963930"/>
                <a:ext cx="213995" cy="339725"/>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p14:cNvContentPartPr/>
              <p14:nvPr/>
            </p14:nvContentPartPr>
            <p14:xfrm>
              <a:off x="3724275" y="1035685"/>
              <a:ext cx="17780" cy="142875"/>
            </p14:xfrm>
          </p:contentPart>
        </mc:Choice>
        <mc:Fallback xmlns="">
          <p:pic>
            <p:nvPicPr>
              <p:cNvPr id="14" name="墨迹 13"/>
            </p:nvPicPr>
            <p:blipFill>
              <a:blip r:embed="rId28"/>
            </p:blipFill>
            <p:spPr>
              <a:xfrm>
                <a:off x="3724275" y="1035685"/>
                <a:ext cx="17780" cy="142875"/>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p14:cNvContentPartPr/>
              <p14:nvPr/>
            </p14:nvContentPartPr>
            <p14:xfrm>
              <a:off x="3715385" y="847725"/>
              <a:ext cx="17780" cy="80645"/>
            </p14:xfrm>
          </p:contentPart>
        </mc:Choice>
        <mc:Fallback xmlns="">
          <p:pic>
            <p:nvPicPr>
              <p:cNvPr id="15" name="墨迹 14"/>
            </p:nvPicPr>
            <p:blipFill>
              <a:blip r:embed="rId30"/>
            </p:blipFill>
            <p:spPr>
              <a:xfrm>
                <a:off x="3715385" y="847725"/>
                <a:ext cx="17780" cy="80645"/>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p14:cNvContentPartPr/>
              <p14:nvPr/>
            </p14:nvContentPartPr>
            <p14:xfrm>
              <a:off x="3733165" y="1062355"/>
              <a:ext cx="223520" cy="330200"/>
            </p14:xfrm>
          </p:contentPart>
        </mc:Choice>
        <mc:Fallback xmlns="">
          <p:pic>
            <p:nvPicPr>
              <p:cNvPr id="16" name="墨迹 15"/>
            </p:nvPicPr>
            <p:blipFill>
              <a:blip r:embed="rId32"/>
            </p:blipFill>
            <p:spPr>
              <a:xfrm>
                <a:off x="3733165" y="1062355"/>
                <a:ext cx="223520" cy="33020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p14:cNvContentPartPr/>
              <p14:nvPr/>
            </p14:nvContentPartPr>
            <p14:xfrm>
              <a:off x="4010025" y="1017905"/>
              <a:ext cx="232410" cy="205105"/>
            </p14:xfrm>
          </p:contentPart>
        </mc:Choice>
        <mc:Fallback xmlns="">
          <p:pic>
            <p:nvPicPr>
              <p:cNvPr id="17" name="墨迹 16"/>
            </p:nvPicPr>
            <p:blipFill>
              <a:blip r:embed="rId34"/>
            </p:blipFill>
            <p:spPr>
              <a:xfrm>
                <a:off x="4010025" y="1017905"/>
                <a:ext cx="232410" cy="205105"/>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p14:cNvContentPartPr/>
              <p14:nvPr/>
            </p14:nvContentPartPr>
            <p14:xfrm>
              <a:off x="4304665" y="1009015"/>
              <a:ext cx="98425" cy="97790"/>
            </p14:xfrm>
          </p:contentPart>
        </mc:Choice>
        <mc:Fallback xmlns="">
          <p:pic>
            <p:nvPicPr>
              <p:cNvPr id="18" name="墨迹 17"/>
            </p:nvPicPr>
            <p:blipFill>
              <a:blip r:embed="rId36"/>
            </p:blipFill>
            <p:spPr>
              <a:xfrm>
                <a:off x="4304665" y="1009015"/>
                <a:ext cx="98425" cy="9779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p14:cNvContentPartPr/>
              <p14:nvPr/>
            </p14:nvContentPartPr>
            <p14:xfrm>
              <a:off x="4537075" y="963930"/>
              <a:ext cx="26670" cy="80645"/>
            </p14:xfrm>
          </p:contentPart>
        </mc:Choice>
        <mc:Fallback xmlns="">
          <p:pic>
            <p:nvPicPr>
              <p:cNvPr id="19" name="墨迹 18"/>
            </p:nvPicPr>
            <p:blipFill>
              <a:blip r:embed="rId38"/>
            </p:blipFill>
            <p:spPr>
              <a:xfrm>
                <a:off x="4537075" y="963930"/>
                <a:ext cx="26670" cy="80645"/>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p14:cNvContentPartPr/>
              <p14:nvPr/>
            </p14:nvContentPartPr>
            <p14:xfrm>
              <a:off x="4501515" y="794385"/>
              <a:ext cx="53340" cy="98425"/>
            </p14:xfrm>
          </p:contentPart>
        </mc:Choice>
        <mc:Fallback xmlns="">
          <p:pic>
            <p:nvPicPr>
              <p:cNvPr id="20" name="墨迹 19"/>
            </p:nvPicPr>
            <p:blipFill>
              <a:blip r:embed="rId40"/>
            </p:blipFill>
            <p:spPr>
              <a:xfrm>
                <a:off x="4501515" y="794385"/>
                <a:ext cx="53340" cy="98425"/>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p14:cNvContentPartPr/>
              <p14:nvPr/>
            </p14:nvContentPartPr>
            <p14:xfrm>
              <a:off x="4805045" y="937260"/>
              <a:ext cx="17780" cy="360"/>
            </p14:xfrm>
          </p:contentPart>
        </mc:Choice>
        <mc:Fallback xmlns="">
          <p:pic>
            <p:nvPicPr>
              <p:cNvPr id="21" name="墨迹 20"/>
            </p:nvPicPr>
            <p:blipFill>
              <a:blip r:embed="rId42"/>
            </p:blipFill>
            <p:spPr>
              <a:xfrm>
                <a:off x="4805045" y="937260"/>
                <a:ext cx="17780" cy="360"/>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p14:cNvContentPartPr/>
              <p14:nvPr/>
            </p14:nvContentPartPr>
            <p14:xfrm>
              <a:off x="4679950" y="499745"/>
              <a:ext cx="294640" cy="527050"/>
            </p14:xfrm>
          </p:contentPart>
        </mc:Choice>
        <mc:Fallback xmlns="">
          <p:pic>
            <p:nvPicPr>
              <p:cNvPr id="22" name="墨迹 21"/>
            </p:nvPicPr>
            <p:blipFill>
              <a:blip r:embed="rId44"/>
            </p:blipFill>
            <p:spPr>
              <a:xfrm>
                <a:off x="4679950" y="499745"/>
                <a:ext cx="294640" cy="527050"/>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p14:cNvContentPartPr/>
              <p14:nvPr/>
            </p14:nvContentPartPr>
            <p14:xfrm>
              <a:off x="3608070" y="2741295"/>
              <a:ext cx="232410" cy="205105"/>
            </p14:xfrm>
          </p:contentPart>
        </mc:Choice>
        <mc:Fallback xmlns="">
          <p:pic>
            <p:nvPicPr>
              <p:cNvPr id="23" name="墨迹 22"/>
            </p:nvPicPr>
            <p:blipFill>
              <a:blip r:embed="rId46"/>
            </p:blipFill>
            <p:spPr>
              <a:xfrm>
                <a:off x="3608070" y="2741295"/>
                <a:ext cx="232410" cy="205105"/>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p14:cNvContentPartPr/>
              <p14:nvPr/>
            </p14:nvContentPartPr>
            <p14:xfrm>
              <a:off x="3581400" y="2669540"/>
              <a:ext cx="250190" cy="321310"/>
            </p14:xfrm>
          </p:contentPart>
        </mc:Choice>
        <mc:Fallback xmlns="">
          <p:pic>
            <p:nvPicPr>
              <p:cNvPr id="24" name="墨迹 23"/>
            </p:nvPicPr>
            <p:blipFill>
              <a:blip r:embed="rId48"/>
            </p:blipFill>
            <p:spPr>
              <a:xfrm>
                <a:off x="3581400" y="2669540"/>
                <a:ext cx="250190" cy="321310"/>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p14:cNvContentPartPr/>
              <p14:nvPr/>
            </p14:nvContentPartPr>
            <p14:xfrm>
              <a:off x="3956685" y="2616200"/>
              <a:ext cx="321310" cy="321310"/>
            </p14:xfrm>
          </p:contentPart>
        </mc:Choice>
        <mc:Fallback xmlns="">
          <p:pic>
            <p:nvPicPr>
              <p:cNvPr id="25" name="墨迹 24"/>
            </p:nvPicPr>
            <p:blipFill>
              <a:blip r:embed="rId50"/>
            </p:blipFill>
            <p:spPr>
              <a:xfrm>
                <a:off x="3956685" y="2616200"/>
                <a:ext cx="321310" cy="321310"/>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p14:cNvContentPartPr/>
              <p14:nvPr/>
            </p14:nvContentPartPr>
            <p14:xfrm>
              <a:off x="4679950" y="2544445"/>
              <a:ext cx="714375" cy="160655"/>
            </p14:xfrm>
          </p:contentPart>
        </mc:Choice>
        <mc:Fallback xmlns="">
          <p:pic>
            <p:nvPicPr>
              <p:cNvPr id="26" name="墨迹 25"/>
            </p:nvPicPr>
            <p:blipFill>
              <a:blip r:embed="rId52"/>
            </p:blipFill>
            <p:spPr>
              <a:xfrm>
                <a:off x="4679950" y="2544445"/>
                <a:ext cx="714375" cy="160655"/>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p14:cNvContentPartPr/>
              <p14:nvPr/>
            </p14:nvContentPartPr>
            <p14:xfrm>
              <a:off x="4662170" y="2625090"/>
              <a:ext cx="723265" cy="133985"/>
            </p14:xfrm>
          </p:contentPart>
        </mc:Choice>
        <mc:Fallback xmlns="">
          <p:pic>
            <p:nvPicPr>
              <p:cNvPr id="27" name="墨迹 26"/>
            </p:nvPicPr>
            <p:blipFill>
              <a:blip r:embed="rId54"/>
            </p:blipFill>
            <p:spPr>
              <a:xfrm>
                <a:off x="4662170" y="2625090"/>
                <a:ext cx="723265" cy="133985"/>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p14:cNvContentPartPr/>
              <p14:nvPr/>
            </p14:nvContentPartPr>
            <p14:xfrm>
              <a:off x="5233670" y="2410460"/>
              <a:ext cx="276860" cy="437515"/>
            </p14:xfrm>
          </p:contentPart>
        </mc:Choice>
        <mc:Fallback xmlns="">
          <p:pic>
            <p:nvPicPr>
              <p:cNvPr id="28" name="墨迹 27"/>
            </p:nvPicPr>
            <p:blipFill>
              <a:blip r:embed="rId56"/>
            </p:blipFill>
            <p:spPr>
              <a:xfrm>
                <a:off x="5233670" y="2410460"/>
                <a:ext cx="276860" cy="437515"/>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p14:cNvContentPartPr/>
              <p14:nvPr/>
            </p14:nvContentPartPr>
            <p14:xfrm>
              <a:off x="5662295" y="2339340"/>
              <a:ext cx="214630" cy="250190"/>
            </p14:xfrm>
          </p:contentPart>
        </mc:Choice>
        <mc:Fallback xmlns="">
          <p:pic>
            <p:nvPicPr>
              <p:cNvPr id="29" name="墨迹 28"/>
            </p:nvPicPr>
            <p:blipFill>
              <a:blip r:embed="rId58"/>
            </p:blipFill>
            <p:spPr>
              <a:xfrm>
                <a:off x="5662295" y="2339340"/>
                <a:ext cx="214630" cy="250190"/>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p14:cNvContentPartPr/>
              <p14:nvPr/>
            </p14:nvContentPartPr>
            <p14:xfrm>
              <a:off x="5921375" y="2491105"/>
              <a:ext cx="17780" cy="62230"/>
            </p14:xfrm>
          </p:contentPart>
        </mc:Choice>
        <mc:Fallback xmlns="">
          <p:pic>
            <p:nvPicPr>
              <p:cNvPr id="30" name="墨迹 29"/>
            </p:nvPicPr>
            <p:blipFill>
              <a:blip r:embed="rId60"/>
            </p:blipFill>
            <p:spPr>
              <a:xfrm>
                <a:off x="5921375" y="2491105"/>
                <a:ext cx="17780" cy="62230"/>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p14:cNvContentPartPr/>
              <p14:nvPr/>
            </p14:nvContentPartPr>
            <p14:xfrm>
              <a:off x="5966460" y="2286000"/>
              <a:ext cx="8890" cy="115570"/>
            </p14:xfrm>
          </p:contentPart>
        </mc:Choice>
        <mc:Fallback xmlns="">
          <p:pic>
            <p:nvPicPr>
              <p:cNvPr id="31" name="墨迹 30"/>
            </p:nvPicPr>
            <p:blipFill>
              <a:blip r:embed="rId62"/>
            </p:blipFill>
            <p:spPr>
              <a:xfrm>
                <a:off x="5966460" y="2286000"/>
                <a:ext cx="8890" cy="115570"/>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p14:cNvContentPartPr/>
              <p14:nvPr/>
            </p14:nvContentPartPr>
            <p14:xfrm>
              <a:off x="5876925" y="2374900"/>
              <a:ext cx="312420" cy="401955"/>
            </p14:xfrm>
          </p:contentPart>
        </mc:Choice>
        <mc:Fallback xmlns="">
          <p:pic>
            <p:nvPicPr>
              <p:cNvPr id="32" name="墨迹 31"/>
            </p:nvPicPr>
            <p:blipFill>
              <a:blip r:embed="rId64"/>
            </p:blipFill>
            <p:spPr>
              <a:xfrm>
                <a:off x="5876925" y="2374900"/>
                <a:ext cx="312420" cy="401955"/>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p14:cNvContentPartPr/>
              <p14:nvPr/>
            </p14:nvContentPartPr>
            <p14:xfrm>
              <a:off x="6261100" y="2357120"/>
              <a:ext cx="393065" cy="196215"/>
            </p14:xfrm>
          </p:contentPart>
        </mc:Choice>
        <mc:Fallback xmlns="">
          <p:pic>
            <p:nvPicPr>
              <p:cNvPr id="33" name="墨迹 32"/>
            </p:nvPicPr>
            <p:blipFill>
              <a:blip r:embed="rId66"/>
            </p:blipFill>
            <p:spPr>
              <a:xfrm>
                <a:off x="6261100" y="2357120"/>
                <a:ext cx="393065" cy="196215"/>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p14:cNvContentPartPr/>
              <p14:nvPr/>
            </p14:nvContentPartPr>
            <p14:xfrm>
              <a:off x="6725285" y="2312670"/>
              <a:ext cx="26670" cy="178435"/>
            </p14:xfrm>
          </p:contentPart>
        </mc:Choice>
        <mc:Fallback xmlns="">
          <p:pic>
            <p:nvPicPr>
              <p:cNvPr id="34" name="墨迹 33"/>
            </p:nvPicPr>
            <p:blipFill>
              <a:blip r:embed="rId68"/>
            </p:blipFill>
            <p:spPr>
              <a:xfrm>
                <a:off x="6725285" y="2312670"/>
                <a:ext cx="26670" cy="178435"/>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p14:cNvContentPartPr/>
              <p14:nvPr/>
            </p14:nvContentPartPr>
            <p14:xfrm>
              <a:off x="6751955" y="2187575"/>
              <a:ext cx="27305" cy="71120"/>
            </p14:xfrm>
          </p:contentPart>
        </mc:Choice>
        <mc:Fallback xmlns="">
          <p:pic>
            <p:nvPicPr>
              <p:cNvPr id="35" name="墨迹 34"/>
            </p:nvPicPr>
            <p:blipFill>
              <a:blip r:embed="rId70"/>
            </p:blipFill>
            <p:spPr>
              <a:xfrm>
                <a:off x="6751955" y="2187575"/>
                <a:ext cx="27305" cy="71120"/>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p14:cNvContentPartPr/>
              <p14:nvPr/>
            </p14:nvContentPartPr>
            <p14:xfrm>
              <a:off x="6797040" y="2312670"/>
              <a:ext cx="196215" cy="196215"/>
            </p14:xfrm>
          </p:contentPart>
        </mc:Choice>
        <mc:Fallback xmlns="">
          <p:pic>
            <p:nvPicPr>
              <p:cNvPr id="36" name="墨迹 35"/>
            </p:nvPicPr>
            <p:blipFill>
              <a:blip r:embed="rId72"/>
            </p:blipFill>
            <p:spPr>
              <a:xfrm>
                <a:off x="6797040" y="2312670"/>
                <a:ext cx="196215" cy="196215"/>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p14:cNvContentPartPr/>
              <p14:nvPr/>
            </p14:nvContentPartPr>
            <p14:xfrm>
              <a:off x="6957695" y="2053590"/>
              <a:ext cx="178435" cy="419735"/>
            </p14:xfrm>
          </p:contentPart>
        </mc:Choice>
        <mc:Fallback xmlns="">
          <p:pic>
            <p:nvPicPr>
              <p:cNvPr id="37" name="墨迹 36"/>
            </p:nvPicPr>
            <p:blipFill>
              <a:blip r:embed="rId74"/>
            </p:blipFill>
            <p:spPr>
              <a:xfrm>
                <a:off x="6957695" y="2053590"/>
                <a:ext cx="178435" cy="419735"/>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p14:cNvContentPartPr/>
              <p14:nvPr/>
            </p14:nvContentPartPr>
            <p14:xfrm>
              <a:off x="5930265" y="2366010"/>
              <a:ext cx="26670" cy="8890"/>
            </p14:xfrm>
          </p:contentPart>
        </mc:Choice>
        <mc:Fallback xmlns="">
          <p:pic>
            <p:nvPicPr>
              <p:cNvPr id="38" name="墨迹 37"/>
            </p:nvPicPr>
            <p:blipFill>
              <a:blip r:embed="rId76"/>
            </p:blipFill>
            <p:spPr>
              <a:xfrm>
                <a:off x="5930265" y="2366010"/>
                <a:ext cx="26670" cy="8890"/>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39" name="墨迹 38"/>
              <p14:cNvContentPartPr/>
              <p14:nvPr/>
            </p14:nvContentPartPr>
            <p14:xfrm>
              <a:off x="7546975" y="2169795"/>
              <a:ext cx="250190" cy="35560"/>
            </p14:xfrm>
          </p:contentPart>
        </mc:Choice>
        <mc:Fallback xmlns="">
          <p:pic>
            <p:nvPicPr>
              <p:cNvPr id="39" name="墨迹 38"/>
            </p:nvPicPr>
            <p:blipFill>
              <a:blip r:embed="rId78"/>
            </p:blipFill>
            <p:spPr>
              <a:xfrm>
                <a:off x="7546975" y="2169795"/>
                <a:ext cx="250190" cy="35560"/>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0" name="墨迹 39"/>
              <p14:cNvContentPartPr/>
              <p14:nvPr/>
            </p14:nvContentPartPr>
            <p14:xfrm>
              <a:off x="7546975" y="2276475"/>
              <a:ext cx="393065" cy="80645"/>
            </p14:xfrm>
          </p:contentPart>
        </mc:Choice>
        <mc:Fallback xmlns="">
          <p:pic>
            <p:nvPicPr>
              <p:cNvPr id="40" name="墨迹 39"/>
            </p:nvPicPr>
            <p:blipFill>
              <a:blip r:embed="rId80"/>
            </p:blipFill>
            <p:spPr>
              <a:xfrm>
                <a:off x="7546975" y="2276475"/>
                <a:ext cx="393065" cy="80645"/>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1" name="墨迹 40"/>
              <p14:cNvContentPartPr/>
              <p14:nvPr/>
            </p14:nvContentPartPr>
            <p14:xfrm>
              <a:off x="7806055" y="1919605"/>
              <a:ext cx="276860" cy="571500"/>
            </p14:xfrm>
          </p:contentPart>
        </mc:Choice>
        <mc:Fallback xmlns="">
          <p:pic>
            <p:nvPicPr>
              <p:cNvPr id="41" name="墨迹 40"/>
            </p:nvPicPr>
            <p:blipFill>
              <a:blip r:embed="rId82"/>
            </p:blipFill>
            <p:spPr>
              <a:xfrm>
                <a:off x="7806055" y="1919605"/>
                <a:ext cx="276860" cy="571500"/>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2" name="墨迹 41"/>
              <p14:cNvContentPartPr/>
              <p14:nvPr/>
            </p14:nvContentPartPr>
            <p14:xfrm>
              <a:off x="8404860" y="1919605"/>
              <a:ext cx="205105" cy="330200"/>
            </p14:xfrm>
          </p:contentPart>
        </mc:Choice>
        <mc:Fallback xmlns="">
          <p:pic>
            <p:nvPicPr>
              <p:cNvPr id="42" name="墨迹 41"/>
            </p:nvPicPr>
            <p:blipFill>
              <a:blip r:embed="rId84"/>
            </p:blipFill>
            <p:spPr>
              <a:xfrm>
                <a:off x="8404860" y="1919605"/>
                <a:ext cx="205105" cy="330200"/>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3" name="墨迹 42"/>
              <p14:cNvContentPartPr/>
              <p14:nvPr/>
            </p14:nvContentPartPr>
            <p14:xfrm>
              <a:off x="8636635" y="1981835"/>
              <a:ext cx="125095" cy="98425"/>
            </p14:xfrm>
          </p:contentPart>
        </mc:Choice>
        <mc:Fallback xmlns="">
          <p:pic>
            <p:nvPicPr>
              <p:cNvPr id="43" name="墨迹 42"/>
            </p:nvPicPr>
            <p:blipFill>
              <a:blip r:embed="rId86"/>
            </p:blipFill>
            <p:spPr>
              <a:xfrm>
                <a:off x="8636635" y="1981835"/>
                <a:ext cx="125095" cy="98425"/>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4" name="墨迹 43"/>
              <p14:cNvContentPartPr/>
              <p14:nvPr/>
            </p14:nvContentPartPr>
            <p14:xfrm>
              <a:off x="8895715" y="2062480"/>
              <a:ext cx="80645" cy="98425"/>
            </p14:xfrm>
          </p:contentPart>
        </mc:Choice>
        <mc:Fallback xmlns="">
          <p:pic>
            <p:nvPicPr>
              <p:cNvPr id="44" name="墨迹 43"/>
            </p:nvPicPr>
            <p:blipFill>
              <a:blip r:embed="rId88"/>
            </p:blipFill>
            <p:spPr>
              <a:xfrm>
                <a:off x="8895715" y="2062480"/>
                <a:ext cx="80645" cy="98425"/>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5" name="墨迹 44"/>
              <p14:cNvContentPartPr/>
              <p14:nvPr/>
            </p14:nvContentPartPr>
            <p14:xfrm>
              <a:off x="9262110" y="1866265"/>
              <a:ext cx="71120" cy="160655"/>
            </p14:xfrm>
          </p:contentPart>
        </mc:Choice>
        <mc:Fallback xmlns="">
          <p:pic>
            <p:nvPicPr>
              <p:cNvPr id="45" name="墨迹 44"/>
            </p:nvPicPr>
            <p:blipFill>
              <a:blip r:embed="rId90"/>
            </p:blipFill>
            <p:spPr>
              <a:xfrm>
                <a:off x="9262110" y="1866265"/>
                <a:ext cx="71120" cy="160655"/>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6" name="墨迹 45"/>
              <p14:cNvContentPartPr/>
              <p14:nvPr/>
            </p14:nvContentPartPr>
            <p14:xfrm>
              <a:off x="9422765" y="1741170"/>
              <a:ext cx="241300" cy="419735"/>
            </p14:xfrm>
          </p:contentPart>
        </mc:Choice>
        <mc:Fallback xmlns="">
          <p:pic>
            <p:nvPicPr>
              <p:cNvPr id="46" name="墨迹 45"/>
            </p:nvPicPr>
            <p:blipFill>
              <a:blip r:embed="rId92"/>
            </p:blipFill>
            <p:spPr>
              <a:xfrm>
                <a:off x="9422765" y="1741170"/>
                <a:ext cx="241300" cy="419735"/>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47" name="墨迹 46"/>
              <p14:cNvContentPartPr/>
              <p14:nvPr/>
            </p14:nvContentPartPr>
            <p14:xfrm>
              <a:off x="5564505" y="2491105"/>
              <a:ext cx="3947795" cy="481965"/>
            </p14:xfrm>
          </p:contentPart>
        </mc:Choice>
        <mc:Fallback xmlns="">
          <p:pic>
            <p:nvPicPr>
              <p:cNvPr id="47" name="墨迹 46"/>
            </p:nvPicPr>
            <p:blipFill>
              <a:blip r:embed="rId94"/>
            </p:blipFill>
            <p:spPr>
              <a:xfrm>
                <a:off x="5564505" y="2491105"/>
                <a:ext cx="3947795" cy="481965"/>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48" name="墨迹 47"/>
              <p14:cNvContentPartPr/>
              <p14:nvPr/>
            </p14:nvContentPartPr>
            <p14:xfrm>
              <a:off x="7412990" y="2776855"/>
              <a:ext cx="437515" cy="678815"/>
            </p14:xfrm>
          </p:contentPart>
        </mc:Choice>
        <mc:Fallback xmlns="">
          <p:pic>
            <p:nvPicPr>
              <p:cNvPr id="48" name="墨迹 47"/>
            </p:nvPicPr>
            <p:blipFill>
              <a:blip r:embed="rId96"/>
            </p:blipFill>
            <p:spPr>
              <a:xfrm>
                <a:off x="7412990" y="2776855"/>
                <a:ext cx="437515" cy="678815"/>
              </a:xfrm>
              <a:prstGeom prst="rect"/>
            </p:spPr>
          </p:pic>
        </mc:Fallback>
      </mc:AlternateContent>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69240"/>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Logistic regression model expression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635" y="875030"/>
            <a:ext cx="12176760" cy="645160"/>
          </a:xfrm>
          <a:prstGeom prst="rect">
            <a:avLst/>
          </a:prstGeom>
          <a:noFill/>
        </p:spPr>
        <p:txBody>
          <a:bodyPr wrap="square" rtlCol="0">
            <a:spAutoFit/>
          </a:bodyPr>
          <a:lstStyle/>
          <a:p>
            <a:r>
              <a:rPr lang="en-US" altLang="zh-CN" i="1">
                <a:solidFill>
                  <a:schemeClr val="tx2">
                    <a:lumMod val="25000"/>
                  </a:schemeClr>
                </a:solidFill>
              </a:rPr>
              <a:t>This section introduces the mathematical expressions of logistic regression models and the properties of interpreting expressions</a:t>
            </a:r>
          </a:p>
        </p:txBody>
      </p:sp>
      <p:sp>
        <p:nvSpPr>
          <p:cNvPr id="4" name="文本框 3"/>
          <p:cNvSpPr txBox="1"/>
          <p:nvPr/>
        </p:nvSpPr>
        <p:spPr>
          <a:xfrm>
            <a:off x="1032510" y="1694180"/>
            <a:ext cx="7534910" cy="398780"/>
          </a:xfrm>
          <a:prstGeom prst="rect">
            <a:avLst/>
          </a:prstGeom>
          <a:noFill/>
        </p:spPr>
        <p:txBody>
          <a:bodyPr wrap="square" rtlCol="0">
            <a:spAutoFit/>
          </a:bodyPr>
          <a:lstStyle/>
          <a:p>
            <a:r>
              <a:rPr lang="zh-CN" altLang="en-US" sz="2000" b="1">
                <a:highlight>
                  <a:srgbClr val="FFFF00"/>
                </a:highlight>
              </a:rPr>
              <a:t>Logistic regression model characteristic explanation</a:t>
            </a:r>
          </a:p>
        </p:txBody>
      </p:sp>
      <mc:AlternateContent xmlns:mc="http://schemas.openxmlformats.org/markup-compatibility/2006" xmlns:a14="http://schemas.microsoft.com/office/drawing/2010/main">
        <mc:Choice Requires="a14">
          <p:sp>
            <p:nvSpPr>
              <p:cNvPr id="6" name="文本框 5"/>
              <p:cNvSpPr txBox="1"/>
              <p:nvPr/>
            </p:nvSpPr>
            <p:spPr>
              <a:xfrm>
                <a:off x="1121410" y="2327910"/>
                <a:ext cx="10350500" cy="398780"/>
              </a:xfrm>
              <a:prstGeom prst="rect">
                <a:avLst/>
              </a:prstGeom>
              <a:noFill/>
            </p:spPr>
            <p:txBody>
              <a:bodyPr wrap="square" rtlCol="0">
                <a:spAutoFit/>
              </a:bodyPr>
              <a:lstStyle/>
              <a:p>
                <a:r>
                  <a:rPr lang="zh-CN" altLang="en-US" sz="2000"/>
                  <a:t>Where </a:t>
                </a:r>
                <a14:m>
                  <m:oMath xmlns:m="http://schemas.openxmlformats.org/officeDocument/2006/math">
                    <m:r>
                      <a:rPr lang="en-US" altLang="zh-CN" sz="2000" i="1">
                        <a:latin typeface="Cambria Math" panose="02040503050406030204" charset="0"/>
                        <a:cs typeface="Cambria Math" panose="02040503050406030204" charset="0"/>
                      </a:rPr>
                      <m:t>𝑤</m:t>
                    </m:r>
                  </m:oMath>
                </a14:m>
                <a:r>
                  <a:rPr lang="zh-CN" altLang="en-US" sz="2000"/>
                  <a:t> controls the stretch of the S-curve, and </a:t>
                </a:r>
                <a14:m>
                  <m:oMath xmlns:m="http://schemas.openxmlformats.org/officeDocument/2006/math">
                    <m:r>
                      <a:rPr lang="en-US" altLang="zh-CN" sz="2000" i="1">
                        <a:latin typeface="Cambria Math" panose="02040503050406030204" charset="0"/>
                        <a:cs typeface="Cambria Math" panose="02040503050406030204" charset="0"/>
                      </a:rPr>
                      <m:t>𝑏</m:t>
                    </m:r>
                  </m:oMath>
                </a14:m>
                <a:r>
                  <a:rPr lang="zh-CN" altLang="en-US" sz="2000"/>
                  <a:t> controls its translation position</a:t>
                </a:r>
                <a:r>
                  <a:rPr lang="en-US" altLang="zh-CN" sz="2000"/>
                  <a:t>.</a:t>
                </a:r>
              </a:p>
            </p:txBody>
          </p:sp>
        </mc:Choice>
        <mc:Fallback xmlns="">
          <p:sp>
            <p:nvSpPr>
              <p:cNvPr id="6" name="文本框 5"/>
              <p:cNvSpPr txBox="1">
                <a:spLocks noRot="1" noChangeAspect="1" noMove="1" noResize="1" noEditPoints="1" noAdjustHandles="1" noChangeArrowheads="1" noChangeShapeType="1" noTextEdit="1"/>
              </p:cNvSpPr>
              <p:nvPr/>
            </p:nvSpPr>
            <p:spPr>
              <a:xfrm>
                <a:off x="1121410" y="2327910"/>
                <a:ext cx="10350500" cy="398780"/>
              </a:xfrm>
              <a:prstGeom prst="rect">
                <a:avLst/>
              </a:prstGeom>
              <a:blipFill rotWithShape="1">
                <a:blip r:embed="rId21"/>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22"/>
          <a:stretch>
            <a:fillRect/>
          </a:stretch>
        </p:blipFill>
        <p:spPr>
          <a:xfrm>
            <a:off x="1121410" y="2961640"/>
            <a:ext cx="9926320" cy="278384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0" r:link="rId21"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2" r:link="rId23" cstate="email"/>
          <a:stretch>
            <a:fillRect/>
          </a:stretch>
        </p:blipFill>
        <p:spPr>
          <a:xfrm>
            <a:off x="11471910" y="0"/>
            <a:ext cx="720090" cy="657225"/>
          </a:xfrm>
          <a:prstGeom prst="rect">
            <a:avLst/>
          </a:prstGeom>
        </p:spPr>
      </p:pic>
      <p:sp>
        <p:nvSpPr>
          <p:cNvPr id="4" name="文本框 3"/>
          <p:cNvSpPr txBox="1"/>
          <p:nvPr>
            <p:custDataLst>
              <p:tags r:id="rId4"/>
            </p:custDataLst>
          </p:nvPr>
        </p:nvSpPr>
        <p:spPr>
          <a:xfrm>
            <a:off x="861695" y="1864360"/>
            <a:ext cx="9810115" cy="1017270"/>
          </a:xfrm>
          <a:prstGeom prst="rect">
            <a:avLst/>
          </a:prstGeom>
          <a:noFill/>
        </p:spPr>
        <p:txBody>
          <a:bodyPr wrap="square" tIns="0" rtlCol="0">
            <a:normAutofit/>
          </a:bodyPr>
          <a:lstStyle/>
          <a:p>
            <a:pPr lvl="0" defTabSz="457200">
              <a:lnSpc>
                <a:spcPct val="120000"/>
              </a:lnSpc>
            </a:pPr>
            <a:r>
              <a:rPr kumimoji="1" lang="zh-CN" altLang="en-US" sz="3600" b="1" spc="150">
                <a:solidFill>
                  <a:schemeClr val="dk1"/>
                </a:solidFill>
                <a:latin typeface="宋体" panose="02010600030101010101" pitchFamily="2" charset="-122"/>
                <a:ea typeface="宋体" panose="02010600030101010101" pitchFamily="2" charset="-122"/>
                <a:cs typeface="+mn-ea"/>
                <a:sym typeface="Arial" panose="020B0604020202020204" pitchFamily="34" charset="0"/>
              </a:rPr>
              <a:t>What does logistic regression do?</a:t>
            </a:r>
          </a:p>
          <a:p>
            <a:pPr lvl="0" defTabSz="457200">
              <a:lnSpc>
                <a:spcPct val="120000"/>
              </a:lnSpc>
            </a:pPr>
            <a:endParaRPr kumimoji="1" lang="zh-CN" altLang="en-US" sz="3600" b="1" spc="150">
              <a:solidFill>
                <a:schemeClr val="dk1"/>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7" name="文本框 6"/>
          <p:cNvSpPr txBox="1"/>
          <p:nvPr>
            <p:custDataLst>
              <p:tags r:id="rId5"/>
            </p:custDataLst>
          </p:nvPr>
        </p:nvSpPr>
        <p:spPr>
          <a:xfrm>
            <a:off x="815340" y="350520"/>
            <a:ext cx="4416425" cy="76136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Brain teasers</a:t>
            </a:r>
          </a:p>
        </p:txBody>
      </p:sp>
      <p:sp>
        <p:nvSpPr>
          <p:cNvPr id="9" name="文本框 8"/>
          <p:cNvSpPr txBox="1"/>
          <p:nvPr>
            <p:custDataLst>
              <p:tags r:id="rId6"/>
            </p:custDataLst>
          </p:nvPr>
        </p:nvSpPr>
        <p:spPr>
          <a:xfrm>
            <a:off x="1000125" y="4138295"/>
            <a:ext cx="9951720" cy="1137285"/>
          </a:xfrm>
          <a:prstGeom prst="rect">
            <a:avLst/>
          </a:prstGeom>
          <a:noFill/>
        </p:spPr>
        <p:txBody>
          <a:bodyPr wrap="square" tIns="0" rtlCol="0">
            <a:noAutofit/>
          </a:bodyPr>
          <a:lstStyle/>
          <a:p>
            <a:pPr lvl="0" defTabSz="457200">
              <a:lnSpc>
                <a:spcPct val="120000"/>
              </a:lnSpc>
            </a:pPr>
            <a:r>
              <a:rPr kumimoji="1" lang="zh-CN" altLang="en-US" sz="3600" b="1" spc="150">
                <a:solidFill>
                  <a:schemeClr val="tx2">
                    <a:lumMod val="25000"/>
                  </a:schemeClr>
                </a:solidFill>
                <a:latin typeface="宋体" panose="02010600030101010101" pitchFamily="2" charset="-122"/>
                <a:ea typeface="宋体" panose="02010600030101010101" pitchFamily="2" charset="-122"/>
                <a:cs typeface="+mn-ea"/>
                <a:sym typeface="Arial" panose="020B0604020202020204" pitchFamily="34" charset="0"/>
              </a:rPr>
              <a:t>Used to solve binary classification problems</a:t>
            </a:r>
            <a:r>
              <a:rPr kumimoji="1" lang="en-US" altLang="zh-CN" sz="3600" b="1" spc="150">
                <a:solidFill>
                  <a:schemeClr val="tx2">
                    <a:lumMod val="25000"/>
                  </a:schemeClr>
                </a:solidFill>
                <a:latin typeface="宋体" panose="02010600030101010101" pitchFamily="2" charset="-122"/>
                <a:ea typeface="宋体" panose="02010600030101010101" pitchFamily="2" charset="-122"/>
                <a:cs typeface="+mn-ea"/>
                <a:sym typeface="Arial" panose="020B0604020202020204" pitchFamily="34" charset="0"/>
              </a:rPr>
              <a:t>.</a:t>
            </a:r>
          </a:p>
        </p:txBody>
      </p:sp>
      <p:sp>
        <p:nvSpPr>
          <p:cNvPr id="11" name="文本框 10"/>
          <p:cNvSpPr txBox="1"/>
          <p:nvPr>
            <p:custDataLst>
              <p:tags r:id="rId7"/>
            </p:custDataLst>
          </p:nvPr>
        </p:nvSpPr>
        <p:spPr>
          <a:xfrm>
            <a:off x="1000244" y="3190050"/>
            <a:ext cx="2342680" cy="477680"/>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answer</a:t>
            </a: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a:t>
            </a:r>
          </a:p>
        </p:txBody>
      </p:sp>
      <p:sp>
        <p:nvSpPr>
          <p:cNvPr id="17" name="Rectangle 32"/>
          <p:cNvSpPr/>
          <p:nvPr>
            <p:custDataLst>
              <p:tags r:id="rId8"/>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9"/>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10"/>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11"/>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2"/>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3"/>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4"/>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5"/>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6"/>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7"/>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8"/>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76225"/>
            <a:ext cx="10069830" cy="761365"/>
          </a:xfrm>
          <a:prstGeom prst="rect">
            <a:avLst/>
          </a:prstGeom>
          <a:noFill/>
        </p:spPr>
        <p:txBody>
          <a:bodyPr wrap="square" rtlCol="0">
            <a:noAutofit/>
          </a:bodyPr>
          <a:lstStyle/>
          <a:p>
            <a:pPr lvl="0" defTabSz="457200">
              <a:lnSpc>
                <a:spcPct val="120000"/>
              </a:lnSpc>
            </a:pPr>
            <a:r>
              <a:rPr kumimoji="1" lang="zh-CN" altLang="en-US"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How do you solve for good parameters?</a:t>
            </a:r>
          </a:p>
          <a:p>
            <a:pPr lvl="0" defTabSz="457200">
              <a:lnSpc>
                <a:spcPct val="120000"/>
              </a:lnSpc>
            </a:pP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——Loss function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719455" y="1049020"/>
            <a:ext cx="10752455" cy="368300"/>
          </a:xfrm>
          <a:prstGeom prst="rect">
            <a:avLst/>
          </a:prstGeom>
          <a:noFill/>
        </p:spPr>
        <p:txBody>
          <a:bodyPr wrap="square" rtlCol="0">
            <a:spAutoFit/>
          </a:bodyPr>
          <a:lstStyle/>
          <a:p>
            <a:r>
              <a:rPr lang="zh-CN" altLang="en-US" i="1">
                <a:solidFill>
                  <a:schemeClr val="tx2">
                    <a:lumMod val="25000"/>
                  </a:schemeClr>
                </a:solidFill>
              </a:rPr>
              <a:t>This section explains the loss function of logistic regression model and the design idea of loss function</a:t>
            </a:r>
            <a:r>
              <a:rPr lang="en-US" altLang="zh-CN" i="1">
                <a:solidFill>
                  <a:schemeClr val="tx2">
                    <a:lumMod val="25000"/>
                  </a:schemeClr>
                </a:solidFill>
              </a:rPr>
              <a:t>.</a:t>
            </a:r>
          </a:p>
        </p:txBody>
      </p:sp>
      <p:sp>
        <p:nvSpPr>
          <p:cNvPr id="5" name="文本框 4"/>
          <p:cNvSpPr txBox="1"/>
          <p:nvPr/>
        </p:nvSpPr>
        <p:spPr>
          <a:xfrm>
            <a:off x="861695" y="1757045"/>
            <a:ext cx="9622790" cy="706755"/>
          </a:xfrm>
          <a:prstGeom prst="rect">
            <a:avLst/>
          </a:prstGeom>
          <a:noFill/>
        </p:spPr>
        <p:txBody>
          <a:bodyPr wrap="square" rtlCol="0">
            <a:spAutoFit/>
          </a:bodyPr>
          <a:lstStyle/>
          <a:p>
            <a:r>
              <a:rPr lang="zh-CN" altLang="en-US" sz="2000" b="1">
                <a:solidFill>
                  <a:schemeClr val="tx1"/>
                </a:solidFill>
                <a:highlight>
                  <a:srgbClr val="FFFF00"/>
                </a:highlight>
              </a:rPr>
              <a:t>Logistic regression model is used to maximize the probability that the model predicts correctly ~!</a:t>
            </a:r>
          </a:p>
        </p:txBody>
      </p:sp>
      <p:sp>
        <p:nvSpPr>
          <p:cNvPr id="9" name="文本框 8"/>
          <p:cNvSpPr txBox="1"/>
          <p:nvPr/>
        </p:nvSpPr>
        <p:spPr>
          <a:xfrm>
            <a:off x="861695" y="2593340"/>
            <a:ext cx="9128760" cy="460375"/>
          </a:xfrm>
          <a:prstGeom prst="rect">
            <a:avLst/>
          </a:prstGeom>
          <a:noFill/>
        </p:spPr>
        <p:txBody>
          <a:bodyPr wrap="square" rtlCol="0">
            <a:spAutoFit/>
          </a:bodyPr>
          <a:lstStyle/>
          <a:p>
            <a:r>
              <a:rPr lang="zh-CN" altLang="en-US" sz="2400" b="1">
                <a:solidFill>
                  <a:srgbClr val="FF0000"/>
                </a:solidFill>
              </a:rPr>
              <a:t>A single sample evaluates the probability of being correct</a:t>
            </a:r>
          </a:p>
        </p:txBody>
      </p:sp>
      <mc:AlternateContent xmlns:mc="http://schemas.openxmlformats.org/markup-compatibility/2006" xmlns:a14="http://schemas.microsoft.com/office/drawing/2010/main">
        <mc:Choice Requires="a14">
          <p:sp>
            <p:nvSpPr>
              <p:cNvPr id="10" name="文本框 9"/>
              <p:cNvSpPr txBox="1"/>
              <p:nvPr/>
            </p:nvSpPr>
            <p:spPr>
              <a:xfrm>
                <a:off x="944880" y="3183255"/>
                <a:ext cx="9755505" cy="726440"/>
              </a:xfrm>
              <a:prstGeom prst="rect">
                <a:avLst/>
              </a:prstGeom>
              <a:noFill/>
            </p:spPr>
            <p:txBody>
              <a:bodyPr wrap="square" rtlCol="0">
                <a:spAutoFit/>
              </a:bodyPr>
              <a:lstStyle/>
              <a:p>
                <a:r>
                  <a:rPr lang="zh-CN" altLang="en-US" sz="2000"/>
                  <a:t>Let's look at the individual samples and evaluate the probability correctly</a:t>
                </a:r>
              </a:p>
              <a:p>
                <a:r>
                  <a:rPr lang="zh-CN" altLang="en-US" sz="2000" b="1">
                    <a:solidFill>
                      <a:schemeClr val="accent3">
                        <a:lumMod val="75000"/>
                      </a:schemeClr>
                    </a:solidFill>
                  </a:rPr>
                  <a:t>The probability </a:t>
                </a:r>
                <a14:m>
                  <m:oMath xmlns:m="http://schemas.openxmlformats.org/officeDocument/2006/math">
                    <m:sSub>
                      <m:sSubPr>
                        <m:ctrlPr>
                          <a:rPr lang="en-US" altLang="zh-CN" sz="2000" b="1" i="1">
                            <a:solidFill>
                              <a:schemeClr val="accent3">
                                <a:lumMod val="75000"/>
                              </a:schemeClr>
                            </a:solidFill>
                            <a:latin typeface="Cambria Math" panose="02040503050406030204" pitchFamily="18" charset="0"/>
                            <a:cs typeface="Cambria Math" panose="02040503050406030204" charset="0"/>
                          </a:rPr>
                        </m:ctrlPr>
                      </m:sSubPr>
                      <m:e>
                        <m:r>
                          <a:rPr lang="en-US" altLang="zh-CN" sz="2000" b="1" i="1">
                            <a:solidFill>
                              <a:schemeClr val="accent3">
                                <a:lumMod val="75000"/>
                              </a:schemeClr>
                            </a:solidFill>
                            <a:latin typeface="Cambria Math" panose="02040503050406030204" charset="0"/>
                            <a:cs typeface="Cambria Math" panose="02040503050406030204" charset="0"/>
                          </a:rPr>
                          <m:t>𝑷</m:t>
                        </m:r>
                      </m:e>
                      <m:sub>
                        <m:r>
                          <a:rPr lang="en-US" altLang="zh-CN" sz="2000" b="1" i="1">
                            <a:solidFill>
                              <a:schemeClr val="accent3">
                                <a:lumMod val="75000"/>
                              </a:schemeClr>
                            </a:solidFill>
                            <a:latin typeface="Cambria Math" panose="02040503050406030204" charset="0"/>
                            <a:cs typeface="Cambria Math" panose="02040503050406030204" charset="0"/>
                          </a:rPr>
                          <m:t>𝒓𝒊𝒈𝒉𝒕</m:t>
                        </m:r>
                      </m:sub>
                    </m:sSub>
                    <m:r>
                      <a:rPr lang="en-US" altLang="zh-CN" sz="2000" b="1" i="1">
                        <a:solidFill>
                          <a:schemeClr val="accent3">
                            <a:lumMod val="75000"/>
                          </a:schemeClr>
                        </a:solidFill>
                        <a:latin typeface="Cambria Math" panose="02040503050406030204" charset="0"/>
                        <a:cs typeface="Cambria Math" panose="02040503050406030204" charset="0"/>
                      </a:rPr>
                      <m:t>(</m:t>
                    </m:r>
                    <m:r>
                      <a:rPr lang="en-US" altLang="zh-CN" sz="2000" b="1" i="1">
                        <a:solidFill>
                          <a:schemeClr val="accent3">
                            <a:lumMod val="75000"/>
                          </a:schemeClr>
                        </a:solidFill>
                        <a:latin typeface="Cambria Math" panose="02040503050406030204" charset="0"/>
                        <a:cs typeface="Cambria Math" panose="02040503050406030204" charset="0"/>
                      </a:rPr>
                      <m:t>𝒙</m:t>
                    </m:r>
                    <m:r>
                      <a:rPr lang="en-US" altLang="zh-CN" sz="2000" b="1" i="1">
                        <a:solidFill>
                          <a:schemeClr val="accent3">
                            <a:lumMod val="75000"/>
                          </a:schemeClr>
                        </a:solidFill>
                        <a:latin typeface="Cambria Math" panose="02040503050406030204" charset="0"/>
                        <a:cs typeface="Cambria Math" panose="02040503050406030204" charset="0"/>
                      </a:rPr>
                      <m:t>)</m:t>
                    </m:r>
                  </m:oMath>
                </a14:m>
                <a:r>
                  <a:rPr lang="zh-CN" altLang="en-US" sz="2000" b="1">
                    <a:solidFill>
                      <a:schemeClr val="accent3">
                        <a:lumMod val="75000"/>
                      </a:schemeClr>
                    </a:solidFill>
                  </a:rPr>
                  <a:t> that the model evaluates a single sample correctly is:</a:t>
                </a:r>
              </a:p>
            </p:txBody>
          </p:sp>
        </mc:Choice>
        <mc:Fallback xmlns="">
          <p:sp>
            <p:nvSpPr>
              <p:cNvPr id="10" name="文本框 9"/>
              <p:cNvSpPr txBox="1">
                <a:spLocks noRot="1" noChangeAspect="1" noMove="1" noResize="1" noEditPoints="1" noAdjustHandles="1" noChangeArrowheads="1" noChangeShapeType="1" noTextEdit="1"/>
              </p:cNvSpPr>
              <p:nvPr/>
            </p:nvSpPr>
            <p:spPr>
              <a:xfrm>
                <a:off x="944880" y="3183255"/>
                <a:ext cx="9755505" cy="726440"/>
              </a:xfrm>
              <a:prstGeom prst="rect">
                <a:avLst/>
              </a:prstGeom>
              <a:blipFill rotWithShape="1">
                <a:blip r:embed="rId21"/>
                <a:stretch>
                  <a:fillRect/>
                </a:stretch>
              </a:blipFill>
            </p:spPr>
            <p:txBody>
              <a:bodyPr/>
              <a:lstStyle/>
              <a:p>
                <a:r>
                  <a:rPr lang="zh-CN" altLang="en-US">
                    <a:noFill/>
                  </a:rPr>
                  <a:t> </a:t>
                </a:r>
              </a:p>
            </p:txBody>
          </p:sp>
        </mc:Fallback>
      </mc:AlternateContent>
      <p:pic>
        <p:nvPicPr>
          <p:cNvPr id="11" name="图片 10"/>
          <p:cNvPicPr>
            <a:picLocks noChangeAspect="1"/>
          </p:cNvPicPr>
          <p:nvPr/>
        </p:nvPicPr>
        <p:blipFill>
          <a:blip r:embed="rId22"/>
          <a:stretch>
            <a:fillRect/>
          </a:stretch>
        </p:blipFill>
        <p:spPr>
          <a:xfrm>
            <a:off x="2159000" y="4073525"/>
            <a:ext cx="8725535" cy="2343150"/>
          </a:xfrm>
          <a:prstGeom prst="rect">
            <a:avLst/>
          </a:prstGeom>
        </p:spPr>
      </p:pic>
      <p:sp>
        <p:nvSpPr>
          <p:cNvPr id="12" name="剪去单角的矩形 11"/>
          <p:cNvSpPr/>
          <p:nvPr/>
        </p:nvSpPr>
        <p:spPr>
          <a:xfrm>
            <a:off x="6379210" y="506095"/>
            <a:ext cx="5314950" cy="3397885"/>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b="1">
                <a:solidFill>
                  <a:srgbClr val="FF0000"/>
                </a:solidFill>
              </a:rPr>
              <a:t>Explanation: </a:t>
            </a:r>
          </a:p>
          <a:p>
            <a:pPr algn="l"/>
            <a:r>
              <a:rPr lang="zh-CN" altLang="en-US" sz="2000"/>
              <a:t>The output of logistic regression is the probability of belonging to class 1,</a:t>
            </a:r>
          </a:p>
          <a:p>
            <a:pPr algn="l"/>
            <a:endParaRPr lang="zh-CN" altLang="en-US" sz="2000"/>
          </a:p>
          <a:p>
            <a:pPr algn="l"/>
            <a:r>
              <a:rPr lang="zh-CN" altLang="en-US" sz="2000"/>
              <a:t>When the true value y is 1, P is the probability that the evaluation is correct;</a:t>
            </a:r>
          </a:p>
          <a:p>
            <a:pPr algn="l"/>
            <a:endParaRPr lang="zh-CN" altLang="en-US" sz="2000"/>
          </a:p>
          <a:p>
            <a:pPr algn="l"/>
            <a:r>
              <a:rPr lang="zh-CN" altLang="en-US" sz="2000"/>
              <a:t>When the true value y is 0,P is the probability that the model is wrong, and 1-P is the probability that the model is correct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plus(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22885" y="732155"/>
              <a:ext cx="259080" cy="544195"/>
            </p14:xfrm>
          </p:contentPart>
        </mc:Choice>
        <mc:Fallback xmlns="">
          <p:pic>
            <p:nvPicPr>
              <p:cNvPr id="2" name="墨迹 1"/>
            </p:nvPicPr>
            <p:blipFill>
              <a:blip r:embed="rId4"/>
            </p:blipFill>
            <p:spPr>
              <a:xfrm>
                <a:off x="222885" y="732155"/>
                <a:ext cx="259080" cy="54419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517525" y="1053465"/>
              <a:ext cx="80645" cy="35560"/>
            </p14:xfrm>
          </p:contentPart>
        </mc:Choice>
        <mc:Fallback xmlns="">
          <p:pic>
            <p:nvPicPr>
              <p:cNvPr id="3" name="墨迹 2"/>
            </p:nvPicPr>
            <p:blipFill>
              <a:blip r:embed="rId6"/>
            </p:blipFill>
            <p:spPr>
              <a:xfrm>
                <a:off x="517525" y="1053465"/>
                <a:ext cx="80645" cy="355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4" name="墨迹 3"/>
              <p14:cNvContentPartPr/>
              <p14:nvPr/>
            </p14:nvContentPartPr>
            <p14:xfrm>
              <a:off x="508635" y="1196340"/>
              <a:ext cx="116205" cy="53340"/>
            </p14:xfrm>
          </p:contentPart>
        </mc:Choice>
        <mc:Fallback xmlns="">
          <p:pic>
            <p:nvPicPr>
              <p:cNvPr id="4" name="墨迹 3"/>
            </p:nvPicPr>
            <p:blipFill>
              <a:blip r:embed="rId8"/>
            </p:blipFill>
            <p:spPr>
              <a:xfrm>
                <a:off x="508635" y="1196340"/>
                <a:ext cx="116205" cy="5334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5" name="墨迹 4"/>
              <p14:cNvContentPartPr/>
              <p14:nvPr/>
            </p14:nvContentPartPr>
            <p14:xfrm>
              <a:off x="866140" y="812165"/>
              <a:ext cx="26670" cy="214630"/>
            </p14:xfrm>
          </p:contentPart>
        </mc:Choice>
        <mc:Fallback xmlns="">
          <p:pic>
            <p:nvPicPr>
              <p:cNvPr id="5" name="墨迹 4"/>
            </p:nvPicPr>
            <p:blipFill>
              <a:blip r:embed="rId10"/>
            </p:blipFill>
            <p:spPr>
              <a:xfrm>
                <a:off x="866140" y="812165"/>
                <a:ext cx="26670" cy="21463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6" name="墨迹 5"/>
              <p14:cNvContentPartPr/>
              <p14:nvPr/>
            </p14:nvContentPartPr>
            <p14:xfrm>
              <a:off x="1017905" y="821055"/>
              <a:ext cx="169545" cy="71755"/>
            </p14:xfrm>
          </p:contentPart>
        </mc:Choice>
        <mc:Fallback xmlns="">
          <p:pic>
            <p:nvPicPr>
              <p:cNvPr id="6" name="墨迹 5"/>
            </p:nvPicPr>
            <p:blipFill>
              <a:blip r:embed="rId12"/>
            </p:blipFill>
            <p:spPr>
              <a:xfrm>
                <a:off x="1017905" y="821055"/>
                <a:ext cx="169545" cy="7175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7" name="墨迹 6"/>
              <p14:cNvContentPartPr/>
              <p14:nvPr/>
            </p14:nvContentPartPr>
            <p14:xfrm>
              <a:off x="1107440" y="767715"/>
              <a:ext cx="35560" cy="205105"/>
            </p14:xfrm>
          </p:contentPart>
        </mc:Choice>
        <mc:Fallback xmlns="">
          <p:pic>
            <p:nvPicPr>
              <p:cNvPr id="7" name="墨迹 6"/>
            </p:nvPicPr>
            <p:blipFill>
              <a:blip r:embed="rId14"/>
            </p:blipFill>
            <p:spPr>
              <a:xfrm>
                <a:off x="1107440" y="767715"/>
                <a:ext cx="35560" cy="205105"/>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8" name="墨迹 7"/>
              <p14:cNvContentPartPr/>
              <p14:nvPr/>
            </p14:nvContentPartPr>
            <p14:xfrm>
              <a:off x="1393190" y="678180"/>
              <a:ext cx="250190" cy="232410"/>
            </p14:xfrm>
          </p:contentPart>
        </mc:Choice>
        <mc:Fallback xmlns="">
          <p:pic>
            <p:nvPicPr>
              <p:cNvPr id="8" name="墨迹 7"/>
            </p:nvPicPr>
            <p:blipFill>
              <a:blip r:embed="rId16"/>
            </p:blipFill>
            <p:spPr>
              <a:xfrm>
                <a:off x="1393190" y="678180"/>
                <a:ext cx="250190" cy="23241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9" name="墨迹 8"/>
              <p14:cNvContentPartPr/>
              <p14:nvPr/>
            </p14:nvContentPartPr>
            <p14:xfrm>
              <a:off x="1544955" y="464185"/>
              <a:ext cx="169545" cy="80010"/>
            </p14:xfrm>
          </p:contentPart>
        </mc:Choice>
        <mc:Fallback xmlns="">
          <p:pic>
            <p:nvPicPr>
              <p:cNvPr id="9" name="墨迹 8"/>
            </p:nvPicPr>
            <p:blipFill>
              <a:blip r:embed="rId18"/>
            </p:blipFill>
            <p:spPr>
              <a:xfrm>
                <a:off x="1544955" y="464185"/>
                <a:ext cx="169545" cy="8001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0" name="墨迹 9"/>
              <p14:cNvContentPartPr/>
              <p14:nvPr/>
            </p14:nvContentPartPr>
            <p14:xfrm>
              <a:off x="1750060" y="383540"/>
              <a:ext cx="179070" cy="125095"/>
            </p14:xfrm>
          </p:contentPart>
        </mc:Choice>
        <mc:Fallback xmlns="">
          <p:pic>
            <p:nvPicPr>
              <p:cNvPr id="10" name="墨迹 9"/>
            </p:nvPicPr>
            <p:blipFill>
              <a:blip r:embed="rId20"/>
            </p:blipFill>
            <p:spPr>
              <a:xfrm>
                <a:off x="1750060" y="383540"/>
                <a:ext cx="179070" cy="125095"/>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p14:cNvContentPartPr/>
              <p14:nvPr/>
            </p14:nvContentPartPr>
            <p14:xfrm>
              <a:off x="1768475" y="339090"/>
              <a:ext cx="97790" cy="187325"/>
            </p14:xfrm>
          </p:contentPart>
        </mc:Choice>
        <mc:Fallback xmlns="">
          <p:pic>
            <p:nvPicPr>
              <p:cNvPr id="11" name="墨迹 10"/>
            </p:nvPicPr>
            <p:blipFill>
              <a:blip r:embed="rId22"/>
            </p:blipFill>
            <p:spPr>
              <a:xfrm>
                <a:off x="1768475" y="339090"/>
                <a:ext cx="97790" cy="187325"/>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p14:cNvContentPartPr/>
              <p14:nvPr/>
            </p14:nvContentPartPr>
            <p14:xfrm>
              <a:off x="1991360" y="365760"/>
              <a:ext cx="89535" cy="125095"/>
            </p14:xfrm>
          </p:contentPart>
        </mc:Choice>
        <mc:Fallback xmlns="">
          <p:pic>
            <p:nvPicPr>
              <p:cNvPr id="12" name="墨迹 11"/>
            </p:nvPicPr>
            <p:blipFill>
              <a:blip r:embed="rId24"/>
            </p:blipFill>
            <p:spPr>
              <a:xfrm>
                <a:off x="1991360" y="365760"/>
                <a:ext cx="89535" cy="125095"/>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p14:cNvContentPartPr/>
              <p14:nvPr/>
            </p14:nvContentPartPr>
            <p14:xfrm>
              <a:off x="2089785" y="222885"/>
              <a:ext cx="151765" cy="196215"/>
            </p14:xfrm>
          </p:contentPart>
        </mc:Choice>
        <mc:Fallback xmlns="">
          <p:pic>
            <p:nvPicPr>
              <p:cNvPr id="13" name="墨迹 12"/>
            </p:nvPicPr>
            <p:blipFill>
              <a:blip r:embed="rId26"/>
            </p:blipFill>
            <p:spPr>
              <a:xfrm>
                <a:off x="2089785" y="222885"/>
                <a:ext cx="151765" cy="196215"/>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p14:cNvContentPartPr/>
              <p14:nvPr/>
            </p14:nvContentPartPr>
            <p14:xfrm>
              <a:off x="2009140" y="339090"/>
              <a:ext cx="89535" cy="142875"/>
            </p14:xfrm>
          </p:contentPart>
        </mc:Choice>
        <mc:Fallback xmlns="">
          <p:pic>
            <p:nvPicPr>
              <p:cNvPr id="14" name="墨迹 13"/>
            </p:nvPicPr>
            <p:blipFill>
              <a:blip r:embed="rId28"/>
            </p:blipFill>
            <p:spPr>
              <a:xfrm>
                <a:off x="2009140" y="339090"/>
                <a:ext cx="89535" cy="142875"/>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p14:cNvContentPartPr/>
              <p14:nvPr/>
            </p14:nvContentPartPr>
            <p14:xfrm>
              <a:off x="526415" y="115570"/>
              <a:ext cx="1625600" cy="491490"/>
            </p14:xfrm>
          </p:contentPart>
        </mc:Choice>
        <mc:Fallback xmlns="">
          <p:pic>
            <p:nvPicPr>
              <p:cNvPr id="15" name="墨迹 14"/>
            </p:nvPicPr>
            <p:blipFill>
              <a:blip r:embed="rId30"/>
            </p:blipFill>
            <p:spPr>
              <a:xfrm>
                <a:off x="526415" y="115570"/>
                <a:ext cx="1625600" cy="491490"/>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p14:cNvContentPartPr/>
              <p14:nvPr/>
            </p14:nvContentPartPr>
            <p14:xfrm>
              <a:off x="1259205" y="124460"/>
              <a:ext cx="98425" cy="196850"/>
            </p14:xfrm>
          </p:contentPart>
        </mc:Choice>
        <mc:Fallback xmlns="">
          <p:pic>
            <p:nvPicPr>
              <p:cNvPr id="16" name="墨迹 15"/>
            </p:nvPicPr>
            <p:blipFill>
              <a:blip r:embed="rId32"/>
            </p:blipFill>
            <p:spPr>
              <a:xfrm>
                <a:off x="1259205" y="124460"/>
                <a:ext cx="98425" cy="19685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p14:cNvContentPartPr/>
              <p14:nvPr/>
            </p14:nvContentPartPr>
            <p14:xfrm>
              <a:off x="848360" y="1678305"/>
              <a:ext cx="321310" cy="535940"/>
            </p14:xfrm>
          </p:contentPart>
        </mc:Choice>
        <mc:Fallback xmlns="">
          <p:pic>
            <p:nvPicPr>
              <p:cNvPr id="17" name="墨迹 16"/>
            </p:nvPicPr>
            <p:blipFill>
              <a:blip r:embed="rId34"/>
            </p:blipFill>
            <p:spPr>
              <a:xfrm>
                <a:off x="848360" y="1678305"/>
                <a:ext cx="321310" cy="535940"/>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p14:cNvContentPartPr/>
              <p14:nvPr/>
            </p14:nvContentPartPr>
            <p14:xfrm>
              <a:off x="1330325" y="1508760"/>
              <a:ext cx="151765" cy="1402080"/>
            </p14:xfrm>
          </p:contentPart>
        </mc:Choice>
        <mc:Fallback xmlns="">
          <p:pic>
            <p:nvPicPr>
              <p:cNvPr id="18" name="墨迹 17"/>
            </p:nvPicPr>
            <p:blipFill>
              <a:blip r:embed="rId36"/>
            </p:blipFill>
            <p:spPr>
              <a:xfrm>
                <a:off x="1330325" y="1508760"/>
                <a:ext cx="151765" cy="140208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p14:cNvContentPartPr/>
              <p14:nvPr/>
            </p14:nvContentPartPr>
            <p14:xfrm>
              <a:off x="1598295" y="1660525"/>
              <a:ext cx="170180" cy="232410"/>
            </p14:xfrm>
          </p:contentPart>
        </mc:Choice>
        <mc:Fallback xmlns="">
          <p:pic>
            <p:nvPicPr>
              <p:cNvPr id="19" name="墨迹 18"/>
            </p:nvPicPr>
            <p:blipFill>
              <a:blip r:embed="rId38"/>
            </p:blipFill>
            <p:spPr>
              <a:xfrm>
                <a:off x="1598295" y="1660525"/>
                <a:ext cx="170180" cy="232410"/>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p14:cNvContentPartPr/>
              <p14:nvPr/>
            </p14:nvContentPartPr>
            <p14:xfrm>
              <a:off x="1857375" y="1750060"/>
              <a:ext cx="17780" cy="88900"/>
            </p14:xfrm>
          </p:contentPart>
        </mc:Choice>
        <mc:Fallback xmlns="">
          <p:pic>
            <p:nvPicPr>
              <p:cNvPr id="20" name="墨迹 19"/>
            </p:nvPicPr>
            <p:blipFill>
              <a:blip r:embed="rId40"/>
            </p:blipFill>
            <p:spPr>
              <a:xfrm>
                <a:off x="1857375" y="1750060"/>
                <a:ext cx="17780" cy="88900"/>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p14:cNvContentPartPr/>
              <p14:nvPr/>
            </p14:nvContentPartPr>
            <p14:xfrm>
              <a:off x="1973580" y="1553210"/>
              <a:ext cx="250190" cy="313055"/>
            </p14:xfrm>
          </p:contentPart>
        </mc:Choice>
        <mc:Fallback xmlns="">
          <p:pic>
            <p:nvPicPr>
              <p:cNvPr id="21" name="墨迹 20"/>
            </p:nvPicPr>
            <p:blipFill>
              <a:blip r:embed="rId42"/>
            </p:blipFill>
            <p:spPr>
              <a:xfrm>
                <a:off x="1973580" y="1553210"/>
                <a:ext cx="250190" cy="313055"/>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p14:cNvContentPartPr/>
              <p14:nvPr/>
            </p14:nvContentPartPr>
            <p14:xfrm>
              <a:off x="1634490" y="2544445"/>
              <a:ext cx="196215" cy="321945"/>
            </p14:xfrm>
          </p:contentPart>
        </mc:Choice>
        <mc:Fallback xmlns="">
          <p:pic>
            <p:nvPicPr>
              <p:cNvPr id="22" name="墨迹 21"/>
            </p:nvPicPr>
            <p:blipFill>
              <a:blip r:embed="rId44"/>
            </p:blipFill>
            <p:spPr>
              <a:xfrm>
                <a:off x="1634490" y="2544445"/>
                <a:ext cx="196215" cy="321945"/>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p14:cNvContentPartPr/>
              <p14:nvPr/>
            </p14:nvContentPartPr>
            <p14:xfrm>
              <a:off x="1920240" y="2723515"/>
              <a:ext cx="44450" cy="88900"/>
            </p14:xfrm>
          </p:contentPart>
        </mc:Choice>
        <mc:Fallback xmlns="">
          <p:pic>
            <p:nvPicPr>
              <p:cNvPr id="23" name="墨迹 22"/>
            </p:nvPicPr>
            <p:blipFill>
              <a:blip r:embed="rId46"/>
            </p:blipFill>
            <p:spPr>
              <a:xfrm>
                <a:off x="1920240" y="2723515"/>
                <a:ext cx="44450" cy="88900"/>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p14:cNvContentPartPr/>
              <p14:nvPr/>
            </p14:nvContentPartPr>
            <p14:xfrm>
              <a:off x="2009140" y="2580640"/>
              <a:ext cx="241300" cy="213995"/>
            </p14:xfrm>
          </p:contentPart>
        </mc:Choice>
        <mc:Fallback xmlns="">
          <p:pic>
            <p:nvPicPr>
              <p:cNvPr id="24" name="墨迹 23"/>
            </p:nvPicPr>
            <p:blipFill>
              <a:blip r:embed="rId48"/>
            </p:blipFill>
            <p:spPr>
              <a:xfrm>
                <a:off x="2009140" y="2580640"/>
                <a:ext cx="241300" cy="213995"/>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p14:cNvContentPartPr/>
              <p14:nvPr/>
            </p14:nvContentPartPr>
            <p14:xfrm>
              <a:off x="2973705" y="1517650"/>
              <a:ext cx="45085" cy="196850"/>
            </p14:xfrm>
          </p:contentPart>
        </mc:Choice>
        <mc:Fallback xmlns="">
          <p:pic>
            <p:nvPicPr>
              <p:cNvPr id="25" name="墨迹 24"/>
            </p:nvPicPr>
            <p:blipFill>
              <a:blip r:embed="rId50"/>
            </p:blipFill>
            <p:spPr>
              <a:xfrm>
                <a:off x="2973705" y="1517650"/>
                <a:ext cx="45085" cy="196850"/>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p14:cNvContentPartPr/>
              <p14:nvPr/>
            </p14:nvContentPartPr>
            <p14:xfrm>
              <a:off x="2786380" y="1526540"/>
              <a:ext cx="321310" cy="410845"/>
            </p14:xfrm>
          </p:contentPart>
        </mc:Choice>
        <mc:Fallback xmlns="">
          <p:pic>
            <p:nvPicPr>
              <p:cNvPr id="26" name="墨迹 25"/>
            </p:nvPicPr>
            <p:blipFill>
              <a:blip r:embed="rId52"/>
            </p:blipFill>
            <p:spPr>
              <a:xfrm>
                <a:off x="2786380" y="1526540"/>
                <a:ext cx="321310" cy="410845"/>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p14:cNvContentPartPr/>
              <p14:nvPr/>
            </p14:nvContentPartPr>
            <p14:xfrm>
              <a:off x="3179445" y="1651635"/>
              <a:ext cx="187325" cy="35560"/>
            </p14:xfrm>
          </p:contentPart>
        </mc:Choice>
        <mc:Fallback xmlns="">
          <p:pic>
            <p:nvPicPr>
              <p:cNvPr id="27" name="墨迹 26"/>
            </p:nvPicPr>
            <p:blipFill>
              <a:blip r:embed="rId54"/>
            </p:blipFill>
            <p:spPr>
              <a:xfrm>
                <a:off x="3179445" y="1651635"/>
                <a:ext cx="187325" cy="35560"/>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p14:cNvContentPartPr/>
              <p14:nvPr/>
            </p14:nvContentPartPr>
            <p14:xfrm>
              <a:off x="3152775" y="1794510"/>
              <a:ext cx="231775" cy="17780"/>
            </p14:xfrm>
          </p:contentPart>
        </mc:Choice>
        <mc:Fallback xmlns="">
          <p:pic>
            <p:nvPicPr>
              <p:cNvPr id="28" name="墨迹 27"/>
            </p:nvPicPr>
            <p:blipFill>
              <a:blip r:embed="rId56"/>
            </p:blipFill>
            <p:spPr>
              <a:xfrm>
                <a:off x="3152775" y="1794510"/>
                <a:ext cx="231775" cy="17780"/>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p14:cNvContentPartPr/>
              <p14:nvPr/>
            </p14:nvContentPartPr>
            <p14:xfrm>
              <a:off x="3474085" y="1580515"/>
              <a:ext cx="80645" cy="312420"/>
            </p14:xfrm>
          </p:contentPart>
        </mc:Choice>
        <mc:Fallback xmlns="">
          <p:pic>
            <p:nvPicPr>
              <p:cNvPr id="29" name="墨迹 28"/>
            </p:nvPicPr>
            <p:blipFill>
              <a:blip r:embed="rId58"/>
            </p:blipFill>
            <p:spPr>
              <a:xfrm>
                <a:off x="3474085" y="1580515"/>
                <a:ext cx="80645" cy="312420"/>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p14:cNvContentPartPr/>
              <p14:nvPr/>
            </p14:nvContentPartPr>
            <p14:xfrm>
              <a:off x="3018790" y="2517775"/>
              <a:ext cx="71120" cy="80645"/>
            </p14:xfrm>
          </p:contentPart>
        </mc:Choice>
        <mc:Fallback xmlns="">
          <p:pic>
            <p:nvPicPr>
              <p:cNvPr id="30" name="墨迹 29"/>
            </p:nvPicPr>
            <p:blipFill>
              <a:blip r:embed="rId60"/>
            </p:blipFill>
            <p:spPr>
              <a:xfrm>
                <a:off x="3018790" y="2517775"/>
                <a:ext cx="71120" cy="80645"/>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p14:cNvContentPartPr/>
              <p14:nvPr/>
            </p14:nvContentPartPr>
            <p14:xfrm>
              <a:off x="2955925" y="2401570"/>
              <a:ext cx="250190" cy="410845"/>
            </p14:xfrm>
          </p:contentPart>
        </mc:Choice>
        <mc:Fallback xmlns="">
          <p:pic>
            <p:nvPicPr>
              <p:cNvPr id="31" name="墨迹 30"/>
            </p:nvPicPr>
            <p:blipFill>
              <a:blip r:embed="rId62"/>
            </p:blipFill>
            <p:spPr>
              <a:xfrm>
                <a:off x="2955925" y="2401570"/>
                <a:ext cx="250190" cy="410845"/>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p14:cNvContentPartPr/>
              <p14:nvPr/>
            </p14:nvContentPartPr>
            <p14:xfrm>
              <a:off x="3223895" y="2580640"/>
              <a:ext cx="89535" cy="17780"/>
            </p14:xfrm>
          </p:contentPart>
        </mc:Choice>
        <mc:Fallback xmlns="">
          <p:pic>
            <p:nvPicPr>
              <p:cNvPr id="32" name="墨迹 31"/>
            </p:nvPicPr>
            <p:blipFill>
              <a:blip r:embed="rId64"/>
            </p:blipFill>
            <p:spPr>
              <a:xfrm>
                <a:off x="3223895" y="2580640"/>
                <a:ext cx="89535" cy="17780"/>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p14:cNvContentPartPr/>
              <p14:nvPr/>
            </p14:nvContentPartPr>
            <p14:xfrm>
              <a:off x="3179445" y="2687320"/>
              <a:ext cx="178435" cy="8890"/>
            </p14:xfrm>
          </p:contentPart>
        </mc:Choice>
        <mc:Fallback xmlns="">
          <p:pic>
            <p:nvPicPr>
              <p:cNvPr id="33" name="墨迹 32"/>
            </p:nvPicPr>
            <p:blipFill>
              <a:blip r:embed="rId66"/>
            </p:blipFill>
            <p:spPr>
              <a:xfrm>
                <a:off x="3179445" y="2687320"/>
                <a:ext cx="178435" cy="8890"/>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p14:cNvContentPartPr/>
              <p14:nvPr/>
            </p14:nvContentPartPr>
            <p14:xfrm>
              <a:off x="3402965" y="2553335"/>
              <a:ext cx="160655" cy="232410"/>
            </p14:xfrm>
          </p:contentPart>
        </mc:Choice>
        <mc:Fallback xmlns="">
          <p:pic>
            <p:nvPicPr>
              <p:cNvPr id="34" name="墨迹 33"/>
            </p:nvPicPr>
            <p:blipFill>
              <a:blip r:embed="rId68"/>
            </p:blipFill>
            <p:spPr>
              <a:xfrm>
                <a:off x="3402965" y="2553335"/>
                <a:ext cx="160655" cy="232410"/>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p14:cNvContentPartPr/>
              <p14:nvPr/>
            </p14:nvContentPartPr>
            <p14:xfrm>
              <a:off x="1125220" y="3607435"/>
              <a:ext cx="250190" cy="615950"/>
            </p14:xfrm>
          </p:contentPart>
        </mc:Choice>
        <mc:Fallback xmlns="">
          <p:pic>
            <p:nvPicPr>
              <p:cNvPr id="35" name="墨迹 34"/>
            </p:nvPicPr>
            <p:blipFill>
              <a:blip r:embed="rId70"/>
            </p:blipFill>
            <p:spPr>
              <a:xfrm>
                <a:off x="1125220" y="3607435"/>
                <a:ext cx="250190" cy="615950"/>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p14:cNvContentPartPr/>
              <p14:nvPr/>
            </p14:nvContentPartPr>
            <p14:xfrm>
              <a:off x="1455420" y="3669665"/>
              <a:ext cx="196850" cy="1054100"/>
            </p14:xfrm>
          </p:contentPart>
        </mc:Choice>
        <mc:Fallback xmlns="">
          <p:pic>
            <p:nvPicPr>
              <p:cNvPr id="36" name="墨迹 35"/>
            </p:nvPicPr>
            <p:blipFill>
              <a:blip r:embed="rId72"/>
            </p:blipFill>
            <p:spPr>
              <a:xfrm>
                <a:off x="1455420" y="3669665"/>
                <a:ext cx="196850" cy="1054100"/>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p14:cNvContentPartPr/>
              <p14:nvPr/>
            </p14:nvContentPartPr>
            <p14:xfrm>
              <a:off x="1875155" y="3723640"/>
              <a:ext cx="276860" cy="464185"/>
            </p14:xfrm>
          </p:contentPart>
        </mc:Choice>
        <mc:Fallback xmlns="">
          <p:pic>
            <p:nvPicPr>
              <p:cNvPr id="37" name="墨迹 36"/>
            </p:nvPicPr>
            <p:blipFill>
              <a:blip r:embed="rId74"/>
            </p:blipFill>
            <p:spPr>
              <a:xfrm>
                <a:off x="1875155" y="3723640"/>
                <a:ext cx="276860" cy="464185"/>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p14:cNvContentPartPr/>
              <p14:nvPr/>
            </p14:nvContentPartPr>
            <p14:xfrm>
              <a:off x="1768475" y="4544695"/>
              <a:ext cx="44450" cy="250190"/>
            </p14:xfrm>
          </p:contentPart>
        </mc:Choice>
        <mc:Fallback xmlns="">
          <p:pic>
            <p:nvPicPr>
              <p:cNvPr id="38" name="墨迹 37"/>
            </p:nvPicPr>
            <p:blipFill>
              <a:blip r:embed="rId76"/>
            </p:blipFill>
            <p:spPr>
              <a:xfrm>
                <a:off x="1768475" y="4544695"/>
                <a:ext cx="44450" cy="250190"/>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39" name="墨迹 38"/>
              <p14:cNvContentPartPr/>
              <p14:nvPr/>
            </p14:nvContentPartPr>
            <p14:xfrm>
              <a:off x="1920240" y="4669790"/>
              <a:ext cx="178435" cy="8890"/>
            </p14:xfrm>
          </p:contentPart>
        </mc:Choice>
        <mc:Fallback xmlns="">
          <p:pic>
            <p:nvPicPr>
              <p:cNvPr id="39" name="墨迹 38"/>
            </p:nvPicPr>
            <p:blipFill>
              <a:blip r:embed="rId78"/>
            </p:blipFill>
            <p:spPr>
              <a:xfrm>
                <a:off x="1920240" y="4669790"/>
                <a:ext cx="178435" cy="8890"/>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0" name="墨迹 39"/>
              <p14:cNvContentPartPr/>
              <p14:nvPr/>
            </p14:nvContentPartPr>
            <p14:xfrm>
              <a:off x="2214880" y="4446905"/>
              <a:ext cx="250190" cy="151765"/>
            </p14:xfrm>
          </p:contentPart>
        </mc:Choice>
        <mc:Fallback xmlns="">
          <p:pic>
            <p:nvPicPr>
              <p:cNvPr id="40" name="墨迹 39"/>
            </p:nvPicPr>
            <p:blipFill>
              <a:blip r:embed="rId80"/>
            </p:blipFill>
            <p:spPr>
              <a:xfrm>
                <a:off x="2214880" y="4446905"/>
                <a:ext cx="250190" cy="151765"/>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1" name="墨迹 40"/>
              <p14:cNvContentPartPr/>
              <p14:nvPr/>
            </p14:nvContentPartPr>
            <p14:xfrm>
              <a:off x="2232660" y="4464685"/>
              <a:ext cx="62230" cy="419735"/>
            </p14:xfrm>
          </p:contentPart>
        </mc:Choice>
        <mc:Fallback xmlns="">
          <p:pic>
            <p:nvPicPr>
              <p:cNvPr id="41" name="墨迹 40"/>
            </p:nvPicPr>
            <p:blipFill>
              <a:blip r:embed="rId82"/>
            </p:blipFill>
            <p:spPr>
              <a:xfrm>
                <a:off x="2232660" y="4464685"/>
                <a:ext cx="62230" cy="419735"/>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2" name="墨迹 41"/>
              <p14:cNvContentPartPr/>
              <p14:nvPr/>
            </p14:nvContentPartPr>
            <p14:xfrm>
              <a:off x="3241675" y="3616325"/>
              <a:ext cx="62865" cy="169545"/>
            </p14:xfrm>
          </p:contentPart>
        </mc:Choice>
        <mc:Fallback xmlns="">
          <p:pic>
            <p:nvPicPr>
              <p:cNvPr id="42" name="墨迹 41"/>
            </p:nvPicPr>
            <p:blipFill>
              <a:blip r:embed="rId84"/>
            </p:blipFill>
            <p:spPr>
              <a:xfrm>
                <a:off x="3241675" y="3616325"/>
                <a:ext cx="62865" cy="169545"/>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3" name="墨迹 42"/>
              <p14:cNvContentPartPr/>
              <p14:nvPr/>
            </p14:nvContentPartPr>
            <p14:xfrm>
              <a:off x="3206115" y="3642995"/>
              <a:ext cx="214630" cy="294640"/>
            </p14:xfrm>
          </p:contentPart>
        </mc:Choice>
        <mc:Fallback xmlns="">
          <p:pic>
            <p:nvPicPr>
              <p:cNvPr id="43" name="墨迹 42"/>
            </p:nvPicPr>
            <p:blipFill>
              <a:blip r:embed="rId86"/>
            </p:blipFill>
            <p:spPr>
              <a:xfrm>
                <a:off x="3206115" y="3642995"/>
                <a:ext cx="214630" cy="294640"/>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4" name="墨迹 43"/>
              <p14:cNvContentPartPr/>
              <p14:nvPr/>
            </p14:nvContentPartPr>
            <p14:xfrm>
              <a:off x="3465195" y="3768090"/>
              <a:ext cx="98425" cy="8890"/>
            </p14:xfrm>
          </p:contentPart>
        </mc:Choice>
        <mc:Fallback xmlns="">
          <p:pic>
            <p:nvPicPr>
              <p:cNvPr id="44" name="墨迹 43"/>
            </p:nvPicPr>
            <p:blipFill>
              <a:blip r:embed="rId88"/>
            </p:blipFill>
            <p:spPr>
              <a:xfrm>
                <a:off x="3465195" y="3768090"/>
                <a:ext cx="98425" cy="8890"/>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5" name="墨迹 44"/>
              <p14:cNvContentPartPr/>
              <p14:nvPr/>
            </p14:nvContentPartPr>
            <p14:xfrm>
              <a:off x="3420745" y="3866515"/>
              <a:ext cx="213995" cy="26670"/>
            </p14:xfrm>
          </p:contentPart>
        </mc:Choice>
        <mc:Fallback xmlns="">
          <p:pic>
            <p:nvPicPr>
              <p:cNvPr id="45" name="墨迹 44"/>
            </p:nvPicPr>
            <p:blipFill>
              <a:blip r:embed="rId90"/>
            </p:blipFill>
            <p:spPr>
              <a:xfrm>
                <a:off x="3420745" y="3866515"/>
                <a:ext cx="213995" cy="26670"/>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6" name="墨迹 45"/>
              <p14:cNvContentPartPr/>
              <p14:nvPr/>
            </p14:nvContentPartPr>
            <p14:xfrm>
              <a:off x="3634740" y="3669665"/>
              <a:ext cx="62865" cy="285750"/>
            </p14:xfrm>
          </p:contentPart>
        </mc:Choice>
        <mc:Fallback xmlns="">
          <p:pic>
            <p:nvPicPr>
              <p:cNvPr id="46" name="墨迹 45"/>
            </p:nvPicPr>
            <p:blipFill>
              <a:blip r:embed="rId92"/>
            </p:blipFill>
            <p:spPr>
              <a:xfrm>
                <a:off x="3634740" y="3669665"/>
                <a:ext cx="62865" cy="285750"/>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47" name="墨迹 46"/>
              <p14:cNvContentPartPr/>
              <p14:nvPr/>
            </p14:nvContentPartPr>
            <p14:xfrm>
              <a:off x="3161665" y="4392930"/>
              <a:ext cx="160655" cy="179070"/>
            </p14:xfrm>
          </p:contentPart>
        </mc:Choice>
        <mc:Fallback xmlns="">
          <p:pic>
            <p:nvPicPr>
              <p:cNvPr id="47" name="墨迹 46"/>
            </p:nvPicPr>
            <p:blipFill>
              <a:blip r:embed="rId94"/>
            </p:blipFill>
            <p:spPr>
              <a:xfrm>
                <a:off x="3161665" y="4392930"/>
                <a:ext cx="160655" cy="179070"/>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48" name="墨迹 47"/>
              <p14:cNvContentPartPr/>
              <p14:nvPr/>
            </p14:nvContentPartPr>
            <p14:xfrm>
              <a:off x="3170555" y="4366260"/>
              <a:ext cx="205105" cy="375285"/>
            </p14:xfrm>
          </p:contentPart>
        </mc:Choice>
        <mc:Fallback xmlns="">
          <p:pic>
            <p:nvPicPr>
              <p:cNvPr id="48" name="墨迹 47"/>
            </p:nvPicPr>
            <p:blipFill>
              <a:blip r:embed="rId96"/>
            </p:blipFill>
            <p:spPr>
              <a:xfrm>
                <a:off x="3170555" y="4366260"/>
                <a:ext cx="205105" cy="375285"/>
              </a:xfrm>
              <a:prstGeom prst="rect"/>
            </p:spPr>
          </p:pic>
        </mc:Fallback>
      </mc:AlternateContent>
      <mc:AlternateContent xmlns:mc="http://schemas.openxmlformats.org/markup-compatibility/2006" xmlns:p14="http://schemas.microsoft.com/office/powerpoint/2010/main">
        <mc:Choice Requires="p14">
          <p:contentPart p14:bwMode="auto" r:id="rId97">
            <p14:nvContentPartPr>
              <p14:cNvPr id="49" name="墨迹 48"/>
              <p14:cNvContentPartPr/>
              <p14:nvPr/>
            </p14:nvContentPartPr>
            <p14:xfrm>
              <a:off x="3429635" y="4526915"/>
              <a:ext cx="125095" cy="8890"/>
            </p14:xfrm>
          </p:contentPart>
        </mc:Choice>
        <mc:Fallback xmlns="">
          <p:pic>
            <p:nvPicPr>
              <p:cNvPr id="49" name="墨迹 48"/>
            </p:nvPicPr>
            <p:blipFill>
              <a:blip r:embed="rId98"/>
            </p:blipFill>
            <p:spPr>
              <a:xfrm>
                <a:off x="3429635" y="4526915"/>
                <a:ext cx="125095" cy="8890"/>
              </a:xfrm>
              <a:prstGeom prst="rect"/>
            </p:spPr>
          </p:pic>
        </mc:Fallback>
      </mc:AlternateContent>
      <mc:AlternateContent xmlns:mc="http://schemas.openxmlformats.org/markup-compatibility/2006" xmlns:p14="http://schemas.microsoft.com/office/powerpoint/2010/main">
        <mc:Choice Requires="p14">
          <p:contentPart p14:bwMode="auto" r:id="rId99">
            <p14:nvContentPartPr>
              <p14:cNvPr id="50" name="墨迹 49"/>
              <p14:cNvContentPartPr/>
              <p14:nvPr/>
            </p14:nvContentPartPr>
            <p14:xfrm>
              <a:off x="3402965" y="4634230"/>
              <a:ext cx="205105" cy="17780"/>
            </p14:xfrm>
          </p:contentPart>
        </mc:Choice>
        <mc:Fallback xmlns="">
          <p:pic>
            <p:nvPicPr>
              <p:cNvPr id="50" name="墨迹 49"/>
            </p:nvPicPr>
            <p:blipFill>
              <a:blip r:embed="rId100"/>
            </p:blipFill>
            <p:spPr>
              <a:xfrm>
                <a:off x="3402965" y="4634230"/>
                <a:ext cx="205105" cy="17780"/>
              </a:xfrm>
              <a:prstGeom prst="rect"/>
            </p:spPr>
          </p:pic>
        </mc:Fallback>
      </mc:AlternateContent>
      <mc:AlternateContent xmlns:mc="http://schemas.openxmlformats.org/markup-compatibility/2006" xmlns:p14="http://schemas.microsoft.com/office/powerpoint/2010/main">
        <mc:Choice Requires="p14">
          <p:contentPart p14:bwMode="auto" r:id="rId101">
            <p14:nvContentPartPr>
              <p14:cNvPr id="51" name="墨迹 50"/>
              <p14:cNvContentPartPr/>
              <p14:nvPr/>
            </p14:nvContentPartPr>
            <p14:xfrm>
              <a:off x="3652520" y="4429125"/>
              <a:ext cx="205740" cy="285750"/>
            </p14:xfrm>
          </p:contentPart>
        </mc:Choice>
        <mc:Fallback xmlns="">
          <p:pic>
            <p:nvPicPr>
              <p:cNvPr id="51" name="墨迹 50"/>
            </p:nvPicPr>
            <p:blipFill>
              <a:blip r:embed="rId102"/>
            </p:blipFill>
            <p:spPr>
              <a:xfrm>
                <a:off x="3652520" y="4429125"/>
                <a:ext cx="205740" cy="285750"/>
              </a:xfrm>
              <a:prstGeom prst="rect"/>
            </p:spPr>
          </p:pic>
        </mc:Fallback>
      </mc:AlternateContent>
      <mc:AlternateContent xmlns:mc="http://schemas.openxmlformats.org/markup-compatibility/2006" xmlns:p14="http://schemas.microsoft.com/office/powerpoint/2010/main">
        <mc:Choice Requires="p14">
          <p:contentPart p14:bwMode="auto" r:id="rId103">
            <p14:nvContentPartPr>
              <p14:cNvPr id="52" name="墨迹 51"/>
              <p14:cNvContentPartPr/>
              <p14:nvPr/>
            </p14:nvContentPartPr>
            <p14:xfrm>
              <a:off x="4367530" y="3857625"/>
              <a:ext cx="1000125" cy="1464310"/>
            </p14:xfrm>
          </p:contentPart>
        </mc:Choice>
        <mc:Fallback xmlns="">
          <p:pic>
            <p:nvPicPr>
              <p:cNvPr id="52" name="墨迹 51"/>
            </p:nvPicPr>
            <p:blipFill>
              <a:blip r:embed="rId104"/>
            </p:blipFill>
            <p:spPr>
              <a:xfrm>
                <a:off x="4367530" y="3857625"/>
                <a:ext cx="1000125" cy="1464310"/>
              </a:xfrm>
              <a:prstGeom prst="rect"/>
            </p:spPr>
          </p:pic>
        </mc:Fallback>
      </mc:AlternateContent>
      <mc:AlternateContent xmlns:mc="http://schemas.openxmlformats.org/markup-compatibility/2006" xmlns:p14="http://schemas.microsoft.com/office/powerpoint/2010/main">
        <mc:Choice Requires="p14">
          <p:contentPart p14:bwMode="auto" r:id="rId105">
            <p14:nvContentPartPr>
              <p14:cNvPr id="53" name="墨迹 52"/>
              <p14:cNvContentPartPr/>
              <p14:nvPr/>
            </p14:nvContentPartPr>
            <p14:xfrm>
              <a:off x="5617845" y="3928745"/>
              <a:ext cx="26670" cy="98425"/>
            </p14:xfrm>
          </p:contentPart>
        </mc:Choice>
        <mc:Fallback xmlns="">
          <p:pic>
            <p:nvPicPr>
              <p:cNvPr id="53" name="墨迹 52"/>
            </p:nvPicPr>
            <p:blipFill>
              <a:blip r:embed="rId106"/>
            </p:blipFill>
            <p:spPr>
              <a:xfrm>
                <a:off x="5617845" y="3928745"/>
                <a:ext cx="26670" cy="98425"/>
              </a:xfrm>
              <a:prstGeom prst="rect"/>
            </p:spPr>
          </p:pic>
        </mc:Fallback>
      </mc:AlternateContent>
      <mc:AlternateContent xmlns:mc="http://schemas.openxmlformats.org/markup-compatibility/2006" xmlns:p14="http://schemas.microsoft.com/office/powerpoint/2010/main">
        <mc:Choice Requires="p14">
          <p:contentPart p14:bwMode="auto" r:id="rId107">
            <p14:nvContentPartPr>
              <p14:cNvPr id="54" name="墨迹 53"/>
              <p14:cNvContentPartPr/>
              <p14:nvPr/>
            </p14:nvContentPartPr>
            <p14:xfrm>
              <a:off x="5591175" y="3830320"/>
              <a:ext cx="205105" cy="384175"/>
            </p14:xfrm>
          </p:contentPart>
        </mc:Choice>
        <mc:Fallback xmlns="">
          <p:pic>
            <p:nvPicPr>
              <p:cNvPr id="54" name="墨迹 53"/>
            </p:nvPicPr>
            <p:blipFill>
              <a:blip r:embed="rId108"/>
            </p:blipFill>
            <p:spPr>
              <a:xfrm>
                <a:off x="5591175" y="3830320"/>
                <a:ext cx="205105" cy="384175"/>
              </a:xfrm>
              <a:prstGeom prst="rect"/>
            </p:spPr>
          </p:pic>
        </mc:Fallback>
      </mc:AlternateContent>
      <mc:AlternateContent xmlns:mc="http://schemas.openxmlformats.org/markup-compatibility/2006" xmlns:p14="http://schemas.microsoft.com/office/powerpoint/2010/main">
        <mc:Choice Requires="p14">
          <p:contentPart p14:bwMode="auto" r:id="rId109">
            <p14:nvContentPartPr>
              <p14:cNvPr id="55" name="墨迹 54"/>
              <p14:cNvContentPartPr/>
              <p14:nvPr/>
            </p14:nvContentPartPr>
            <p14:xfrm>
              <a:off x="5573395" y="3990975"/>
              <a:ext cx="339090" cy="401955"/>
            </p14:xfrm>
          </p:contentPart>
        </mc:Choice>
        <mc:Fallback xmlns="">
          <p:pic>
            <p:nvPicPr>
              <p:cNvPr id="55" name="墨迹 54"/>
            </p:nvPicPr>
            <p:blipFill>
              <a:blip r:embed="rId110"/>
            </p:blipFill>
            <p:spPr>
              <a:xfrm>
                <a:off x="5573395" y="3990975"/>
                <a:ext cx="339090" cy="401955"/>
              </a:xfrm>
              <a:prstGeom prst="rect"/>
            </p:spPr>
          </p:pic>
        </mc:Fallback>
      </mc:AlternateContent>
      <mc:AlternateContent xmlns:mc="http://schemas.openxmlformats.org/markup-compatibility/2006" xmlns:p14="http://schemas.microsoft.com/office/powerpoint/2010/main">
        <mc:Choice Requires="p14">
          <p:contentPart p14:bwMode="auto" r:id="rId111">
            <p14:nvContentPartPr>
              <p14:cNvPr id="56" name="墨迹 55"/>
              <p14:cNvContentPartPr/>
              <p14:nvPr/>
            </p14:nvContentPartPr>
            <p14:xfrm>
              <a:off x="5921375" y="3902075"/>
              <a:ext cx="223520" cy="205105"/>
            </p14:xfrm>
          </p:contentPart>
        </mc:Choice>
        <mc:Fallback xmlns="">
          <p:pic>
            <p:nvPicPr>
              <p:cNvPr id="56" name="墨迹 55"/>
            </p:nvPicPr>
            <p:blipFill>
              <a:blip r:embed="rId112"/>
            </p:blipFill>
            <p:spPr>
              <a:xfrm>
                <a:off x="5921375" y="3902075"/>
                <a:ext cx="223520" cy="205105"/>
              </a:xfrm>
              <a:prstGeom prst="rect"/>
            </p:spPr>
          </p:pic>
        </mc:Fallback>
      </mc:AlternateContent>
      <mc:AlternateContent xmlns:mc="http://schemas.openxmlformats.org/markup-compatibility/2006" xmlns:p14="http://schemas.microsoft.com/office/powerpoint/2010/main">
        <mc:Choice Requires="p14">
          <p:contentPart p14:bwMode="auto" r:id="rId113">
            <p14:nvContentPartPr>
              <p14:cNvPr id="57" name="墨迹 56"/>
              <p14:cNvContentPartPr/>
              <p14:nvPr/>
            </p14:nvContentPartPr>
            <p14:xfrm>
              <a:off x="6109335" y="4071620"/>
              <a:ext cx="35560" cy="241300"/>
            </p14:xfrm>
          </p:contentPart>
        </mc:Choice>
        <mc:Fallback xmlns="">
          <p:pic>
            <p:nvPicPr>
              <p:cNvPr id="57" name="墨迹 56"/>
            </p:nvPicPr>
            <p:blipFill>
              <a:blip r:embed="rId114"/>
            </p:blipFill>
            <p:spPr>
              <a:xfrm>
                <a:off x="6109335" y="4071620"/>
                <a:ext cx="35560" cy="241300"/>
              </a:xfrm>
              <a:prstGeom prst="rect"/>
            </p:spPr>
          </p:pic>
        </mc:Fallback>
      </mc:AlternateContent>
      <mc:AlternateContent xmlns:mc="http://schemas.openxmlformats.org/markup-compatibility/2006" xmlns:p14="http://schemas.microsoft.com/office/powerpoint/2010/main">
        <mc:Choice Requires="p14">
          <p:contentPart p14:bwMode="auto" r:id="rId115">
            <p14:nvContentPartPr>
              <p14:cNvPr id="58" name="墨迹 57"/>
              <p14:cNvContentPartPr/>
              <p14:nvPr/>
            </p14:nvContentPartPr>
            <p14:xfrm>
              <a:off x="6323330" y="3928745"/>
              <a:ext cx="196850" cy="80645"/>
            </p14:xfrm>
          </p:contentPart>
        </mc:Choice>
        <mc:Fallback xmlns="">
          <p:pic>
            <p:nvPicPr>
              <p:cNvPr id="58" name="墨迹 57"/>
            </p:nvPicPr>
            <p:blipFill>
              <a:blip r:embed="rId116"/>
            </p:blipFill>
            <p:spPr>
              <a:xfrm>
                <a:off x="6323330" y="3928745"/>
                <a:ext cx="196850" cy="80645"/>
              </a:xfrm>
              <a:prstGeom prst="rect"/>
            </p:spPr>
          </p:pic>
        </mc:Fallback>
      </mc:AlternateContent>
      <mc:AlternateContent xmlns:mc="http://schemas.openxmlformats.org/markup-compatibility/2006" xmlns:p14="http://schemas.microsoft.com/office/powerpoint/2010/main">
        <mc:Choice Requires="p14">
          <p:contentPart p14:bwMode="auto" r:id="rId117">
            <p14:nvContentPartPr>
              <p14:cNvPr id="59" name="墨迹 58"/>
              <p14:cNvContentPartPr/>
              <p14:nvPr/>
            </p14:nvContentPartPr>
            <p14:xfrm>
              <a:off x="6323330" y="3884295"/>
              <a:ext cx="160655" cy="383540"/>
            </p14:xfrm>
          </p:contentPart>
        </mc:Choice>
        <mc:Fallback xmlns="">
          <p:pic>
            <p:nvPicPr>
              <p:cNvPr id="59" name="墨迹 58"/>
            </p:nvPicPr>
            <p:blipFill>
              <a:blip r:embed="rId118"/>
            </p:blipFill>
            <p:spPr>
              <a:xfrm>
                <a:off x="6323330" y="3884295"/>
                <a:ext cx="160655" cy="383540"/>
              </a:xfrm>
              <a:prstGeom prst="rect"/>
            </p:spPr>
          </p:pic>
        </mc:Fallback>
      </mc:AlternateContent>
      <mc:AlternateContent xmlns:mc="http://schemas.openxmlformats.org/markup-compatibility/2006" xmlns:p14="http://schemas.microsoft.com/office/powerpoint/2010/main">
        <mc:Choice Requires="p14">
          <p:contentPart p14:bwMode="auto" r:id="rId119">
            <p14:nvContentPartPr>
              <p14:cNvPr id="60" name="墨迹 59"/>
              <p14:cNvContentPartPr/>
              <p14:nvPr/>
            </p14:nvContentPartPr>
            <p14:xfrm>
              <a:off x="6537960" y="3830320"/>
              <a:ext cx="250190" cy="455930"/>
            </p14:xfrm>
          </p:contentPart>
        </mc:Choice>
        <mc:Fallback xmlns="">
          <p:pic>
            <p:nvPicPr>
              <p:cNvPr id="60" name="墨迹 59"/>
            </p:nvPicPr>
            <p:blipFill>
              <a:blip r:embed="rId120"/>
            </p:blipFill>
            <p:spPr>
              <a:xfrm>
                <a:off x="6537960" y="3830320"/>
                <a:ext cx="250190" cy="455930"/>
              </a:xfrm>
              <a:prstGeom prst="rect"/>
            </p:spPr>
          </p:pic>
        </mc:Fallback>
      </mc:AlternateContent>
      <mc:AlternateContent xmlns:mc="http://schemas.openxmlformats.org/markup-compatibility/2006" xmlns:p14="http://schemas.microsoft.com/office/powerpoint/2010/main">
        <mc:Choice Requires="p14">
          <p:contentPart p14:bwMode="auto" r:id="rId121">
            <p14:nvContentPartPr>
              <p14:cNvPr id="61" name="墨迹 60"/>
              <p14:cNvContentPartPr/>
              <p14:nvPr/>
            </p14:nvContentPartPr>
            <p14:xfrm>
              <a:off x="6769735" y="3830320"/>
              <a:ext cx="295275" cy="303530"/>
            </p14:xfrm>
          </p:contentPart>
        </mc:Choice>
        <mc:Fallback xmlns="">
          <p:pic>
            <p:nvPicPr>
              <p:cNvPr id="61" name="墨迹 60"/>
            </p:nvPicPr>
            <p:blipFill>
              <a:blip r:embed="rId122"/>
            </p:blipFill>
            <p:spPr>
              <a:xfrm>
                <a:off x="6769735" y="3830320"/>
                <a:ext cx="295275" cy="303530"/>
              </a:xfrm>
              <a:prstGeom prst="rect"/>
            </p:spPr>
          </p:pic>
        </mc:Fallback>
      </mc:AlternateContent>
      <mc:AlternateContent xmlns:mc="http://schemas.openxmlformats.org/markup-compatibility/2006" xmlns:p14="http://schemas.microsoft.com/office/powerpoint/2010/main">
        <mc:Choice Requires="p14">
          <p:contentPart p14:bwMode="auto" r:id="rId123">
            <p14:nvContentPartPr>
              <p14:cNvPr id="62" name="墨迹 61"/>
              <p14:cNvContentPartPr/>
              <p14:nvPr/>
            </p14:nvContentPartPr>
            <p14:xfrm>
              <a:off x="7028815" y="3964305"/>
              <a:ext cx="125095" cy="62865"/>
            </p14:xfrm>
          </p:contentPart>
        </mc:Choice>
        <mc:Fallback xmlns="">
          <p:pic>
            <p:nvPicPr>
              <p:cNvPr id="62" name="墨迹 61"/>
            </p:nvPicPr>
            <p:blipFill>
              <a:blip r:embed="rId124"/>
            </p:blipFill>
            <p:spPr>
              <a:xfrm>
                <a:off x="7028815" y="3964305"/>
                <a:ext cx="125095" cy="62865"/>
              </a:xfrm>
              <a:prstGeom prst="rect"/>
            </p:spPr>
          </p:pic>
        </mc:Fallback>
      </mc:AlternateContent>
      <mc:AlternateContent xmlns:mc="http://schemas.openxmlformats.org/markup-compatibility/2006" xmlns:p14="http://schemas.microsoft.com/office/powerpoint/2010/main">
        <mc:Choice Requires="p14">
          <p:contentPart p14:bwMode="auto" r:id="rId125">
            <p14:nvContentPartPr>
              <p14:cNvPr id="63" name="墨迹 62"/>
              <p14:cNvContentPartPr/>
              <p14:nvPr/>
            </p14:nvContentPartPr>
            <p14:xfrm>
              <a:off x="6903720" y="4062730"/>
              <a:ext cx="187960" cy="35560"/>
            </p14:xfrm>
          </p:contentPart>
        </mc:Choice>
        <mc:Fallback xmlns="">
          <p:pic>
            <p:nvPicPr>
              <p:cNvPr id="63" name="墨迹 62"/>
            </p:nvPicPr>
            <p:blipFill>
              <a:blip r:embed="rId126"/>
            </p:blipFill>
            <p:spPr>
              <a:xfrm>
                <a:off x="6903720" y="4062730"/>
                <a:ext cx="187960" cy="35560"/>
              </a:xfrm>
              <a:prstGeom prst="rect"/>
            </p:spPr>
          </p:pic>
        </mc:Fallback>
      </mc:AlternateContent>
      <mc:AlternateContent xmlns:mc="http://schemas.openxmlformats.org/markup-compatibility/2006" xmlns:p14="http://schemas.microsoft.com/office/powerpoint/2010/main">
        <mc:Choice Requires="p14">
          <p:contentPart p14:bwMode="auto" r:id="rId127">
            <p14:nvContentPartPr>
              <p14:cNvPr id="64" name="墨迹 63"/>
              <p14:cNvContentPartPr/>
              <p14:nvPr/>
            </p14:nvContentPartPr>
            <p14:xfrm>
              <a:off x="7270115" y="3776980"/>
              <a:ext cx="125095" cy="205105"/>
            </p14:xfrm>
          </p:contentPart>
        </mc:Choice>
        <mc:Fallback xmlns="">
          <p:pic>
            <p:nvPicPr>
              <p:cNvPr id="64" name="墨迹 63"/>
            </p:nvPicPr>
            <p:blipFill>
              <a:blip r:embed="rId128"/>
            </p:blipFill>
            <p:spPr>
              <a:xfrm>
                <a:off x="7270115" y="3776980"/>
                <a:ext cx="125095" cy="205105"/>
              </a:xfrm>
              <a:prstGeom prst="rect"/>
            </p:spPr>
          </p:pic>
        </mc:Fallback>
      </mc:AlternateContent>
      <mc:AlternateContent xmlns:mc="http://schemas.openxmlformats.org/markup-compatibility/2006" xmlns:p14="http://schemas.microsoft.com/office/powerpoint/2010/main">
        <mc:Choice Requires="p14">
          <p:contentPart p14:bwMode="auto" r:id="rId129">
            <p14:nvContentPartPr>
              <p14:cNvPr id="65" name="墨迹 64"/>
              <p14:cNvContentPartPr/>
              <p14:nvPr/>
            </p14:nvContentPartPr>
            <p14:xfrm>
              <a:off x="7421880" y="3714750"/>
              <a:ext cx="250190" cy="347980"/>
            </p14:xfrm>
          </p:contentPart>
        </mc:Choice>
        <mc:Fallback xmlns="">
          <p:pic>
            <p:nvPicPr>
              <p:cNvPr id="65" name="墨迹 64"/>
            </p:nvPicPr>
            <p:blipFill>
              <a:blip r:embed="rId130"/>
            </p:blipFill>
            <p:spPr>
              <a:xfrm>
                <a:off x="7421880" y="3714750"/>
                <a:ext cx="250190" cy="347980"/>
              </a:xfrm>
              <a:prstGeom prst="rect"/>
            </p:spPr>
          </p:pic>
        </mc:Fallback>
      </mc:AlternateContent>
      <mc:AlternateContent xmlns:mc="http://schemas.openxmlformats.org/markup-compatibility/2006" xmlns:p14="http://schemas.microsoft.com/office/powerpoint/2010/main">
        <mc:Choice Requires="p14">
          <p:contentPart p14:bwMode="auto" r:id="rId131">
            <p14:nvContentPartPr>
              <p14:cNvPr id="66" name="墨迹 65"/>
              <p14:cNvContentPartPr/>
              <p14:nvPr/>
            </p14:nvContentPartPr>
            <p14:xfrm>
              <a:off x="7672070" y="3616325"/>
              <a:ext cx="223520" cy="428625"/>
            </p14:xfrm>
          </p:contentPart>
        </mc:Choice>
        <mc:Fallback xmlns="">
          <p:pic>
            <p:nvPicPr>
              <p:cNvPr id="66" name="墨迹 65"/>
            </p:nvPicPr>
            <p:blipFill>
              <a:blip r:embed="rId132"/>
            </p:blipFill>
            <p:spPr>
              <a:xfrm>
                <a:off x="7672070" y="3616325"/>
                <a:ext cx="223520" cy="428625"/>
              </a:xfrm>
              <a:prstGeom prst="rect"/>
            </p:spPr>
          </p:pic>
        </mc:Fallback>
      </mc:AlternateContent>
      <mc:AlternateContent xmlns:mc="http://schemas.openxmlformats.org/markup-compatibility/2006" xmlns:p14="http://schemas.microsoft.com/office/powerpoint/2010/main">
        <mc:Choice Requires="p14">
          <p:contentPart p14:bwMode="auto" r:id="rId133">
            <p14:nvContentPartPr>
              <p14:cNvPr id="67" name="墨迹 66"/>
              <p14:cNvContentPartPr/>
              <p14:nvPr/>
            </p14:nvContentPartPr>
            <p14:xfrm>
              <a:off x="7868920" y="3607435"/>
              <a:ext cx="169545" cy="285750"/>
            </p14:xfrm>
          </p:contentPart>
        </mc:Choice>
        <mc:Fallback xmlns="">
          <p:pic>
            <p:nvPicPr>
              <p:cNvPr id="67" name="墨迹 66"/>
            </p:nvPicPr>
            <p:blipFill>
              <a:blip r:embed="rId134"/>
            </p:blipFill>
            <p:spPr>
              <a:xfrm>
                <a:off x="7868920" y="3607435"/>
                <a:ext cx="169545" cy="285750"/>
              </a:xfrm>
              <a:prstGeom prst="rect"/>
            </p:spPr>
          </p:pic>
        </mc:Fallback>
      </mc:AlternateContent>
      <mc:AlternateContent xmlns:mc="http://schemas.openxmlformats.org/markup-compatibility/2006" xmlns:p14="http://schemas.microsoft.com/office/powerpoint/2010/main">
        <mc:Choice Requires="p14">
          <p:contentPart p14:bwMode="auto" r:id="rId135">
            <p14:nvContentPartPr>
              <p14:cNvPr id="68" name="墨迹 67"/>
              <p14:cNvContentPartPr/>
              <p14:nvPr/>
            </p14:nvContentPartPr>
            <p14:xfrm>
              <a:off x="7948930" y="3723640"/>
              <a:ext cx="116205" cy="187325"/>
            </p14:xfrm>
          </p:contentPart>
        </mc:Choice>
        <mc:Fallback xmlns="">
          <p:pic>
            <p:nvPicPr>
              <p:cNvPr id="68" name="墨迹 67"/>
            </p:nvPicPr>
            <p:blipFill>
              <a:blip r:embed="rId136"/>
            </p:blipFill>
            <p:spPr>
              <a:xfrm>
                <a:off x="7948930" y="3723640"/>
                <a:ext cx="116205" cy="187325"/>
              </a:xfrm>
              <a:prstGeom prst="rect"/>
            </p:spPr>
          </p:pic>
        </mc:Fallback>
      </mc:AlternateContent>
      <mc:AlternateContent xmlns:mc="http://schemas.openxmlformats.org/markup-compatibility/2006" xmlns:p14="http://schemas.microsoft.com/office/powerpoint/2010/main">
        <mc:Choice Requires="p14">
          <p:contentPart p14:bwMode="auto" r:id="rId137">
            <p14:nvContentPartPr>
              <p14:cNvPr id="69" name="墨迹 68"/>
              <p14:cNvContentPartPr/>
              <p14:nvPr/>
            </p14:nvContentPartPr>
            <p14:xfrm>
              <a:off x="7913370" y="3768090"/>
              <a:ext cx="187325" cy="178435"/>
            </p14:xfrm>
          </p:contentPart>
        </mc:Choice>
        <mc:Fallback xmlns="">
          <p:pic>
            <p:nvPicPr>
              <p:cNvPr id="69" name="墨迹 68"/>
            </p:nvPicPr>
            <p:blipFill>
              <a:blip r:embed="rId138"/>
            </p:blipFill>
            <p:spPr>
              <a:xfrm>
                <a:off x="7913370" y="3768090"/>
                <a:ext cx="187325" cy="178435"/>
              </a:xfrm>
              <a:prstGeom prst="rect"/>
            </p:spPr>
          </p:pic>
        </mc:Fallback>
      </mc:AlternateContent>
      <mc:AlternateContent xmlns:mc="http://schemas.openxmlformats.org/markup-compatibility/2006" xmlns:p14="http://schemas.microsoft.com/office/powerpoint/2010/main">
        <mc:Choice Requires="p14">
          <p:contentPart p14:bwMode="auto" r:id="rId139">
            <p14:nvContentPartPr>
              <p14:cNvPr id="70" name="墨迹 69"/>
              <p14:cNvContentPartPr/>
              <p14:nvPr/>
            </p14:nvContentPartPr>
            <p14:xfrm>
              <a:off x="8136890" y="3678555"/>
              <a:ext cx="160655" cy="160655"/>
            </p14:xfrm>
          </p:contentPart>
        </mc:Choice>
        <mc:Fallback xmlns="">
          <p:pic>
            <p:nvPicPr>
              <p:cNvPr id="70" name="墨迹 69"/>
            </p:nvPicPr>
            <p:blipFill>
              <a:blip r:embed="rId140"/>
            </p:blipFill>
            <p:spPr>
              <a:xfrm>
                <a:off x="8136890" y="3678555"/>
                <a:ext cx="160655" cy="160655"/>
              </a:xfrm>
              <a:prstGeom prst="rect"/>
            </p:spPr>
          </p:pic>
        </mc:Fallback>
      </mc:AlternateContent>
      <mc:AlternateContent xmlns:mc="http://schemas.openxmlformats.org/markup-compatibility/2006" xmlns:p14="http://schemas.microsoft.com/office/powerpoint/2010/main">
        <mc:Choice Requires="p14">
          <p:contentPart p14:bwMode="auto" r:id="rId141">
            <p14:nvContentPartPr>
              <p14:cNvPr id="71" name="墨迹 70"/>
              <p14:cNvContentPartPr/>
              <p14:nvPr/>
            </p14:nvContentPartPr>
            <p14:xfrm>
              <a:off x="8297545" y="3651885"/>
              <a:ext cx="80010" cy="71755"/>
            </p14:xfrm>
          </p:contentPart>
        </mc:Choice>
        <mc:Fallback xmlns="">
          <p:pic>
            <p:nvPicPr>
              <p:cNvPr id="71" name="墨迹 70"/>
            </p:nvPicPr>
            <p:blipFill>
              <a:blip r:embed="rId142"/>
            </p:blipFill>
            <p:spPr>
              <a:xfrm>
                <a:off x="8297545" y="3651885"/>
                <a:ext cx="80010" cy="71755"/>
              </a:xfrm>
              <a:prstGeom prst="rect"/>
            </p:spPr>
          </p:pic>
        </mc:Fallback>
      </mc:AlternateContent>
      <mc:AlternateContent xmlns:mc="http://schemas.openxmlformats.org/markup-compatibility/2006" xmlns:p14="http://schemas.microsoft.com/office/powerpoint/2010/main">
        <mc:Choice Requires="p14">
          <p:contentPart p14:bwMode="auto" r:id="rId143">
            <p14:nvContentPartPr>
              <p14:cNvPr id="72" name="墨迹 71"/>
              <p14:cNvContentPartPr/>
              <p14:nvPr/>
            </p14:nvContentPartPr>
            <p14:xfrm>
              <a:off x="8324215" y="3553460"/>
              <a:ext cx="142875" cy="285750"/>
            </p14:xfrm>
          </p:contentPart>
        </mc:Choice>
        <mc:Fallback xmlns="">
          <p:pic>
            <p:nvPicPr>
              <p:cNvPr id="72" name="墨迹 71"/>
            </p:nvPicPr>
            <p:blipFill>
              <a:blip r:embed="rId144"/>
            </p:blipFill>
            <p:spPr>
              <a:xfrm>
                <a:off x="8324215" y="3553460"/>
                <a:ext cx="142875" cy="285750"/>
              </a:xfrm>
              <a:prstGeom prst="rect"/>
            </p:spPr>
          </p:pic>
        </mc:Fallback>
      </mc:AlternateContent>
      <mc:AlternateContent xmlns:mc="http://schemas.openxmlformats.org/markup-compatibility/2006" xmlns:p14="http://schemas.microsoft.com/office/powerpoint/2010/main">
        <mc:Choice Requires="p14">
          <p:contentPart p14:bwMode="auto" r:id="rId145">
            <p14:nvContentPartPr>
              <p14:cNvPr id="73" name="墨迹 72"/>
              <p14:cNvContentPartPr/>
              <p14:nvPr/>
            </p14:nvContentPartPr>
            <p14:xfrm>
              <a:off x="8511540" y="3589655"/>
              <a:ext cx="80645" cy="106680"/>
            </p14:xfrm>
          </p:contentPart>
        </mc:Choice>
        <mc:Fallback xmlns="">
          <p:pic>
            <p:nvPicPr>
              <p:cNvPr id="73" name="墨迹 72"/>
            </p:nvPicPr>
            <p:blipFill>
              <a:blip r:embed="rId146"/>
            </p:blipFill>
            <p:spPr>
              <a:xfrm>
                <a:off x="8511540" y="3589655"/>
                <a:ext cx="80645" cy="106680"/>
              </a:xfrm>
              <a:prstGeom prst="rect"/>
            </p:spPr>
          </p:pic>
        </mc:Fallback>
      </mc:AlternateContent>
      <mc:AlternateContent xmlns:mc="http://schemas.openxmlformats.org/markup-compatibility/2006" xmlns:p14="http://schemas.microsoft.com/office/powerpoint/2010/main">
        <mc:Choice Requires="p14">
          <p:contentPart p14:bwMode="auto" r:id="rId147">
            <p14:nvContentPartPr>
              <p14:cNvPr id="74" name="墨迹 73"/>
              <p14:cNvContentPartPr/>
              <p14:nvPr/>
            </p14:nvContentPartPr>
            <p14:xfrm>
              <a:off x="8404860" y="3473450"/>
              <a:ext cx="347980" cy="615950"/>
            </p14:xfrm>
          </p:contentPart>
        </mc:Choice>
        <mc:Fallback xmlns="">
          <p:pic>
            <p:nvPicPr>
              <p:cNvPr id="74" name="墨迹 73"/>
            </p:nvPicPr>
            <p:blipFill>
              <a:blip r:embed="rId148"/>
            </p:blipFill>
            <p:spPr>
              <a:xfrm>
                <a:off x="8404860" y="3473450"/>
                <a:ext cx="347980" cy="615950"/>
              </a:xfrm>
              <a:prstGeom prst="rect"/>
            </p:spPr>
          </p:pic>
        </mc:Fallback>
      </mc:AlternateContent>
      <mc:AlternateContent xmlns:mc="http://schemas.openxmlformats.org/markup-compatibility/2006" xmlns:p14="http://schemas.microsoft.com/office/powerpoint/2010/main">
        <mc:Choice Requires="p14">
          <p:contentPart p14:bwMode="auto" r:id="rId149">
            <p14:nvContentPartPr>
              <p14:cNvPr id="75" name="墨迹 74"/>
              <p14:cNvContentPartPr/>
              <p14:nvPr/>
            </p14:nvContentPartPr>
            <p14:xfrm>
              <a:off x="8824595" y="3535680"/>
              <a:ext cx="125095" cy="36195"/>
            </p14:xfrm>
          </p:contentPart>
        </mc:Choice>
        <mc:Fallback xmlns="">
          <p:pic>
            <p:nvPicPr>
              <p:cNvPr id="75" name="墨迹 74"/>
            </p:nvPicPr>
            <p:blipFill>
              <a:blip r:embed="rId150"/>
            </p:blipFill>
            <p:spPr>
              <a:xfrm>
                <a:off x="8824595" y="3535680"/>
                <a:ext cx="125095" cy="36195"/>
              </a:xfrm>
              <a:prstGeom prst="rect"/>
            </p:spPr>
          </p:pic>
        </mc:Fallback>
      </mc:AlternateContent>
      <mc:AlternateContent xmlns:mc="http://schemas.openxmlformats.org/markup-compatibility/2006" xmlns:p14="http://schemas.microsoft.com/office/powerpoint/2010/main">
        <mc:Choice Requires="p14">
          <p:contentPart p14:bwMode="auto" r:id="rId151">
            <p14:nvContentPartPr>
              <p14:cNvPr id="76" name="墨迹 75"/>
              <p14:cNvContentPartPr/>
              <p14:nvPr/>
            </p14:nvContentPartPr>
            <p14:xfrm>
              <a:off x="8761730" y="3455670"/>
              <a:ext cx="160655" cy="410845"/>
            </p14:xfrm>
          </p:contentPart>
        </mc:Choice>
        <mc:Fallback xmlns="">
          <p:pic>
            <p:nvPicPr>
              <p:cNvPr id="76" name="墨迹 75"/>
            </p:nvPicPr>
            <p:blipFill>
              <a:blip r:embed="rId152"/>
            </p:blipFill>
            <p:spPr>
              <a:xfrm>
                <a:off x="8761730" y="3455670"/>
                <a:ext cx="160655" cy="410845"/>
              </a:xfrm>
              <a:prstGeom prst="rect"/>
            </p:spPr>
          </p:pic>
        </mc:Fallback>
      </mc:AlternateContent>
      <mc:AlternateContent xmlns:mc="http://schemas.openxmlformats.org/markup-compatibility/2006" xmlns:p14="http://schemas.microsoft.com/office/powerpoint/2010/main">
        <mc:Choice Requires="p14">
          <p:contentPart p14:bwMode="auto" r:id="rId153">
            <p14:nvContentPartPr>
              <p14:cNvPr id="77" name="墨迹 76"/>
              <p14:cNvContentPartPr/>
              <p14:nvPr/>
            </p14:nvContentPartPr>
            <p14:xfrm>
              <a:off x="9003030" y="3437890"/>
              <a:ext cx="89535" cy="187325"/>
            </p14:xfrm>
          </p:contentPart>
        </mc:Choice>
        <mc:Fallback xmlns="">
          <p:pic>
            <p:nvPicPr>
              <p:cNvPr id="77" name="墨迹 76"/>
            </p:nvPicPr>
            <p:blipFill>
              <a:blip r:embed="rId154"/>
            </p:blipFill>
            <p:spPr>
              <a:xfrm>
                <a:off x="9003030" y="3437890"/>
                <a:ext cx="89535" cy="187325"/>
              </a:xfrm>
              <a:prstGeom prst="rect"/>
            </p:spPr>
          </p:pic>
        </mc:Fallback>
      </mc:AlternateContent>
      <mc:AlternateContent xmlns:mc="http://schemas.openxmlformats.org/markup-compatibility/2006" xmlns:p14="http://schemas.microsoft.com/office/powerpoint/2010/main">
        <mc:Choice Requires="p14">
          <p:contentPart p14:bwMode="auto" r:id="rId155">
            <p14:nvContentPartPr>
              <p14:cNvPr id="78" name="墨迹 77"/>
              <p14:cNvContentPartPr/>
              <p14:nvPr/>
            </p14:nvContentPartPr>
            <p14:xfrm>
              <a:off x="8958580" y="3517900"/>
              <a:ext cx="151765" cy="250190"/>
            </p14:xfrm>
          </p:contentPart>
        </mc:Choice>
        <mc:Fallback xmlns="">
          <p:pic>
            <p:nvPicPr>
              <p:cNvPr id="78" name="墨迹 77"/>
            </p:nvPicPr>
            <p:blipFill>
              <a:blip r:embed="rId156"/>
            </p:blipFill>
            <p:spPr>
              <a:xfrm>
                <a:off x="8958580" y="3517900"/>
                <a:ext cx="151765" cy="250190"/>
              </a:xfrm>
              <a:prstGeom prst="rect"/>
            </p:spPr>
          </p:pic>
        </mc:Fallback>
      </mc:AlternateContent>
      <mc:AlternateContent xmlns:mc="http://schemas.openxmlformats.org/markup-compatibility/2006" xmlns:p14="http://schemas.microsoft.com/office/powerpoint/2010/main">
        <mc:Choice Requires="p14">
          <p:contentPart p14:bwMode="auto" r:id="rId157">
            <p14:nvContentPartPr>
              <p14:cNvPr id="79" name="墨迹 78"/>
              <p14:cNvContentPartPr/>
              <p14:nvPr/>
            </p14:nvContentPartPr>
            <p14:xfrm>
              <a:off x="9128125" y="3491230"/>
              <a:ext cx="133985" cy="151765"/>
            </p14:xfrm>
          </p:contentPart>
        </mc:Choice>
        <mc:Fallback xmlns="">
          <p:pic>
            <p:nvPicPr>
              <p:cNvPr id="79" name="墨迹 78"/>
            </p:nvPicPr>
            <p:blipFill>
              <a:blip r:embed="rId158"/>
            </p:blipFill>
            <p:spPr>
              <a:xfrm>
                <a:off x="9128125" y="3491230"/>
                <a:ext cx="133985" cy="151765"/>
              </a:xfrm>
              <a:prstGeom prst="rect"/>
            </p:spPr>
          </p:pic>
        </mc:Fallback>
      </mc:AlternateContent>
      <mc:AlternateContent xmlns:mc="http://schemas.openxmlformats.org/markup-compatibility/2006" xmlns:p14="http://schemas.microsoft.com/office/powerpoint/2010/main">
        <mc:Choice Requires="p14">
          <p:contentPart p14:bwMode="auto" r:id="rId159">
            <p14:nvContentPartPr>
              <p14:cNvPr id="80" name="墨迹 79"/>
              <p14:cNvContentPartPr/>
              <p14:nvPr/>
            </p14:nvContentPartPr>
            <p14:xfrm>
              <a:off x="9092565" y="3544570"/>
              <a:ext cx="321310" cy="250190"/>
            </p14:xfrm>
          </p:contentPart>
        </mc:Choice>
        <mc:Fallback xmlns="">
          <p:pic>
            <p:nvPicPr>
              <p:cNvPr id="80" name="墨迹 79"/>
            </p:nvPicPr>
            <p:blipFill>
              <a:blip r:embed="rId160"/>
            </p:blipFill>
            <p:spPr>
              <a:xfrm>
                <a:off x="9092565" y="3544570"/>
                <a:ext cx="321310" cy="250190"/>
              </a:xfrm>
              <a:prstGeom prst="rect"/>
            </p:spPr>
          </p:pic>
        </mc:Fallback>
      </mc:AlternateContent>
      <mc:AlternateContent xmlns:mc="http://schemas.openxmlformats.org/markup-compatibility/2006" xmlns:p14="http://schemas.microsoft.com/office/powerpoint/2010/main">
        <mc:Choice Requires="p14">
          <p:contentPart p14:bwMode="auto" r:id="rId161">
            <p14:nvContentPartPr>
              <p14:cNvPr id="81" name="墨迹 80"/>
              <p14:cNvContentPartPr/>
              <p14:nvPr/>
            </p14:nvContentPartPr>
            <p14:xfrm>
              <a:off x="9011920" y="3553460"/>
              <a:ext cx="116205" cy="18415"/>
            </p14:xfrm>
          </p:contentPart>
        </mc:Choice>
        <mc:Fallback xmlns="">
          <p:pic>
            <p:nvPicPr>
              <p:cNvPr id="81" name="墨迹 80"/>
            </p:nvPicPr>
            <p:blipFill>
              <a:blip r:embed="rId162"/>
            </p:blipFill>
            <p:spPr>
              <a:xfrm>
                <a:off x="9011920" y="3553460"/>
                <a:ext cx="116205" cy="18415"/>
              </a:xfrm>
              <a:prstGeom prst="rect"/>
            </p:spPr>
          </p:pic>
        </mc:Fallback>
      </mc:AlternateContent>
      <mc:AlternateContent xmlns:mc="http://schemas.openxmlformats.org/markup-compatibility/2006" xmlns:p14="http://schemas.microsoft.com/office/powerpoint/2010/main">
        <mc:Choice Requires="p14">
          <p:contentPart p14:bwMode="auto" r:id="rId163">
            <p14:nvContentPartPr>
              <p14:cNvPr id="82" name="墨迹 81"/>
              <p14:cNvContentPartPr/>
              <p14:nvPr/>
            </p14:nvContentPartPr>
            <p14:xfrm>
              <a:off x="9449435" y="3383915"/>
              <a:ext cx="232410" cy="250190"/>
            </p14:xfrm>
          </p:contentPart>
        </mc:Choice>
        <mc:Fallback xmlns="">
          <p:pic>
            <p:nvPicPr>
              <p:cNvPr id="82" name="墨迹 81"/>
            </p:nvPicPr>
            <p:blipFill>
              <a:blip r:embed="rId164"/>
            </p:blipFill>
            <p:spPr>
              <a:xfrm>
                <a:off x="9449435" y="3383915"/>
                <a:ext cx="232410" cy="250190"/>
              </a:xfrm>
              <a:prstGeom prst="rect"/>
            </p:spPr>
          </p:pic>
        </mc:Fallback>
      </mc:AlternateContent>
      <mc:AlternateContent xmlns:mc="http://schemas.openxmlformats.org/markup-compatibility/2006" xmlns:p14="http://schemas.microsoft.com/office/powerpoint/2010/main">
        <mc:Choice Requires="p14">
          <p:contentPart p14:bwMode="auto" r:id="rId165">
            <p14:nvContentPartPr>
              <p14:cNvPr id="83" name="墨迹 82"/>
              <p14:cNvContentPartPr/>
              <p14:nvPr/>
            </p14:nvContentPartPr>
            <p14:xfrm>
              <a:off x="9467215" y="3455670"/>
              <a:ext cx="276860" cy="365760"/>
            </p14:xfrm>
          </p:contentPart>
        </mc:Choice>
        <mc:Fallback xmlns="">
          <p:pic>
            <p:nvPicPr>
              <p:cNvPr id="83" name="墨迹 82"/>
            </p:nvPicPr>
            <p:blipFill>
              <a:blip r:embed="rId166"/>
            </p:blipFill>
            <p:spPr>
              <a:xfrm>
                <a:off x="9467215" y="3455670"/>
                <a:ext cx="276860" cy="365760"/>
              </a:xfrm>
              <a:prstGeom prst="rect"/>
            </p:spPr>
          </p:pic>
        </mc:Fallback>
      </mc:AlternateContent>
      <mc:AlternateContent xmlns:mc="http://schemas.openxmlformats.org/markup-compatibility/2006" xmlns:p14="http://schemas.microsoft.com/office/powerpoint/2010/main">
        <mc:Choice Requires="p14">
          <p:contentPart p14:bwMode="auto" r:id="rId167">
            <p14:nvContentPartPr>
              <p14:cNvPr id="84" name="墨迹 83"/>
              <p14:cNvContentPartPr/>
              <p14:nvPr/>
            </p14:nvContentPartPr>
            <p14:xfrm>
              <a:off x="9958705" y="3723640"/>
              <a:ext cx="17780" cy="360"/>
            </p14:xfrm>
          </p:contentPart>
        </mc:Choice>
        <mc:Fallback xmlns="">
          <p:pic>
            <p:nvPicPr>
              <p:cNvPr id="84" name="墨迹 83"/>
            </p:nvPicPr>
            <p:blipFill>
              <a:blip r:embed="rId168"/>
            </p:blipFill>
            <p:spPr>
              <a:xfrm>
                <a:off x="9958705" y="3723640"/>
                <a:ext cx="17780" cy="360"/>
              </a:xfrm>
              <a:prstGeom prst="rect"/>
            </p:spPr>
          </p:pic>
        </mc:Fallback>
      </mc:AlternateContent>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1911350" y="749935"/>
              <a:ext cx="196215" cy="499745"/>
            </p14:xfrm>
          </p:contentPart>
        </mc:Choice>
        <mc:Fallback xmlns="">
          <p:pic>
            <p:nvPicPr>
              <p:cNvPr id="4" name="墨迹 3"/>
            </p:nvPicPr>
            <p:blipFill>
              <a:blip r:embed="rId4"/>
            </p:blipFill>
            <p:spPr>
              <a:xfrm>
                <a:off x="1911350" y="749935"/>
                <a:ext cx="196215" cy="49974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5" name="墨迹 4"/>
              <p14:cNvContentPartPr/>
              <p14:nvPr/>
            </p14:nvContentPartPr>
            <p14:xfrm>
              <a:off x="2080895" y="1053465"/>
              <a:ext cx="133985" cy="222885"/>
            </p14:xfrm>
          </p:contentPart>
        </mc:Choice>
        <mc:Fallback xmlns="">
          <p:pic>
            <p:nvPicPr>
              <p:cNvPr id="5" name="墨迹 4"/>
            </p:nvPicPr>
            <p:blipFill>
              <a:blip r:embed="rId6"/>
            </p:blipFill>
            <p:spPr>
              <a:xfrm>
                <a:off x="2080895" y="1053465"/>
                <a:ext cx="133985" cy="22288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6" name="墨迹 5"/>
              <p14:cNvContentPartPr/>
              <p14:nvPr/>
            </p14:nvContentPartPr>
            <p14:xfrm>
              <a:off x="2259330" y="1133475"/>
              <a:ext cx="17780" cy="142875"/>
            </p14:xfrm>
          </p:contentPart>
        </mc:Choice>
        <mc:Fallback xmlns="">
          <p:pic>
            <p:nvPicPr>
              <p:cNvPr id="6" name="墨迹 5"/>
            </p:nvPicPr>
            <p:blipFill>
              <a:blip r:embed="rId8"/>
            </p:blipFill>
            <p:spPr>
              <a:xfrm>
                <a:off x="2259330" y="1133475"/>
                <a:ext cx="17780" cy="14287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7" name="墨迹 6"/>
              <p14:cNvContentPartPr/>
              <p14:nvPr/>
            </p14:nvContentPartPr>
            <p14:xfrm>
              <a:off x="2232660" y="1000125"/>
              <a:ext cx="35560" cy="62230"/>
            </p14:xfrm>
          </p:contentPart>
        </mc:Choice>
        <mc:Fallback xmlns="">
          <p:pic>
            <p:nvPicPr>
              <p:cNvPr id="7" name="墨迹 6"/>
            </p:nvPicPr>
            <p:blipFill>
              <a:blip r:embed="rId10"/>
            </p:blipFill>
            <p:spPr>
              <a:xfrm>
                <a:off x="2232660" y="1000125"/>
                <a:ext cx="35560" cy="6223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8" name="墨迹 7"/>
              <p14:cNvContentPartPr/>
              <p14:nvPr/>
            </p14:nvContentPartPr>
            <p14:xfrm>
              <a:off x="2259330" y="1097915"/>
              <a:ext cx="169545" cy="330835"/>
            </p14:xfrm>
          </p:contentPart>
        </mc:Choice>
        <mc:Fallback xmlns="">
          <p:pic>
            <p:nvPicPr>
              <p:cNvPr id="8" name="墨迹 7"/>
            </p:nvPicPr>
            <p:blipFill>
              <a:blip r:embed="rId12"/>
            </p:blipFill>
            <p:spPr>
              <a:xfrm>
                <a:off x="2259330" y="1097915"/>
                <a:ext cx="169545" cy="330835"/>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9" name="墨迹 8"/>
              <p14:cNvContentPartPr/>
              <p14:nvPr/>
            </p14:nvContentPartPr>
            <p14:xfrm>
              <a:off x="2456180" y="990600"/>
              <a:ext cx="151765" cy="276860"/>
            </p14:xfrm>
          </p:contentPart>
        </mc:Choice>
        <mc:Fallback xmlns="">
          <p:pic>
            <p:nvPicPr>
              <p:cNvPr id="9" name="墨迹 8"/>
            </p:nvPicPr>
            <p:blipFill>
              <a:blip r:embed="rId14"/>
            </p:blipFill>
            <p:spPr>
              <a:xfrm>
                <a:off x="2456180" y="990600"/>
                <a:ext cx="151765" cy="27686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0" name="墨迹 9"/>
              <p14:cNvContentPartPr/>
              <p14:nvPr/>
            </p14:nvContentPartPr>
            <p14:xfrm>
              <a:off x="2590165" y="1062355"/>
              <a:ext cx="205105" cy="53340"/>
            </p14:xfrm>
          </p:contentPart>
        </mc:Choice>
        <mc:Fallback xmlns="">
          <p:pic>
            <p:nvPicPr>
              <p:cNvPr id="10" name="墨迹 9"/>
            </p:nvPicPr>
            <p:blipFill>
              <a:blip r:embed="rId16"/>
            </p:blipFill>
            <p:spPr>
              <a:xfrm>
                <a:off x="2590165" y="1062355"/>
                <a:ext cx="205105" cy="5334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p14:cNvContentPartPr/>
              <p14:nvPr/>
            </p14:nvContentPartPr>
            <p14:xfrm>
              <a:off x="2670175" y="1026795"/>
              <a:ext cx="35560" cy="231775"/>
            </p14:xfrm>
          </p:contentPart>
        </mc:Choice>
        <mc:Fallback xmlns="">
          <p:pic>
            <p:nvPicPr>
              <p:cNvPr id="11" name="墨迹 10"/>
            </p:nvPicPr>
            <p:blipFill>
              <a:blip r:embed="rId18"/>
            </p:blipFill>
            <p:spPr>
              <a:xfrm>
                <a:off x="2670175" y="1026795"/>
                <a:ext cx="35560" cy="231775"/>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p14:cNvContentPartPr/>
              <p14:nvPr/>
            </p14:nvContentPartPr>
            <p14:xfrm>
              <a:off x="2339975" y="561975"/>
              <a:ext cx="8890" cy="179070"/>
            </p14:xfrm>
          </p:contentPart>
        </mc:Choice>
        <mc:Fallback xmlns="">
          <p:pic>
            <p:nvPicPr>
              <p:cNvPr id="12" name="墨迹 11"/>
            </p:nvPicPr>
            <p:blipFill>
              <a:blip r:embed="rId20"/>
            </p:blipFill>
            <p:spPr>
              <a:xfrm>
                <a:off x="2339975" y="561975"/>
                <a:ext cx="8890" cy="17907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3" name="墨迹 12"/>
              <p14:cNvContentPartPr/>
              <p14:nvPr/>
            </p14:nvContentPartPr>
            <p14:xfrm>
              <a:off x="2411095" y="526415"/>
              <a:ext cx="107315" cy="178435"/>
            </p14:xfrm>
          </p:contentPart>
        </mc:Choice>
        <mc:Fallback xmlns="">
          <p:pic>
            <p:nvPicPr>
              <p:cNvPr id="13" name="墨迹 12"/>
            </p:nvPicPr>
            <p:blipFill>
              <a:blip r:embed="rId22"/>
            </p:blipFill>
            <p:spPr>
              <a:xfrm>
                <a:off x="2411095" y="526415"/>
                <a:ext cx="107315" cy="178435"/>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p14:cNvContentPartPr/>
              <p14:nvPr/>
            </p14:nvContentPartPr>
            <p14:xfrm>
              <a:off x="2232660" y="571500"/>
              <a:ext cx="125095" cy="240665"/>
            </p14:xfrm>
          </p:contentPart>
        </mc:Choice>
        <mc:Fallback xmlns="">
          <p:pic>
            <p:nvPicPr>
              <p:cNvPr id="14" name="墨迹 13"/>
            </p:nvPicPr>
            <p:blipFill>
              <a:blip r:embed="rId24"/>
            </p:blipFill>
            <p:spPr>
              <a:xfrm>
                <a:off x="2232660" y="571500"/>
                <a:ext cx="125095" cy="240665"/>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15" name="墨迹 14"/>
              <p14:cNvContentPartPr/>
              <p14:nvPr/>
            </p14:nvContentPartPr>
            <p14:xfrm>
              <a:off x="3161665" y="1009015"/>
              <a:ext cx="360" cy="26670"/>
            </p14:xfrm>
          </p:contentPart>
        </mc:Choice>
        <mc:Fallback xmlns="">
          <p:pic>
            <p:nvPicPr>
              <p:cNvPr id="15" name="墨迹 14"/>
            </p:nvPicPr>
            <p:blipFill>
              <a:blip r:embed="rId26"/>
            </p:blipFill>
            <p:spPr>
              <a:xfrm>
                <a:off x="3161665" y="1009015"/>
                <a:ext cx="360" cy="26670"/>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p14:cNvContentPartPr/>
              <p14:nvPr/>
            </p14:nvContentPartPr>
            <p14:xfrm>
              <a:off x="3152775" y="1009015"/>
              <a:ext cx="26670" cy="35560"/>
            </p14:xfrm>
          </p:contentPart>
        </mc:Choice>
        <mc:Fallback xmlns="">
          <p:pic>
            <p:nvPicPr>
              <p:cNvPr id="16" name="墨迹 15"/>
            </p:nvPicPr>
            <p:blipFill>
              <a:blip r:embed="rId28"/>
            </p:blipFill>
            <p:spPr>
              <a:xfrm>
                <a:off x="3152775" y="1009015"/>
                <a:ext cx="26670" cy="35560"/>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17" name="墨迹 16"/>
              <p14:cNvContentPartPr/>
              <p14:nvPr/>
            </p14:nvContentPartPr>
            <p14:xfrm>
              <a:off x="3420745" y="669290"/>
              <a:ext cx="196215" cy="518160"/>
            </p14:xfrm>
          </p:contentPart>
        </mc:Choice>
        <mc:Fallback xmlns="">
          <p:pic>
            <p:nvPicPr>
              <p:cNvPr id="17" name="墨迹 16"/>
            </p:nvPicPr>
            <p:blipFill>
              <a:blip r:embed="rId30"/>
            </p:blipFill>
            <p:spPr>
              <a:xfrm>
                <a:off x="3420745" y="669290"/>
                <a:ext cx="196215" cy="518160"/>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8" name="墨迹 17"/>
              <p14:cNvContentPartPr/>
              <p14:nvPr/>
            </p14:nvContentPartPr>
            <p14:xfrm>
              <a:off x="3670935" y="990600"/>
              <a:ext cx="88900" cy="161290"/>
            </p14:xfrm>
          </p:contentPart>
        </mc:Choice>
        <mc:Fallback xmlns="">
          <p:pic>
            <p:nvPicPr>
              <p:cNvPr id="18" name="墨迹 17"/>
            </p:nvPicPr>
            <p:blipFill>
              <a:blip r:embed="rId32"/>
            </p:blipFill>
            <p:spPr>
              <a:xfrm>
                <a:off x="3670935" y="990600"/>
                <a:ext cx="88900" cy="16129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19" name="墨迹 18"/>
              <p14:cNvContentPartPr/>
              <p14:nvPr/>
            </p14:nvContentPartPr>
            <p14:xfrm>
              <a:off x="3831590" y="1026795"/>
              <a:ext cx="8890" cy="88900"/>
            </p14:xfrm>
          </p:contentPart>
        </mc:Choice>
        <mc:Fallback xmlns="">
          <p:pic>
            <p:nvPicPr>
              <p:cNvPr id="19" name="墨迹 18"/>
            </p:nvPicPr>
            <p:blipFill>
              <a:blip r:embed="rId34"/>
            </p:blipFill>
            <p:spPr>
              <a:xfrm>
                <a:off x="3831590" y="1026795"/>
                <a:ext cx="8890" cy="88900"/>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p14:cNvContentPartPr/>
              <p14:nvPr/>
            </p14:nvContentPartPr>
            <p14:xfrm>
              <a:off x="3822700" y="875030"/>
              <a:ext cx="8890" cy="53340"/>
            </p14:xfrm>
          </p:contentPart>
        </mc:Choice>
        <mc:Fallback xmlns="">
          <p:pic>
            <p:nvPicPr>
              <p:cNvPr id="20" name="墨迹 19"/>
            </p:nvPicPr>
            <p:blipFill>
              <a:blip r:embed="rId36"/>
            </p:blipFill>
            <p:spPr>
              <a:xfrm>
                <a:off x="3822700" y="875030"/>
                <a:ext cx="8890" cy="5334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p14:cNvContentPartPr/>
              <p14:nvPr/>
            </p14:nvContentPartPr>
            <p14:xfrm>
              <a:off x="3786505" y="1000125"/>
              <a:ext cx="170180" cy="356870"/>
            </p14:xfrm>
          </p:contentPart>
        </mc:Choice>
        <mc:Fallback xmlns="">
          <p:pic>
            <p:nvPicPr>
              <p:cNvPr id="21" name="墨迹 20"/>
            </p:nvPicPr>
            <p:blipFill>
              <a:blip r:embed="rId38"/>
            </p:blipFill>
            <p:spPr>
              <a:xfrm>
                <a:off x="3786505" y="1000125"/>
                <a:ext cx="170180" cy="356870"/>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p14:cNvContentPartPr/>
              <p14:nvPr/>
            </p14:nvContentPartPr>
            <p14:xfrm>
              <a:off x="3930015" y="883920"/>
              <a:ext cx="142875" cy="312420"/>
            </p14:xfrm>
          </p:contentPart>
        </mc:Choice>
        <mc:Fallback xmlns="">
          <p:pic>
            <p:nvPicPr>
              <p:cNvPr id="22" name="墨迹 21"/>
            </p:nvPicPr>
            <p:blipFill>
              <a:blip r:embed="rId40"/>
            </p:blipFill>
            <p:spPr>
              <a:xfrm>
                <a:off x="3930015" y="883920"/>
                <a:ext cx="142875" cy="312420"/>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p14:cNvContentPartPr/>
              <p14:nvPr/>
            </p14:nvContentPartPr>
            <p14:xfrm>
              <a:off x="4081780" y="1009015"/>
              <a:ext cx="151765" cy="17780"/>
            </p14:xfrm>
          </p:contentPart>
        </mc:Choice>
        <mc:Fallback xmlns="">
          <p:pic>
            <p:nvPicPr>
              <p:cNvPr id="23" name="墨迹 22"/>
            </p:nvPicPr>
            <p:blipFill>
              <a:blip r:embed="rId42"/>
            </p:blipFill>
            <p:spPr>
              <a:xfrm>
                <a:off x="4081780" y="1009015"/>
                <a:ext cx="151765" cy="17780"/>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p14:cNvContentPartPr/>
              <p14:nvPr/>
            </p14:nvContentPartPr>
            <p14:xfrm>
              <a:off x="4197350" y="955040"/>
              <a:ext cx="9525" cy="187960"/>
            </p14:xfrm>
          </p:contentPart>
        </mc:Choice>
        <mc:Fallback xmlns="">
          <p:pic>
            <p:nvPicPr>
              <p:cNvPr id="24" name="墨迹 23"/>
            </p:nvPicPr>
            <p:blipFill>
              <a:blip r:embed="rId44"/>
            </p:blipFill>
            <p:spPr>
              <a:xfrm>
                <a:off x="4197350" y="955040"/>
                <a:ext cx="9525" cy="187960"/>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p14:cNvContentPartPr/>
              <p14:nvPr/>
            </p14:nvContentPartPr>
            <p14:xfrm>
              <a:off x="3813810" y="1026795"/>
              <a:ext cx="8890" cy="106680"/>
            </p14:xfrm>
          </p:contentPart>
        </mc:Choice>
        <mc:Fallback xmlns="">
          <p:pic>
            <p:nvPicPr>
              <p:cNvPr id="25" name="墨迹 24"/>
            </p:nvPicPr>
            <p:blipFill>
              <a:blip r:embed="rId46"/>
            </p:blipFill>
            <p:spPr>
              <a:xfrm>
                <a:off x="3813810" y="1026795"/>
                <a:ext cx="8890" cy="106680"/>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p14:cNvContentPartPr/>
              <p14:nvPr/>
            </p14:nvContentPartPr>
            <p14:xfrm>
              <a:off x="3813810" y="901700"/>
              <a:ext cx="8890" cy="26670"/>
            </p14:xfrm>
          </p:contentPart>
        </mc:Choice>
        <mc:Fallback xmlns="">
          <p:pic>
            <p:nvPicPr>
              <p:cNvPr id="26" name="墨迹 25"/>
            </p:nvPicPr>
            <p:blipFill>
              <a:blip r:embed="rId48"/>
            </p:blipFill>
            <p:spPr>
              <a:xfrm>
                <a:off x="3813810" y="901700"/>
                <a:ext cx="8890" cy="26670"/>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p14:cNvContentPartPr/>
              <p14:nvPr/>
            </p14:nvContentPartPr>
            <p14:xfrm>
              <a:off x="3920490" y="490855"/>
              <a:ext cx="107315" cy="107315"/>
            </p14:xfrm>
          </p:contentPart>
        </mc:Choice>
        <mc:Fallback xmlns="">
          <p:pic>
            <p:nvPicPr>
              <p:cNvPr id="27" name="墨迹 26"/>
            </p:nvPicPr>
            <p:blipFill>
              <a:blip r:embed="rId50"/>
            </p:blipFill>
            <p:spPr>
              <a:xfrm>
                <a:off x="3920490" y="490855"/>
                <a:ext cx="107315" cy="107315"/>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p14:cNvContentPartPr/>
              <p14:nvPr/>
            </p14:nvContentPartPr>
            <p14:xfrm>
              <a:off x="4018915" y="455295"/>
              <a:ext cx="53975" cy="169545"/>
            </p14:xfrm>
          </p:contentPart>
        </mc:Choice>
        <mc:Fallback xmlns="">
          <p:pic>
            <p:nvPicPr>
              <p:cNvPr id="28" name="墨迹 27"/>
            </p:nvPicPr>
            <p:blipFill>
              <a:blip r:embed="rId52"/>
            </p:blipFill>
            <p:spPr>
              <a:xfrm>
                <a:off x="4018915" y="455295"/>
                <a:ext cx="53975" cy="169545"/>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p14:cNvContentPartPr/>
              <p14:nvPr/>
            </p14:nvContentPartPr>
            <p14:xfrm>
              <a:off x="3813810" y="473075"/>
              <a:ext cx="106680" cy="222885"/>
            </p14:xfrm>
          </p:contentPart>
        </mc:Choice>
        <mc:Fallback xmlns="">
          <p:pic>
            <p:nvPicPr>
              <p:cNvPr id="29" name="墨迹 28"/>
            </p:nvPicPr>
            <p:blipFill>
              <a:blip r:embed="rId54"/>
            </p:blipFill>
            <p:spPr>
              <a:xfrm>
                <a:off x="3813810" y="473075"/>
                <a:ext cx="106680" cy="222885"/>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p14:cNvContentPartPr/>
              <p14:nvPr/>
            </p14:nvContentPartPr>
            <p14:xfrm>
              <a:off x="4537075" y="1062355"/>
              <a:ext cx="35560" cy="35560"/>
            </p14:xfrm>
          </p:contentPart>
        </mc:Choice>
        <mc:Fallback xmlns="">
          <p:pic>
            <p:nvPicPr>
              <p:cNvPr id="30" name="墨迹 29"/>
            </p:nvPicPr>
            <p:blipFill>
              <a:blip r:embed="rId56"/>
            </p:blipFill>
            <p:spPr>
              <a:xfrm>
                <a:off x="4537075" y="1062355"/>
                <a:ext cx="35560" cy="35560"/>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p14:cNvContentPartPr/>
              <p14:nvPr/>
            </p14:nvContentPartPr>
            <p14:xfrm>
              <a:off x="4840605" y="660400"/>
              <a:ext cx="205740" cy="178435"/>
            </p14:xfrm>
          </p:contentPart>
        </mc:Choice>
        <mc:Fallback xmlns="">
          <p:pic>
            <p:nvPicPr>
              <p:cNvPr id="31" name="墨迹 30"/>
            </p:nvPicPr>
            <p:blipFill>
              <a:blip r:embed="rId58"/>
            </p:blipFill>
            <p:spPr>
              <a:xfrm>
                <a:off x="4840605" y="660400"/>
                <a:ext cx="205740" cy="178435"/>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p14:cNvContentPartPr/>
              <p14:nvPr/>
            </p14:nvContentPartPr>
            <p14:xfrm>
              <a:off x="4849495" y="767715"/>
              <a:ext cx="8890" cy="285750"/>
            </p14:xfrm>
          </p:contentPart>
        </mc:Choice>
        <mc:Fallback xmlns="">
          <p:pic>
            <p:nvPicPr>
              <p:cNvPr id="32" name="墨迹 31"/>
            </p:nvPicPr>
            <p:blipFill>
              <a:blip r:embed="rId60"/>
            </p:blipFill>
            <p:spPr>
              <a:xfrm>
                <a:off x="4849495" y="767715"/>
                <a:ext cx="8890" cy="285750"/>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p14:cNvContentPartPr/>
              <p14:nvPr/>
            </p14:nvContentPartPr>
            <p14:xfrm>
              <a:off x="4974590" y="919480"/>
              <a:ext cx="142875" cy="151765"/>
            </p14:xfrm>
          </p:contentPart>
        </mc:Choice>
        <mc:Fallback xmlns="">
          <p:pic>
            <p:nvPicPr>
              <p:cNvPr id="33" name="墨迹 32"/>
            </p:nvPicPr>
            <p:blipFill>
              <a:blip r:embed="rId62"/>
            </p:blipFill>
            <p:spPr>
              <a:xfrm>
                <a:off x="4974590" y="919480"/>
                <a:ext cx="142875" cy="151765"/>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p14:cNvContentPartPr/>
              <p14:nvPr/>
            </p14:nvContentPartPr>
            <p14:xfrm>
              <a:off x="5153660" y="937260"/>
              <a:ext cx="8890" cy="160655"/>
            </p14:xfrm>
          </p:contentPart>
        </mc:Choice>
        <mc:Fallback xmlns="">
          <p:pic>
            <p:nvPicPr>
              <p:cNvPr id="34" name="墨迹 33"/>
            </p:nvPicPr>
            <p:blipFill>
              <a:blip r:embed="rId64"/>
            </p:blipFill>
            <p:spPr>
              <a:xfrm>
                <a:off x="5153660" y="937260"/>
                <a:ext cx="8890" cy="160655"/>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p14:cNvContentPartPr/>
              <p14:nvPr/>
            </p14:nvContentPartPr>
            <p14:xfrm>
              <a:off x="5162550" y="821055"/>
              <a:ext cx="35560" cy="80645"/>
            </p14:xfrm>
          </p:contentPart>
        </mc:Choice>
        <mc:Fallback xmlns="">
          <p:pic>
            <p:nvPicPr>
              <p:cNvPr id="35" name="墨迹 34"/>
            </p:nvPicPr>
            <p:blipFill>
              <a:blip r:embed="rId66"/>
            </p:blipFill>
            <p:spPr>
              <a:xfrm>
                <a:off x="5162550" y="821055"/>
                <a:ext cx="35560" cy="80645"/>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p14:cNvContentPartPr/>
              <p14:nvPr/>
            </p14:nvContentPartPr>
            <p14:xfrm>
              <a:off x="5180330" y="901700"/>
              <a:ext cx="151765" cy="294640"/>
            </p14:xfrm>
          </p:contentPart>
        </mc:Choice>
        <mc:Fallback xmlns="">
          <p:pic>
            <p:nvPicPr>
              <p:cNvPr id="36" name="墨迹 35"/>
            </p:nvPicPr>
            <p:blipFill>
              <a:blip r:embed="rId68"/>
            </p:blipFill>
            <p:spPr>
              <a:xfrm>
                <a:off x="5180330" y="901700"/>
                <a:ext cx="151765" cy="294640"/>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p14:cNvContentPartPr/>
              <p14:nvPr/>
            </p14:nvContentPartPr>
            <p14:xfrm>
              <a:off x="5376545" y="821055"/>
              <a:ext cx="71755" cy="276860"/>
            </p14:xfrm>
          </p:contentPart>
        </mc:Choice>
        <mc:Fallback xmlns="">
          <p:pic>
            <p:nvPicPr>
              <p:cNvPr id="37" name="墨迹 36"/>
            </p:nvPicPr>
            <p:blipFill>
              <a:blip r:embed="rId70"/>
            </p:blipFill>
            <p:spPr>
              <a:xfrm>
                <a:off x="5376545" y="821055"/>
                <a:ext cx="71755" cy="276860"/>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p14:cNvContentPartPr/>
              <p14:nvPr/>
            </p14:nvContentPartPr>
            <p14:xfrm>
              <a:off x="5430520" y="946150"/>
              <a:ext cx="160655" cy="44450"/>
            </p14:xfrm>
          </p:contentPart>
        </mc:Choice>
        <mc:Fallback xmlns="">
          <p:pic>
            <p:nvPicPr>
              <p:cNvPr id="38" name="墨迹 37"/>
            </p:nvPicPr>
            <p:blipFill>
              <a:blip r:embed="rId72"/>
            </p:blipFill>
            <p:spPr>
              <a:xfrm>
                <a:off x="5430520" y="946150"/>
                <a:ext cx="160655" cy="44450"/>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p14:cNvContentPartPr/>
              <p14:nvPr/>
            </p14:nvContentPartPr>
            <p14:xfrm>
              <a:off x="5528310" y="875030"/>
              <a:ext cx="17780" cy="231775"/>
            </p14:xfrm>
          </p:contentPart>
        </mc:Choice>
        <mc:Fallback xmlns="">
          <p:pic>
            <p:nvPicPr>
              <p:cNvPr id="39" name="墨迹 38"/>
            </p:nvPicPr>
            <p:blipFill>
              <a:blip r:embed="rId74"/>
            </p:blipFill>
            <p:spPr>
              <a:xfrm>
                <a:off x="5528310" y="875030"/>
                <a:ext cx="17780" cy="231775"/>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p14:cNvContentPartPr/>
              <p14:nvPr/>
            </p14:nvContentPartPr>
            <p14:xfrm>
              <a:off x="5153660" y="838835"/>
              <a:ext cx="26670" cy="360"/>
            </p14:xfrm>
          </p:contentPart>
        </mc:Choice>
        <mc:Fallback xmlns="">
          <p:pic>
            <p:nvPicPr>
              <p:cNvPr id="40" name="墨迹 39"/>
            </p:nvPicPr>
            <p:blipFill>
              <a:blip r:embed="rId76"/>
            </p:blipFill>
            <p:spPr>
              <a:xfrm>
                <a:off x="5153660" y="838835"/>
                <a:ext cx="26670" cy="360"/>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p14:cNvContentPartPr/>
              <p14:nvPr/>
            </p14:nvContentPartPr>
            <p14:xfrm>
              <a:off x="5332095" y="285750"/>
              <a:ext cx="116205" cy="169545"/>
            </p14:xfrm>
          </p:contentPart>
        </mc:Choice>
        <mc:Fallback xmlns="">
          <p:pic>
            <p:nvPicPr>
              <p:cNvPr id="41" name="墨迹 40"/>
            </p:nvPicPr>
            <p:blipFill>
              <a:blip r:embed="rId78"/>
            </p:blipFill>
            <p:spPr>
              <a:xfrm>
                <a:off x="5332095" y="285750"/>
                <a:ext cx="116205" cy="169545"/>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p14:cNvContentPartPr/>
              <p14:nvPr/>
            </p14:nvContentPartPr>
            <p14:xfrm>
              <a:off x="5501640" y="374650"/>
              <a:ext cx="17780" cy="133985"/>
            </p14:xfrm>
          </p:contentPart>
        </mc:Choice>
        <mc:Fallback xmlns="">
          <p:pic>
            <p:nvPicPr>
              <p:cNvPr id="42" name="墨迹 41"/>
            </p:nvPicPr>
            <p:blipFill>
              <a:blip r:embed="rId80"/>
            </p:blipFill>
            <p:spPr>
              <a:xfrm>
                <a:off x="5501640" y="374650"/>
                <a:ext cx="17780" cy="133985"/>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p14:cNvContentPartPr/>
              <p14:nvPr/>
            </p14:nvContentPartPr>
            <p14:xfrm>
              <a:off x="5233670" y="410210"/>
              <a:ext cx="133985" cy="170180"/>
            </p14:xfrm>
          </p:contentPart>
        </mc:Choice>
        <mc:Fallback xmlns="">
          <p:pic>
            <p:nvPicPr>
              <p:cNvPr id="43" name="墨迹 42"/>
            </p:nvPicPr>
            <p:blipFill>
              <a:blip r:embed="rId82"/>
            </p:blipFill>
            <p:spPr>
              <a:xfrm>
                <a:off x="5233670" y="410210"/>
                <a:ext cx="133985" cy="170180"/>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p14:cNvContentPartPr/>
              <p14:nvPr/>
            </p14:nvContentPartPr>
            <p14:xfrm>
              <a:off x="6546850" y="919480"/>
              <a:ext cx="80010" cy="8890"/>
            </p14:xfrm>
          </p:contentPart>
        </mc:Choice>
        <mc:Fallback xmlns="">
          <p:pic>
            <p:nvPicPr>
              <p:cNvPr id="44" name="墨迹 43"/>
            </p:nvPicPr>
            <p:blipFill>
              <a:blip r:embed="rId84"/>
            </p:blipFill>
            <p:spPr>
              <a:xfrm>
                <a:off x="6546850" y="919480"/>
                <a:ext cx="80010" cy="8890"/>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p14:cNvContentPartPr/>
              <p14:nvPr/>
            </p14:nvContentPartPr>
            <p14:xfrm>
              <a:off x="6162675" y="963930"/>
              <a:ext cx="17780" cy="360"/>
            </p14:xfrm>
          </p:contentPart>
        </mc:Choice>
        <mc:Fallback xmlns="">
          <p:pic>
            <p:nvPicPr>
              <p:cNvPr id="45" name="墨迹 44"/>
            </p:nvPicPr>
            <p:blipFill>
              <a:blip r:embed="rId86"/>
            </p:blipFill>
            <p:spPr>
              <a:xfrm>
                <a:off x="6162675" y="963930"/>
                <a:ext cx="17780" cy="360"/>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p14:cNvContentPartPr/>
              <p14:nvPr/>
            </p14:nvContentPartPr>
            <p14:xfrm>
              <a:off x="6144895" y="963930"/>
              <a:ext cx="35560" cy="8890"/>
            </p14:xfrm>
          </p:contentPart>
        </mc:Choice>
        <mc:Fallback xmlns="">
          <p:pic>
            <p:nvPicPr>
              <p:cNvPr id="46" name="墨迹 45"/>
            </p:nvPicPr>
            <p:blipFill>
              <a:blip r:embed="rId88"/>
            </p:blipFill>
            <p:spPr>
              <a:xfrm>
                <a:off x="6144895" y="963930"/>
                <a:ext cx="35560" cy="8890"/>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p14:cNvContentPartPr/>
              <p14:nvPr/>
            </p14:nvContentPartPr>
            <p14:xfrm>
              <a:off x="6269990" y="919480"/>
              <a:ext cx="53340" cy="89535"/>
            </p14:xfrm>
          </p:contentPart>
        </mc:Choice>
        <mc:Fallback xmlns="">
          <p:pic>
            <p:nvPicPr>
              <p:cNvPr id="47" name="墨迹 46"/>
            </p:nvPicPr>
            <p:blipFill>
              <a:blip r:embed="rId90"/>
            </p:blipFill>
            <p:spPr>
              <a:xfrm>
                <a:off x="6269990" y="919480"/>
                <a:ext cx="53340" cy="89535"/>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p14:cNvContentPartPr/>
              <p14:nvPr/>
            </p14:nvContentPartPr>
            <p14:xfrm>
              <a:off x="6448425" y="937260"/>
              <a:ext cx="360" cy="26670"/>
            </p14:xfrm>
          </p:contentPart>
        </mc:Choice>
        <mc:Fallback xmlns="">
          <p:pic>
            <p:nvPicPr>
              <p:cNvPr id="48" name="墨迹 47"/>
            </p:nvPicPr>
            <p:blipFill>
              <a:blip r:embed="rId26"/>
            </p:blipFill>
            <p:spPr>
              <a:xfrm>
                <a:off x="6448425" y="937260"/>
                <a:ext cx="360" cy="2667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49" name="墨迹 48"/>
              <p14:cNvContentPartPr/>
              <p14:nvPr/>
            </p14:nvContentPartPr>
            <p14:xfrm>
              <a:off x="6903720" y="526415"/>
              <a:ext cx="304165" cy="580390"/>
            </p14:xfrm>
          </p:contentPart>
        </mc:Choice>
        <mc:Fallback xmlns="">
          <p:pic>
            <p:nvPicPr>
              <p:cNvPr id="49" name="墨迹 48"/>
            </p:nvPicPr>
            <p:blipFill>
              <a:blip r:embed="rId93"/>
            </p:blipFill>
            <p:spPr>
              <a:xfrm>
                <a:off x="6903720" y="526415"/>
                <a:ext cx="304165" cy="58039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50" name="墨迹 49"/>
              <p14:cNvContentPartPr/>
              <p14:nvPr/>
            </p14:nvContentPartPr>
            <p14:xfrm>
              <a:off x="7019925" y="901700"/>
              <a:ext cx="170180" cy="196215"/>
            </p14:xfrm>
          </p:contentPart>
        </mc:Choice>
        <mc:Fallback xmlns="">
          <p:pic>
            <p:nvPicPr>
              <p:cNvPr id="50" name="墨迹 49"/>
            </p:nvPicPr>
            <p:blipFill>
              <a:blip r:embed="rId95"/>
            </p:blipFill>
            <p:spPr>
              <a:xfrm>
                <a:off x="7019925" y="901700"/>
                <a:ext cx="170180" cy="196215"/>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51" name="墨迹 50"/>
              <p14:cNvContentPartPr/>
              <p14:nvPr/>
            </p14:nvContentPartPr>
            <p14:xfrm>
              <a:off x="7216775" y="990600"/>
              <a:ext cx="8890" cy="125095"/>
            </p14:xfrm>
          </p:contentPart>
        </mc:Choice>
        <mc:Fallback xmlns="">
          <p:pic>
            <p:nvPicPr>
              <p:cNvPr id="51" name="墨迹 50"/>
            </p:nvPicPr>
            <p:blipFill>
              <a:blip r:embed="rId97"/>
            </p:blipFill>
            <p:spPr>
              <a:xfrm>
                <a:off x="7216775" y="990600"/>
                <a:ext cx="8890" cy="125095"/>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52" name="墨迹 51"/>
              <p14:cNvContentPartPr/>
              <p14:nvPr/>
            </p14:nvContentPartPr>
            <p14:xfrm>
              <a:off x="7216775" y="847725"/>
              <a:ext cx="35560" cy="62865"/>
            </p14:xfrm>
          </p:contentPart>
        </mc:Choice>
        <mc:Fallback xmlns="">
          <p:pic>
            <p:nvPicPr>
              <p:cNvPr id="52" name="墨迹 51"/>
            </p:nvPicPr>
            <p:blipFill>
              <a:blip r:embed="rId99"/>
            </p:blipFill>
            <p:spPr>
              <a:xfrm>
                <a:off x="7216775" y="847725"/>
                <a:ext cx="35560" cy="62865"/>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53" name="墨迹 52"/>
              <p14:cNvContentPartPr/>
              <p14:nvPr/>
            </p14:nvContentPartPr>
            <p14:xfrm>
              <a:off x="7171690" y="1000125"/>
              <a:ext cx="187960" cy="365760"/>
            </p14:xfrm>
          </p:contentPart>
        </mc:Choice>
        <mc:Fallback xmlns="">
          <p:pic>
            <p:nvPicPr>
              <p:cNvPr id="53" name="墨迹 52"/>
            </p:nvPicPr>
            <p:blipFill>
              <a:blip r:embed="rId101"/>
            </p:blipFill>
            <p:spPr>
              <a:xfrm>
                <a:off x="7171690" y="1000125"/>
                <a:ext cx="187960" cy="36576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54" name="墨迹 53"/>
              <p14:cNvContentPartPr/>
              <p14:nvPr/>
            </p14:nvContentPartPr>
            <p14:xfrm>
              <a:off x="7404100" y="901700"/>
              <a:ext cx="107315" cy="267970"/>
            </p14:xfrm>
          </p:contentPart>
        </mc:Choice>
        <mc:Fallback xmlns="">
          <p:pic>
            <p:nvPicPr>
              <p:cNvPr id="54" name="墨迹 53"/>
            </p:nvPicPr>
            <p:blipFill>
              <a:blip r:embed="rId103"/>
            </p:blipFill>
            <p:spPr>
              <a:xfrm>
                <a:off x="7404100" y="901700"/>
                <a:ext cx="107315" cy="26797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55" name="墨迹 54"/>
              <p14:cNvContentPartPr/>
              <p14:nvPr/>
            </p14:nvContentPartPr>
            <p14:xfrm>
              <a:off x="7502525" y="990600"/>
              <a:ext cx="205105" cy="53975"/>
            </p14:xfrm>
          </p:contentPart>
        </mc:Choice>
        <mc:Fallback xmlns="">
          <p:pic>
            <p:nvPicPr>
              <p:cNvPr id="55" name="墨迹 54"/>
            </p:nvPicPr>
            <p:blipFill>
              <a:blip r:embed="rId105"/>
            </p:blipFill>
            <p:spPr>
              <a:xfrm>
                <a:off x="7502525" y="990600"/>
                <a:ext cx="205105" cy="53975"/>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56" name="墨迹 55"/>
              <p14:cNvContentPartPr/>
              <p14:nvPr/>
            </p14:nvContentPartPr>
            <p14:xfrm>
              <a:off x="7600950" y="946150"/>
              <a:ext cx="44450" cy="196850"/>
            </p14:xfrm>
          </p:contentPart>
        </mc:Choice>
        <mc:Fallback xmlns="">
          <p:pic>
            <p:nvPicPr>
              <p:cNvPr id="56" name="墨迹 55"/>
            </p:nvPicPr>
            <p:blipFill>
              <a:blip r:embed="rId107"/>
            </p:blipFill>
            <p:spPr>
              <a:xfrm>
                <a:off x="7600950" y="946150"/>
                <a:ext cx="44450" cy="19685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57" name="墨迹 56"/>
              <p14:cNvContentPartPr/>
              <p14:nvPr/>
            </p14:nvContentPartPr>
            <p14:xfrm>
              <a:off x="7234555" y="847725"/>
              <a:ext cx="44450" cy="53975"/>
            </p14:xfrm>
          </p:contentPart>
        </mc:Choice>
        <mc:Fallback xmlns="">
          <p:pic>
            <p:nvPicPr>
              <p:cNvPr id="57" name="墨迹 56"/>
            </p:nvPicPr>
            <p:blipFill>
              <a:blip r:embed="rId109"/>
            </p:blipFill>
            <p:spPr>
              <a:xfrm>
                <a:off x="7234555" y="847725"/>
                <a:ext cx="44450" cy="53975"/>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58" name="墨迹 57"/>
              <p14:cNvContentPartPr/>
              <p14:nvPr/>
            </p14:nvContentPartPr>
            <p14:xfrm>
              <a:off x="7502525" y="473075"/>
              <a:ext cx="98425" cy="133985"/>
            </p14:xfrm>
          </p:contentPart>
        </mc:Choice>
        <mc:Fallback xmlns="">
          <p:pic>
            <p:nvPicPr>
              <p:cNvPr id="58" name="墨迹 57"/>
            </p:nvPicPr>
            <p:blipFill>
              <a:blip r:embed="rId111"/>
            </p:blipFill>
            <p:spPr>
              <a:xfrm>
                <a:off x="7502525" y="473075"/>
                <a:ext cx="98425" cy="133985"/>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59" name="墨迹 58"/>
              <p14:cNvContentPartPr/>
              <p14:nvPr/>
            </p14:nvContentPartPr>
            <p14:xfrm>
              <a:off x="7654290" y="490855"/>
              <a:ext cx="53340" cy="160655"/>
            </p14:xfrm>
          </p:contentPart>
        </mc:Choice>
        <mc:Fallback xmlns="">
          <p:pic>
            <p:nvPicPr>
              <p:cNvPr id="59" name="墨迹 58"/>
            </p:nvPicPr>
            <p:blipFill>
              <a:blip r:embed="rId113"/>
            </p:blipFill>
            <p:spPr>
              <a:xfrm>
                <a:off x="7654290" y="490855"/>
                <a:ext cx="53340" cy="160655"/>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60" name="墨迹 59"/>
              <p14:cNvContentPartPr/>
              <p14:nvPr/>
            </p14:nvContentPartPr>
            <p14:xfrm>
              <a:off x="7386320" y="473075"/>
              <a:ext cx="133985" cy="213995"/>
            </p14:xfrm>
          </p:contentPart>
        </mc:Choice>
        <mc:Fallback xmlns="">
          <p:pic>
            <p:nvPicPr>
              <p:cNvPr id="60" name="墨迹 59"/>
            </p:nvPicPr>
            <p:blipFill>
              <a:blip r:embed="rId115"/>
            </p:blipFill>
            <p:spPr>
              <a:xfrm>
                <a:off x="7386320" y="473075"/>
                <a:ext cx="133985" cy="213995"/>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61" name="墨迹 60"/>
              <p14:cNvContentPartPr/>
              <p14:nvPr/>
            </p14:nvContentPartPr>
            <p14:xfrm>
              <a:off x="0" y="624840"/>
              <a:ext cx="303530" cy="901700"/>
            </p14:xfrm>
          </p:contentPart>
        </mc:Choice>
        <mc:Fallback xmlns="">
          <p:pic>
            <p:nvPicPr>
              <p:cNvPr id="61" name="墨迹 60"/>
            </p:nvPicPr>
            <p:blipFill>
              <a:blip r:embed="rId117"/>
            </p:blipFill>
            <p:spPr>
              <a:xfrm>
                <a:off x="0" y="624840"/>
                <a:ext cx="303530" cy="90170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62" name="墨迹 61"/>
              <p14:cNvContentPartPr/>
              <p14:nvPr/>
            </p14:nvContentPartPr>
            <p14:xfrm>
              <a:off x="97790" y="1223010"/>
              <a:ext cx="133985" cy="80645"/>
            </p14:xfrm>
          </p:contentPart>
        </mc:Choice>
        <mc:Fallback xmlns="">
          <p:pic>
            <p:nvPicPr>
              <p:cNvPr id="62" name="墨迹 61"/>
            </p:nvPicPr>
            <p:blipFill>
              <a:blip r:embed="rId119"/>
            </p:blipFill>
            <p:spPr>
              <a:xfrm>
                <a:off x="97790" y="1223010"/>
                <a:ext cx="133985" cy="80645"/>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63" name="墨迹 62"/>
              <p14:cNvContentPartPr/>
              <p14:nvPr/>
            </p14:nvContentPartPr>
            <p14:xfrm>
              <a:off x="205105" y="1267460"/>
              <a:ext cx="17780" cy="170180"/>
            </p14:xfrm>
          </p:contentPart>
        </mc:Choice>
        <mc:Fallback xmlns="">
          <p:pic>
            <p:nvPicPr>
              <p:cNvPr id="63" name="墨迹 62"/>
            </p:nvPicPr>
            <p:blipFill>
              <a:blip r:embed="rId121"/>
            </p:blipFill>
            <p:spPr>
              <a:xfrm>
                <a:off x="205105" y="1267460"/>
                <a:ext cx="17780" cy="17018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64" name="墨迹 63"/>
              <p14:cNvContentPartPr/>
              <p14:nvPr/>
            </p14:nvContentPartPr>
            <p14:xfrm>
              <a:off x="285750" y="1285875"/>
              <a:ext cx="62230" cy="97790"/>
            </p14:xfrm>
          </p:contentPart>
        </mc:Choice>
        <mc:Fallback xmlns="">
          <p:pic>
            <p:nvPicPr>
              <p:cNvPr id="64" name="墨迹 63"/>
            </p:nvPicPr>
            <p:blipFill>
              <a:blip r:embed="rId123"/>
            </p:blipFill>
            <p:spPr>
              <a:xfrm>
                <a:off x="285750" y="1285875"/>
                <a:ext cx="62230" cy="9779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65" name="墨迹 64"/>
              <p14:cNvContentPartPr/>
              <p14:nvPr/>
            </p14:nvContentPartPr>
            <p14:xfrm>
              <a:off x="339090" y="1240790"/>
              <a:ext cx="169545" cy="17780"/>
            </p14:xfrm>
          </p:contentPart>
        </mc:Choice>
        <mc:Fallback xmlns="">
          <p:pic>
            <p:nvPicPr>
              <p:cNvPr id="65" name="墨迹 64"/>
            </p:nvPicPr>
            <p:blipFill>
              <a:blip r:embed="rId125"/>
            </p:blipFill>
            <p:spPr>
              <a:xfrm>
                <a:off x="339090" y="1240790"/>
                <a:ext cx="169545" cy="1778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66" name="墨迹 65"/>
              <p14:cNvContentPartPr/>
              <p14:nvPr/>
            </p14:nvContentPartPr>
            <p14:xfrm>
              <a:off x="437515" y="1160780"/>
              <a:ext cx="26670" cy="205105"/>
            </p14:xfrm>
          </p:contentPart>
        </mc:Choice>
        <mc:Fallback xmlns="">
          <p:pic>
            <p:nvPicPr>
              <p:cNvPr id="66" name="墨迹 65"/>
            </p:nvPicPr>
            <p:blipFill>
              <a:blip r:embed="rId127"/>
            </p:blipFill>
            <p:spPr>
              <a:xfrm>
                <a:off x="437515" y="1160780"/>
                <a:ext cx="26670" cy="205105"/>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67" name="墨迹 66"/>
              <p14:cNvContentPartPr/>
              <p14:nvPr/>
            </p14:nvContentPartPr>
            <p14:xfrm>
              <a:off x="544830" y="1214120"/>
              <a:ext cx="151765" cy="133985"/>
            </p14:xfrm>
          </p:contentPart>
        </mc:Choice>
        <mc:Fallback xmlns="">
          <p:pic>
            <p:nvPicPr>
              <p:cNvPr id="67" name="墨迹 66"/>
            </p:nvPicPr>
            <p:blipFill>
              <a:blip r:embed="rId129"/>
            </p:blipFill>
            <p:spPr>
              <a:xfrm>
                <a:off x="544830" y="1214120"/>
                <a:ext cx="151765" cy="133985"/>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68" name="墨迹 67"/>
              <p14:cNvContentPartPr/>
              <p14:nvPr/>
            </p14:nvContentPartPr>
            <p14:xfrm>
              <a:off x="732155" y="990600"/>
              <a:ext cx="71120" cy="357505"/>
            </p14:xfrm>
          </p:contentPart>
        </mc:Choice>
        <mc:Fallback xmlns="">
          <p:pic>
            <p:nvPicPr>
              <p:cNvPr id="68" name="墨迹 67"/>
            </p:nvPicPr>
            <p:blipFill>
              <a:blip r:embed="rId131"/>
            </p:blipFill>
            <p:spPr>
              <a:xfrm>
                <a:off x="732155" y="990600"/>
                <a:ext cx="71120" cy="357505"/>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69" name="墨迹 68"/>
              <p14:cNvContentPartPr/>
              <p14:nvPr/>
            </p14:nvContentPartPr>
            <p14:xfrm>
              <a:off x="803275" y="1080135"/>
              <a:ext cx="152400" cy="178435"/>
            </p14:xfrm>
          </p:contentPart>
        </mc:Choice>
        <mc:Fallback xmlns="">
          <p:pic>
            <p:nvPicPr>
              <p:cNvPr id="69" name="墨迹 68"/>
            </p:nvPicPr>
            <p:blipFill>
              <a:blip r:embed="rId133"/>
            </p:blipFill>
            <p:spPr>
              <a:xfrm>
                <a:off x="803275" y="1080135"/>
                <a:ext cx="152400" cy="178435"/>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70" name="墨迹 69"/>
              <p14:cNvContentPartPr/>
              <p14:nvPr/>
            </p14:nvContentPartPr>
            <p14:xfrm>
              <a:off x="973455" y="1196340"/>
              <a:ext cx="17780" cy="98425"/>
            </p14:xfrm>
          </p:contentPart>
        </mc:Choice>
        <mc:Fallback xmlns="">
          <p:pic>
            <p:nvPicPr>
              <p:cNvPr id="70" name="墨迹 69"/>
            </p:nvPicPr>
            <p:blipFill>
              <a:blip r:embed="rId135"/>
            </p:blipFill>
            <p:spPr>
              <a:xfrm>
                <a:off x="973455" y="1196340"/>
                <a:ext cx="17780" cy="98425"/>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71" name="墨迹 70"/>
              <p14:cNvContentPartPr/>
              <p14:nvPr/>
            </p14:nvContentPartPr>
            <p14:xfrm>
              <a:off x="991235" y="1017905"/>
              <a:ext cx="26670" cy="26670"/>
            </p14:xfrm>
          </p:contentPart>
        </mc:Choice>
        <mc:Fallback xmlns="">
          <p:pic>
            <p:nvPicPr>
              <p:cNvPr id="71" name="墨迹 70"/>
            </p:nvPicPr>
            <p:blipFill>
              <a:blip r:embed="rId137"/>
            </p:blipFill>
            <p:spPr>
              <a:xfrm>
                <a:off x="991235" y="1017905"/>
                <a:ext cx="26670" cy="2667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72" name="墨迹 71"/>
              <p14:cNvContentPartPr/>
              <p14:nvPr/>
            </p14:nvContentPartPr>
            <p14:xfrm>
              <a:off x="1000125" y="1124585"/>
              <a:ext cx="169545" cy="348615"/>
            </p14:xfrm>
          </p:contentPart>
        </mc:Choice>
        <mc:Fallback xmlns="">
          <p:pic>
            <p:nvPicPr>
              <p:cNvPr id="72" name="墨迹 71"/>
            </p:nvPicPr>
            <p:blipFill>
              <a:blip r:embed="rId139"/>
            </p:blipFill>
            <p:spPr>
              <a:xfrm>
                <a:off x="1000125" y="1124585"/>
                <a:ext cx="169545" cy="348615"/>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73" name="墨迹 72"/>
              <p14:cNvContentPartPr/>
              <p14:nvPr/>
            </p14:nvContentPartPr>
            <p14:xfrm>
              <a:off x="1187450" y="963930"/>
              <a:ext cx="125095" cy="348615"/>
            </p14:xfrm>
          </p:contentPart>
        </mc:Choice>
        <mc:Fallback xmlns="">
          <p:pic>
            <p:nvPicPr>
              <p:cNvPr id="73" name="墨迹 72"/>
            </p:nvPicPr>
            <p:blipFill>
              <a:blip r:embed="rId141"/>
            </p:blipFill>
            <p:spPr>
              <a:xfrm>
                <a:off x="1187450" y="963930"/>
                <a:ext cx="125095" cy="348615"/>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74" name="墨迹 73"/>
              <p14:cNvContentPartPr/>
              <p14:nvPr/>
            </p14:nvContentPartPr>
            <p14:xfrm>
              <a:off x="1276985" y="1106805"/>
              <a:ext cx="205105" cy="98425"/>
            </p14:xfrm>
          </p:contentPart>
        </mc:Choice>
        <mc:Fallback xmlns="">
          <p:pic>
            <p:nvPicPr>
              <p:cNvPr id="74" name="墨迹 73"/>
            </p:nvPicPr>
            <p:blipFill>
              <a:blip r:embed="rId143"/>
            </p:blipFill>
            <p:spPr>
              <a:xfrm>
                <a:off x="1276985" y="1106805"/>
                <a:ext cx="205105" cy="98425"/>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75" name="墨迹 74"/>
              <p14:cNvContentPartPr/>
              <p14:nvPr/>
            </p14:nvContentPartPr>
            <p14:xfrm>
              <a:off x="1402080" y="1044575"/>
              <a:ext cx="360" cy="285750"/>
            </p14:xfrm>
          </p:contentPart>
        </mc:Choice>
        <mc:Fallback xmlns="">
          <p:pic>
            <p:nvPicPr>
              <p:cNvPr id="75" name="墨迹 74"/>
            </p:nvPicPr>
            <p:blipFill>
              <a:blip r:embed="rId145"/>
            </p:blipFill>
            <p:spPr>
              <a:xfrm>
                <a:off x="1402080" y="1044575"/>
                <a:ext cx="360" cy="28575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76" name="墨迹 75"/>
              <p14:cNvContentPartPr/>
              <p14:nvPr/>
            </p14:nvContentPartPr>
            <p14:xfrm>
              <a:off x="982345" y="1106805"/>
              <a:ext cx="26670" cy="26670"/>
            </p14:xfrm>
          </p:contentPart>
        </mc:Choice>
        <mc:Fallback xmlns="">
          <p:pic>
            <p:nvPicPr>
              <p:cNvPr id="76" name="墨迹 75"/>
            </p:nvPicPr>
            <p:blipFill>
              <a:blip r:embed="rId147"/>
            </p:blipFill>
            <p:spPr>
              <a:xfrm>
                <a:off x="982345" y="1106805"/>
                <a:ext cx="26670" cy="2667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77" name="墨迹 76"/>
              <p14:cNvContentPartPr/>
              <p14:nvPr/>
            </p14:nvContentPartPr>
            <p14:xfrm>
              <a:off x="1125220" y="428625"/>
              <a:ext cx="8890" cy="151765"/>
            </p14:xfrm>
          </p:contentPart>
        </mc:Choice>
        <mc:Fallback xmlns="">
          <p:pic>
            <p:nvPicPr>
              <p:cNvPr id="77" name="墨迹 76"/>
            </p:nvPicPr>
            <p:blipFill>
              <a:blip r:embed="rId149"/>
            </p:blipFill>
            <p:spPr>
              <a:xfrm>
                <a:off x="1125220" y="428625"/>
                <a:ext cx="8890" cy="151765"/>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78" name="墨迹 77"/>
              <p14:cNvContentPartPr/>
              <p14:nvPr/>
            </p14:nvContentPartPr>
            <p14:xfrm>
              <a:off x="955675" y="526415"/>
              <a:ext cx="44450" cy="107315"/>
            </p14:xfrm>
          </p:contentPart>
        </mc:Choice>
        <mc:Fallback xmlns="">
          <p:pic>
            <p:nvPicPr>
              <p:cNvPr id="78" name="墨迹 77"/>
            </p:nvPicPr>
            <p:blipFill>
              <a:blip r:embed="rId151"/>
            </p:blipFill>
            <p:spPr>
              <a:xfrm>
                <a:off x="955675" y="526415"/>
                <a:ext cx="44450" cy="107315"/>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79" name="墨迹 78"/>
              <p14:cNvContentPartPr/>
              <p14:nvPr/>
            </p14:nvContentPartPr>
            <p14:xfrm>
              <a:off x="1241425" y="481965"/>
              <a:ext cx="62230" cy="151765"/>
            </p14:xfrm>
          </p:contentPart>
        </mc:Choice>
        <mc:Fallback xmlns="">
          <p:pic>
            <p:nvPicPr>
              <p:cNvPr id="79" name="墨迹 78"/>
            </p:nvPicPr>
            <p:blipFill>
              <a:blip r:embed="rId153"/>
            </p:blipFill>
            <p:spPr>
              <a:xfrm>
                <a:off x="1241425" y="481965"/>
                <a:ext cx="62230" cy="151765"/>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80" name="墨迹 79"/>
              <p14:cNvContentPartPr/>
              <p14:nvPr/>
            </p14:nvContentPartPr>
            <p14:xfrm>
              <a:off x="1116330" y="321310"/>
              <a:ext cx="53340" cy="44450"/>
            </p14:xfrm>
          </p:contentPart>
        </mc:Choice>
        <mc:Fallback xmlns="">
          <p:pic>
            <p:nvPicPr>
              <p:cNvPr id="80" name="墨迹 79"/>
            </p:nvPicPr>
            <p:blipFill>
              <a:blip r:embed="rId155"/>
            </p:blipFill>
            <p:spPr>
              <a:xfrm>
                <a:off x="1116330" y="321310"/>
                <a:ext cx="53340" cy="4445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81" name="墨迹 80"/>
              <p14:cNvContentPartPr/>
              <p14:nvPr/>
            </p14:nvContentPartPr>
            <p14:xfrm>
              <a:off x="1750060" y="1071245"/>
              <a:ext cx="133985" cy="26670"/>
            </p14:xfrm>
          </p:contentPart>
        </mc:Choice>
        <mc:Fallback xmlns="">
          <p:pic>
            <p:nvPicPr>
              <p:cNvPr id="81" name="墨迹 80"/>
            </p:nvPicPr>
            <p:blipFill>
              <a:blip r:embed="rId157"/>
            </p:blipFill>
            <p:spPr>
              <a:xfrm>
                <a:off x="1750060" y="1071245"/>
                <a:ext cx="133985" cy="2667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82" name="墨迹 81"/>
              <p14:cNvContentPartPr/>
              <p14:nvPr/>
            </p14:nvContentPartPr>
            <p14:xfrm>
              <a:off x="1723390" y="1231900"/>
              <a:ext cx="169545" cy="26670"/>
            </p14:xfrm>
          </p:contentPart>
        </mc:Choice>
        <mc:Fallback xmlns="">
          <p:pic>
            <p:nvPicPr>
              <p:cNvPr id="82" name="墨迹 81"/>
            </p:nvPicPr>
            <p:blipFill>
              <a:blip r:embed="rId159"/>
            </p:blipFill>
            <p:spPr>
              <a:xfrm>
                <a:off x="1723390" y="1231900"/>
                <a:ext cx="169545" cy="2667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83" name="墨迹 82"/>
              <p14:cNvContentPartPr/>
              <p14:nvPr/>
            </p14:nvContentPartPr>
            <p14:xfrm>
              <a:off x="1804035" y="1955165"/>
              <a:ext cx="98425" cy="26670"/>
            </p14:xfrm>
          </p:contentPart>
        </mc:Choice>
        <mc:Fallback xmlns="">
          <p:pic>
            <p:nvPicPr>
              <p:cNvPr id="83" name="墨迹 82"/>
            </p:nvPicPr>
            <p:blipFill>
              <a:blip r:embed="rId161"/>
            </p:blipFill>
            <p:spPr>
              <a:xfrm>
                <a:off x="1804035" y="1955165"/>
                <a:ext cx="98425" cy="2667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84" name="墨迹 83"/>
              <p14:cNvContentPartPr/>
              <p14:nvPr/>
            </p14:nvContentPartPr>
            <p14:xfrm>
              <a:off x="1821815" y="2115820"/>
              <a:ext cx="142875" cy="71755"/>
            </p14:xfrm>
          </p:contentPart>
        </mc:Choice>
        <mc:Fallback xmlns="">
          <p:pic>
            <p:nvPicPr>
              <p:cNvPr id="84" name="墨迹 83"/>
            </p:nvPicPr>
            <p:blipFill>
              <a:blip r:embed="rId163"/>
            </p:blipFill>
            <p:spPr>
              <a:xfrm>
                <a:off x="1821815" y="2115820"/>
                <a:ext cx="142875" cy="71755"/>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85" name="墨迹 84"/>
              <p14:cNvContentPartPr/>
              <p14:nvPr/>
            </p14:nvContentPartPr>
            <p14:xfrm>
              <a:off x="2107565" y="1838960"/>
              <a:ext cx="375285" cy="53975"/>
            </p14:xfrm>
          </p:contentPart>
        </mc:Choice>
        <mc:Fallback xmlns="">
          <p:pic>
            <p:nvPicPr>
              <p:cNvPr id="85" name="墨迹 84"/>
            </p:nvPicPr>
            <p:blipFill>
              <a:blip r:embed="rId165"/>
            </p:blipFill>
            <p:spPr>
              <a:xfrm>
                <a:off x="2107565" y="1838960"/>
                <a:ext cx="375285" cy="53975"/>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86" name="墨迹 85"/>
              <p14:cNvContentPartPr/>
              <p14:nvPr/>
            </p14:nvContentPartPr>
            <p14:xfrm>
              <a:off x="2241550" y="1892935"/>
              <a:ext cx="26670" cy="437515"/>
            </p14:xfrm>
          </p:contentPart>
        </mc:Choice>
        <mc:Fallback xmlns="">
          <p:pic>
            <p:nvPicPr>
              <p:cNvPr id="86" name="墨迹 85"/>
            </p:nvPicPr>
            <p:blipFill>
              <a:blip r:embed="rId167"/>
            </p:blipFill>
            <p:spPr>
              <a:xfrm>
                <a:off x="2241550" y="1892935"/>
                <a:ext cx="26670" cy="437515"/>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87" name="墨迹 86"/>
              <p14:cNvContentPartPr/>
              <p14:nvPr/>
            </p14:nvContentPartPr>
            <p14:xfrm>
              <a:off x="2348865" y="1866265"/>
              <a:ext cx="35560" cy="481965"/>
            </p14:xfrm>
          </p:contentPart>
        </mc:Choice>
        <mc:Fallback xmlns="">
          <p:pic>
            <p:nvPicPr>
              <p:cNvPr id="87" name="墨迹 86"/>
            </p:nvPicPr>
            <p:blipFill>
              <a:blip r:embed="rId169"/>
            </p:blipFill>
            <p:spPr>
              <a:xfrm>
                <a:off x="2348865" y="1866265"/>
                <a:ext cx="35560" cy="481965"/>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88" name="墨迹 87"/>
              <p14:cNvContentPartPr/>
              <p14:nvPr/>
            </p14:nvContentPartPr>
            <p14:xfrm>
              <a:off x="2179320" y="1669415"/>
              <a:ext cx="196215" cy="169545"/>
            </p14:xfrm>
          </p:contentPart>
        </mc:Choice>
        <mc:Fallback xmlns="">
          <p:pic>
            <p:nvPicPr>
              <p:cNvPr id="88" name="墨迹 87"/>
            </p:nvPicPr>
            <p:blipFill>
              <a:blip r:embed="rId171"/>
            </p:blipFill>
            <p:spPr>
              <a:xfrm>
                <a:off x="2179320" y="1669415"/>
                <a:ext cx="196215" cy="169545"/>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89" name="墨迹 88"/>
              <p14:cNvContentPartPr/>
              <p14:nvPr/>
            </p14:nvContentPartPr>
            <p14:xfrm>
              <a:off x="2205990" y="2374900"/>
              <a:ext cx="17780" cy="169545"/>
            </p14:xfrm>
          </p:contentPart>
        </mc:Choice>
        <mc:Fallback xmlns="">
          <p:pic>
            <p:nvPicPr>
              <p:cNvPr id="89" name="墨迹 88"/>
            </p:nvPicPr>
            <p:blipFill>
              <a:blip r:embed="rId173"/>
            </p:blipFill>
            <p:spPr>
              <a:xfrm>
                <a:off x="2205990" y="2374900"/>
                <a:ext cx="17780" cy="169545"/>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90" name="墨迹 89"/>
              <p14:cNvContentPartPr/>
              <p14:nvPr/>
            </p14:nvContentPartPr>
            <p14:xfrm>
              <a:off x="2152015" y="2258695"/>
              <a:ext cx="36195" cy="62865"/>
            </p14:xfrm>
          </p:contentPart>
        </mc:Choice>
        <mc:Fallback xmlns="">
          <p:pic>
            <p:nvPicPr>
              <p:cNvPr id="90" name="墨迹 89"/>
            </p:nvPicPr>
            <p:blipFill>
              <a:blip r:embed="rId175"/>
            </p:blipFill>
            <p:spPr>
              <a:xfrm>
                <a:off x="2152015" y="2258695"/>
                <a:ext cx="36195" cy="62865"/>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91" name="墨迹 90"/>
              <p14:cNvContentPartPr/>
              <p14:nvPr/>
            </p14:nvContentPartPr>
            <p14:xfrm>
              <a:off x="2268220" y="2464435"/>
              <a:ext cx="107315" cy="26670"/>
            </p14:xfrm>
          </p:contentPart>
        </mc:Choice>
        <mc:Fallback xmlns="">
          <p:pic>
            <p:nvPicPr>
              <p:cNvPr id="91" name="墨迹 90"/>
            </p:nvPicPr>
            <p:blipFill>
              <a:blip r:embed="rId177"/>
            </p:blipFill>
            <p:spPr>
              <a:xfrm>
                <a:off x="2268220" y="2464435"/>
                <a:ext cx="107315" cy="2667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92" name="墨迹 91"/>
              <p14:cNvContentPartPr/>
              <p14:nvPr/>
            </p14:nvContentPartPr>
            <p14:xfrm>
              <a:off x="2268220" y="2544445"/>
              <a:ext cx="170180" cy="8890"/>
            </p14:xfrm>
          </p:contentPart>
        </mc:Choice>
        <mc:Fallback xmlns="">
          <p:pic>
            <p:nvPicPr>
              <p:cNvPr id="92" name="墨迹 91"/>
            </p:nvPicPr>
            <p:blipFill>
              <a:blip r:embed="rId179"/>
            </p:blipFill>
            <p:spPr>
              <a:xfrm>
                <a:off x="2268220" y="2544445"/>
                <a:ext cx="170180" cy="889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93" name="墨迹 92"/>
              <p14:cNvContentPartPr/>
              <p14:nvPr/>
            </p14:nvContentPartPr>
            <p14:xfrm>
              <a:off x="2473960" y="2303780"/>
              <a:ext cx="17780" cy="258445"/>
            </p14:xfrm>
          </p:contentPart>
        </mc:Choice>
        <mc:Fallback xmlns="">
          <p:pic>
            <p:nvPicPr>
              <p:cNvPr id="93" name="墨迹 92"/>
            </p:nvPicPr>
            <p:blipFill>
              <a:blip r:embed="rId181"/>
            </p:blipFill>
            <p:spPr>
              <a:xfrm>
                <a:off x="2473960" y="2303780"/>
                <a:ext cx="17780" cy="258445"/>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94" name="墨迹 93"/>
              <p14:cNvContentPartPr/>
              <p14:nvPr/>
            </p14:nvContentPartPr>
            <p14:xfrm>
              <a:off x="2590165" y="1794510"/>
              <a:ext cx="213995" cy="661035"/>
            </p14:xfrm>
          </p:contentPart>
        </mc:Choice>
        <mc:Fallback xmlns="">
          <p:pic>
            <p:nvPicPr>
              <p:cNvPr id="94" name="墨迹 93"/>
            </p:nvPicPr>
            <p:blipFill>
              <a:blip r:embed="rId183"/>
            </p:blipFill>
            <p:spPr>
              <a:xfrm>
                <a:off x="2590165" y="1794510"/>
                <a:ext cx="213995" cy="661035"/>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95" name="墨迹 94"/>
              <p14:cNvContentPartPr/>
              <p14:nvPr/>
            </p14:nvContentPartPr>
            <p14:xfrm>
              <a:off x="2724150" y="2214245"/>
              <a:ext cx="80010" cy="151765"/>
            </p14:xfrm>
          </p:contentPart>
        </mc:Choice>
        <mc:Fallback xmlns="">
          <p:pic>
            <p:nvPicPr>
              <p:cNvPr id="95" name="墨迹 94"/>
            </p:nvPicPr>
            <p:blipFill>
              <a:blip r:embed="rId185"/>
            </p:blipFill>
            <p:spPr>
              <a:xfrm>
                <a:off x="2724150" y="2214245"/>
                <a:ext cx="80010" cy="151765"/>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96" name="墨迹 95"/>
              <p14:cNvContentPartPr/>
              <p14:nvPr/>
            </p14:nvContentPartPr>
            <p14:xfrm>
              <a:off x="2875915" y="2276475"/>
              <a:ext cx="8890" cy="98425"/>
            </p14:xfrm>
          </p:contentPart>
        </mc:Choice>
        <mc:Fallback xmlns="">
          <p:pic>
            <p:nvPicPr>
              <p:cNvPr id="96" name="墨迹 95"/>
            </p:nvPicPr>
            <p:blipFill>
              <a:blip r:embed="rId187"/>
            </p:blipFill>
            <p:spPr>
              <a:xfrm>
                <a:off x="2875915" y="2276475"/>
                <a:ext cx="8890" cy="98425"/>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97" name="墨迹 96"/>
              <p14:cNvContentPartPr/>
              <p14:nvPr/>
            </p14:nvContentPartPr>
            <p14:xfrm>
              <a:off x="2867025" y="2115820"/>
              <a:ext cx="17780" cy="360"/>
            </p14:xfrm>
          </p:contentPart>
        </mc:Choice>
        <mc:Fallback xmlns="">
          <p:pic>
            <p:nvPicPr>
              <p:cNvPr id="97" name="墨迹 96"/>
            </p:nvPicPr>
            <p:blipFill>
              <a:blip r:embed="rId86"/>
            </p:blipFill>
            <p:spPr>
              <a:xfrm>
                <a:off x="2867025" y="2115820"/>
                <a:ext cx="17780" cy="360"/>
              </a:xfrm>
              <a:prstGeom prst="rect"/>
            </p:spPr>
          </p:pic>
        </mc:Fallback>
      </mc:AlternateContent>
      <mc:AlternateContent xmlns:mc="http://schemas.openxmlformats.org/markup-compatibility/2006" xmlns:p14="http://schemas.microsoft.com/office/powerpoint/2010/main">
        <mc:Choice Requires="p14">
          <p:contentPart p14:bwMode="auto" r:id="rId189">
            <p14:nvContentPartPr>
              <p14:cNvPr id="98" name="墨迹 97"/>
              <p14:cNvContentPartPr/>
              <p14:nvPr/>
            </p14:nvContentPartPr>
            <p14:xfrm>
              <a:off x="2929255" y="2214245"/>
              <a:ext cx="160655" cy="339090"/>
            </p14:xfrm>
          </p:contentPart>
        </mc:Choice>
        <mc:Fallback xmlns="">
          <p:pic>
            <p:nvPicPr>
              <p:cNvPr id="98" name="墨迹 97"/>
            </p:nvPicPr>
            <p:blipFill>
              <a:blip r:embed="rId190"/>
            </p:blipFill>
            <p:spPr>
              <a:xfrm>
                <a:off x="2929255" y="2214245"/>
                <a:ext cx="160655" cy="339090"/>
              </a:xfrm>
              <a:prstGeom prst="rect"/>
            </p:spPr>
          </p:pic>
        </mc:Fallback>
      </mc:AlternateContent>
      <mc:AlternateContent xmlns:mc="http://schemas.openxmlformats.org/markup-compatibility/2006" xmlns:p14="http://schemas.microsoft.com/office/powerpoint/2010/main">
        <mc:Choice Requires="p14">
          <p:contentPart p14:bwMode="auto" r:id="rId191">
            <p14:nvContentPartPr>
              <p14:cNvPr id="99" name="墨迹 98"/>
              <p14:cNvContentPartPr/>
              <p14:nvPr/>
            </p14:nvContentPartPr>
            <p14:xfrm>
              <a:off x="3143885" y="2115820"/>
              <a:ext cx="107315" cy="259080"/>
            </p14:xfrm>
          </p:contentPart>
        </mc:Choice>
        <mc:Fallback xmlns="">
          <p:pic>
            <p:nvPicPr>
              <p:cNvPr id="99" name="墨迹 98"/>
            </p:nvPicPr>
            <p:blipFill>
              <a:blip r:embed="rId192"/>
            </p:blipFill>
            <p:spPr>
              <a:xfrm>
                <a:off x="3143885" y="2115820"/>
                <a:ext cx="107315" cy="259080"/>
              </a:xfrm>
              <a:prstGeom prst="rect"/>
            </p:spPr>
          </p:pic>
        </mc:Fallback>
      </mc:AlternateContent>
      <mc:AlternateContent xmlns:mc="http://schemas.openxmlformats.org/markup-compatibility/2006" xmlns:p14="http://schemas.microsoft.com/office/powerpoint/2010/main">
        <mc:Choice Requires="p14">
          <p:contentPart p14:bwMode="auto" r:id="rId193">
            <p14:nvContentPartPr>
              <p14:cNvPr id="100" name="墨迹 99"/>
              <p14:cNvContentPartPr/>
              <p14:nvPr/>
            </p14:nvContentPartPr>
            <p14:xfrm>
              <a:off x="3232785" y="2249805"/>
              <a:ext cx="241300" cy="26670"/>
            </p14:xfrm>
          </p:contentPart>
        </mc:Choice>
        <mc:Fallback xmlns="">
          <p:pic>
            <p:nvPicPr>
              <p:cNvPr id="100" name="墨迹 99"/>
            </p:nvPicPr>
            <p:blipFill>
              <a:blip r:embed="rId194"/>
            </p:blipFill>
            <p:spPr>
              <a:xfrm>
                <a:off x="3232785" y="2249805"/>
                <a:ext cx="241300" cy="26670"/>
              </a:xfrm>
              <a:prstGeom prst="rect"/>
            </p:spPr>
          </p:pic>
        </mc:Fallback>
      </mc:AlternateContent>
      <mc:AlternateContent xmlns:mc="http://schemas.openxmlformats.org/markup-compatibility/2006" xmlns:p14="http://schemas.microsoft.com/office/powerpoint/2010/main">
        <mc:Choice Requires="p14">
          <p:contentPart p14:bwMode="auto" r:id="rId195">
            <p14:nvContentPartPr>
              <p14:cNvPr id="101" name="墨迹 100"/>
              <p14:cNvContentPartPr/>
              <p14:nvPr/>
            </p14:nvContentPartPr>
            <p14:xfrm>
              <a:off x="3375660" y="2187575"/>
              <a:ext cx="27305" cy="231775"/>
            </p14:xfrm>
          </p:contentPart>
        </mc:Choice>
        <mc:Fallback xmlns="">
          <p:pic>
            <p:nvPicPr>
              <p:cNvPr id="101" name="墨迹 100"/>
            </p:nvPicPr>
            <p:blipFill>
              <a:blip r:embed="rId196"/>
            </p:blipFill>
            <p:spPr>
              <a:xfrm>
                <a:off x="3375660" y="2187575"/>
                <a:ext cx="27305" cy="231775"/>
              </a:xfrm>
              <a:prstGeom prst="rect"/>
            </p:spPr>
          </p:pic>
        </mc:Fallback>
      </mc:AlternateContent>
      <mc:AlternateContent xmlns:mc="http://schemas.openxmlformats.org/markup-compatibility/2006" xmlns:p14="http://schemas.microsoft.com/office/powerpoint/2010/main">
        <mc:Choice Requires="p14">
          <p:contentPart p14:bwMode="auto" r:id="rId197">
            <p14:nvContentPartPr>
              <p14:cNvPr id="102" name="墨迹 101"/>
              <p14:cNvContentPartPr/>
              <p14:nvPr/>
            </p14:nvContentPartPr>
            <p14:xfrm>
              <a:off x="3143885" y="1741170"/>
              <a:ext cx="8890" cy="125095"/>
            </p14:xfrm>
          </p:contentPart>
        </mc:Choice>
        <mc:Fallback xmlns="">
          <p:pic>
            <p:nvPicPr>
              <p:cNvPr id="102" name="墨迹 101"/>
            </p:nvPicPr>
            <p:blipFill>
              <a:blip r:embed="rId198"/>
            </p:blipFill>
            <p:spPr>
              <a:xfrm>
                <a:off x="3143885" y="1741170"/>
                <a:ext cx="8890" cy="125095"/>
              </a:xfrm>
              <a:prstGeom prst="rect"/>
            </p:spPr>
          </p:pic>
        </mc:Fallback>
      </mc:AlternateContent>
      <mc:AlternateContent xmlns:mc="http://schemas.openxmlformats.org/markup-compatibility/2006" xmlns:p14="http://schemas.microsoft.com/office/powerpoint/2010/main">
        <mc:Choice Requires="p14">
          <p:contentPart p14:bwMode="auto" r:id="rId199">
            <p14:nvContentPartPr>
              <p14:cNvPr id="103" name="墨迹 102"/>
              <p14:cNvContentPartPr/>
              <p14:nvPr/>
            </p14:nvContentPartPr>
            <p14:xfrm>
              <a:off x="3126105" y="1607185"/>
              <a:ext cx="35560" cy="62230"/>
            </p14:xfrm>
          </p:contentPart>
        </mc:Choice>
        <mc:Fallback xmlns="">
          <p:pic>
            <p:nvPicPr>
              <p:cNvPr id="103" name="墨迹 102"/>
            </p:nvPicPr>
            <p:blipFill>
              <a:blip r:embed="rId200"/>
            </p:blipFill>
            <p:spPr>
              <a:xfrm>
                <a:off x="3126105" y="1607185"/>
                <a:ext cx="35560" cy="62230"/>
              </a:xfrm>
              <a:prstGeom prst="rect"/>
            </p:spPr>
          </p:pic>
        </mc:Fallback>
      </mc:AlternateContent>
      <mc:AlternateContent xmlns:mc="http://schemas.openxmlformats.org/markup-compatibility/2006" xmlns:p14="http://schemas.microsoft.com/office/powerpoint/2010/main">
        <mc:Choice Requires="p14">
          <p:contentPart p14:bwMode="auto" r:id="rId201">
            <p14:nvContentPartPr>
              <p14:cNvPr id="104" name="墨迹 103"/>
              <p14:cNvContentPartPr/>
              <p14:nvPr/>
            </p14:nvContentPartPr>
            <p14:xfrm>
              <a:off x="3206115" y="1758950"/>
              <a:ext cx="80645" cy="142875"/>
            </p14:xfrm>
          </p:contentPart>
        </mc:Choice>
        <mc:Fallback xmlns="">
          <p:pic>
            <p:nvPicPr>
              <p:cNvPr id="104" name="墨迹 103"/>
            </p:nvPicPr>
            <p:blipFill>
              <a:blip r:embed="rId202"/>
            </p:blipFill>
            <p:spPr>
              <a:xfrm>
                <a:off x="3206115" y="1758950"/>
                <a:ext cx="80645" cy="142875"/>
              </a:xfrm>
              <a:prstGeom prst="rect"/>
            </p:spPr>
          </p:pic>
        </mc:Fallback>
      </mc:AlternateContent>
      <mc:AlternateContent xmlns:mc="http://schemas.openxmlformats.org/markup-compatibility/2006" xmlns:p14="http://schemas.microsoft.com/office/powerpoint/2010/main">
        <mc:Choice Requires="p14">
          <p:contentPart p14:bwMode="auto" r:id="rId203">
            <p14:nvContentPartPr>
              <p14:cNvPr id="105" name="墨迹 104"/>
              <p14:cNvContentPartPr/>
              <p14:nvPr/>
            </p14:nvContentPartPr>
            <p14:xfrm>
              <a:off x="3009900" y="1714500"/>
              <a:ext cx="97790" cy="231775"/>
            </p14:xfrm>
          </p:contentPart>
        </mc:Choice>
        <mc:Fallback xmlns="">
          <p:pic>
            <p:nvPicPr>
              <p:cNvPr id="105" name="墨迹 104"/>
            </p:nvPicPr>
            <p:blipFill>
              <a:blip r:embed="rId204"/>
            </p:blipFill>
            <p:spPr>
              <a:xfrm>
                <a:off x="3009900" y="1714500"/>
                <a:ext cx="97790" cy="231775"/>
              </a:xfrm>
              <a:prstGeom prst="rect"/>
            </p:spPr>
          </p:pic>
        </mc:Fallback>
      </mc:AlternateContent>
      <mc:AlternateContent xmlns:mc="http://schemas.openxmlformats.org/markup-compatibility/2006" xmlns:p14="http://schemas.microsoft.com/office/powerpoint/2010/main">
        <mc:Choice Requires="p14">
          <p:contentPart p14:bwMode="auto" r:id="rId205">
            <p14:nvContentPartPr>
              <p14:cNvPr id="106" name="墨迹 105"/>
              <p14:cNvContentPartPr/>
              <p14:nvPr/>
            </p14:nvContentPartPr>
            <p14:xfrm>
              <a:off x="0" y="1526540"/>
              <a:ext cx="2045335" cy="187960"/>
            </p14:xfrm>
          </p:contentPart>
        </mc:Choice>
        <mc:Fallback xmlns="">
          <p:pic>
            <p:nvPicPr>
              <p:cNvPr id="106" name="墨迹 105"/>
            </p:nvPicPr>
            <p:blipFill>
              <a:blip r:embed="rId206"/>
            </p:blipFill>
            <p:spPr>
              <a:xfrm>
                <a:off x="0" y="1526540"/>
                <a:ext cx="2045335" cy="187960"/>
              </a:xfrm>
              <a:prstGeom prst="rect"/>
            </p:spPr>
          </p:pic>
        </mc:Fallback>
      </mc:AlternateContent>
      <mc:AlternateContent xmlns:mc="http://schemas.openxmlformats.org/markup-compatibility/2006" xmlns:p14="http://schemas.microsoft.com/office/powerpoint/2010/main">
        <mc:Choice Requires="p14">
          <p:contentPart p14:bwMode="auto" r:id="rId207">
            <p14:nvContentPartPr>
              <p14:cNvPr id="107" name="墨迹 106"/>
              <p14:cNvContentPartPr/>
              <p14:nvPr/>
            </p14:nvContentPartPr>
            <p14:xfrm>
              <a:off x="1536065" y="401320"/>
              <a:ext cx="232410" cy="1330960"/>
            </p14:xfrm>
          </p:contentPart>
        </mc:Choice>
        <mc:Fallback xmlns="">
          <p:pic>
            <p:nvPicPr>
              <p:cNvPr id="107" name="墨迹 106"/>
            </p:nvPicPr>
            <p:blipFill>
              <a:blip r:embed="rId208"/>
            </p:blipFill>
            <p:spPr>
              <a:xfrm>
                <a:off x="1536065" y="401320"/>
                <a:ext cx="232410" cy="1330960"/>
              </a:xfrm>
              <a:prstGeom prst="rect"/>
            </p:spPr>
          </p:pic>
        </mc:Fallback>
      </mc:AlternateContent>
      <mc:AlternateContent xmlns:mc="http://schemas.openxmlformats.org/markup-compatibility/2006" xmlns:p14="http://schemas.microsoft.com/office/powerpoint/2010/main">
        <mc:Choice Requires="p14">
          <p:contentPart p14:bwMode="auto" r:id="rId209">
            <p14:nvContentPartPr>
              <p14:cNvPr id="108" name="墨迹 107"/>
              <p14:cNvContentPartPr/>
              <p14:nvPr/>
            </p14:nvContentPartPr>
            <p14:xfrm>
              <a:off x="1786255" y="419100"/>
              <a:ext cx="169545" cy="71755"/>
            </p14:xfrm>
          </p:contentPart>
        </mc:Choice>
        <mc:Fallback xmlns="">
          <p:pic>
            <p:nvPicPr>
              <p:cNvPr id="108" name="墨迹 107"/>
            </p:nvPicPr>
            <p:blipFill>
              <a:blip r:embed="rId210"/>
            </p:blipFill>
            <p:spPr>
              <a:xfrm>
                <a:off x="1786255" y="419100"/>
                <a:ext cx="169545" cy="71755"/>
              </a:xfrm>
              <a:prstGeom prst="rect"/>
            </p:spPr>
          </p:pic>
        </mc:Fallback>
      </mc:AlternateContent>
      <mc:AlternateContent xmlns:mc="http://schemas.openxmlformats.org/markup-compatibility/2006" xmlns:p14="http://schemas.microsoft.com/office/powerpoint/2010/main">
        <mc:Choice Requires="p14">
          <p:contentPart p14:bwMode="auto" r:id="rId211">
            <p14:nvContentPartPr>
              <p14:cNvPr id="109" name="墨迹 108"/>
              <p14:cNvContentPartPr/>
              <p14:nvPr/>
            </p14:nvContentPartPr>
            <p14:xfrm>
              <a:off x="1991360" y="285750"/>
              <a:ext cx="125095" cy="26670"/>
            </p14:xfrm>
          </p:contentPart>
        </mc:Choice>
        <mc:Fallback xmlns="">
          <p:pic>
            <p:nvPicPr>
              <p:cNvPr id="109" name="墨迹 108"/>
            </p:nvPicPr>
            <p:blipFill>
              <a:blip r:embed="rId212"/>
            </p:blipFill>
            <p:spPr>
              <a:xfrm>
                <a:off x="1991360" y="285750"/>
                <a:ext cx="125095" cy="26670"/>
              </a:xfrm>
              <a:prstGeom prst="rect"/>
            </p:spPr>
          </p:pic>
        </mc:Fallback>
      </mc:AlternateContent>
      <mc:AlternateContent xmlns:mc="http://schemas.openxmlformats.org/markup-compatibility/2006" xmlns:p14="http://schemas.microsoft.com/office/powerpoint/2010/main">
        <mc:Choice Requires="p14">
          <p:contentPart p14:bwMode="auto" r:id="rId213">
            <p14:nvContentPartPr>
              <p14:cNvPr id="110" name="墨迹 109"/>
              <p14:cNvContentPartPr/>
              <p14:nvPr/>
            </p14:nvContentPartPr>
            <p14:xfrm>
              <a:off x="1964690" y="240665"/>
              <a:ext cx="107315" cy="169545"/>
            </p14:xfrm>
          </p:contentPart>
        </mc:Choice>
        <mc:Fallback xmlns="">
          <p:pic>
            <p:nvPicPr>
              <p:cNvPr id="110" name="墨迹 109"/>
            </p:nvPicPr>
            <p:blipFill>
              <a:blip r:embed="rId214"/>
            </p:blipFill>
            <p:spPr>
              <a:xfrm>
                <a:off x="1964690" y="240665"/>
                <a:ext cx="107315" cy="169545"/>
              </a:xfrm>
              <a:prstGeom prst="rect"/>
            </p:spPr>
          </p:pic>
        </mc:Fallback>
      </mc:AlternateContent>
      <mc:AlternateContent xmlns:mc="http://schemas.openxmlformats.org/markup-compatibility/2006" xmlns:p14="http://schemas.microsoft.com/office/powerpoint/2010/main">
        <mc:Choice Requires="p14">
          <p:contentPart p14:bwMode="auto" r:id="rId215">
            <p14:nvContentPartPr>
              <p14:cNvPr id="111" name="墨迹 110"/>
              <p14:cNvContentPartPr/>
              <p14:nvPr/>
            </p14:nvContentPartPr>
            <p14:xfrm>
              <a:off x="2063115" y="356870"/>
              <a:ext cx="107315" cy="44450"/>
            </p14:xfrm>
          </p:contentPart>
        </mc:Choice>
        <mc:Fallback xmlns="">
          <p:pic>
            <p:nvPicPr>
              <p:cNvPr id="111" name="墨迹 110"/>
            </p:nvPicPr>
            <p:blipFill>
              <a:blip r:embed="rId216"/>
            </p:blipFill>
            <p:spPr>
              <a:xfrm>
                <a:off x="2063115" y="356870"/>
                <a:ext cx="107315" cy="44450"/>
              </a:xfrm>
              <a:prstGeom prst="rect"/>
            </p:spPr>
          </p:pic>
        </mc:Fallback>
      </mc:AlternateContent>
      <mc:AlternateContent xmlns:mc="http://schemas.openxmlformats.org/markup-compatibility/2006" xmlns:p14="http://schemas.microsoft.com/office/powerpoint/2010/main">
        <mc:Choice Requires="p14">
          <p:contentPart p14:bwMode="auto" r:id="rId217">
            <p14:nvContentPartPr>
              <p14:cNvPr id="112" name="墨迹 111"/>
              <p14:cNvContentPartPr/>
              <p14:nvPr/>
            </p14:nvContentPartPr>
            <p14:xfrm>
              <a:off x="2294890" y="294640"/>
              <a:ext cx="45085" cy="88900"/>
            </p14:xfrm>
          </p:contentPart>
        </mc:Choice>
        <mc:Fallback xmlns="">
          <p:pic>
            <p:nvPicPr>
              <p:cNvPr id="112" name="墨迹 111"/>
            </p:nvPicPr>
            <p:blipFill>
              <a:blip r:embed="rId218"/>
            </p:blipFill>
            <p:spPr>
              <a:xfrm>
                <a:off x="2294890" y="294640"/>
                <a:ext cx="45085" cy="88900"/>
              </a:xfrm>
              <a:prstGeom prst="rect"/>
            </p:spPr>
          </p:pic>
        </mc:Fallback>
      </mc:AlternateContent>
      <mc:AlternateContent xmlns:mc="http://schemas.openxmlformats.org/markup-compatibility/2006" xmlns:p14="http://schemas.microsoft.com/office/powerpoint/2010/main">
        <mc:Choice Requires="p14">
          <p:contentPart p14:bwMode="auto" r:id="rId219">
            <p14:nvContentPartPr>
              <p14:cNvPr id="113" name="墨迹 112"/>
              <p14:cNvContentPartPr/>
              <p14:nvPr/>
            </p14:nvContentPartPr>
            <p14:xfrm>
              <a:off x="2366645" y="267335"/>
              <a:ext cx="89535" cy="89535"/>
            </p14:xfrm>
          </p:contentPart>
        </mc:Choice>
        <mc:Fallback xmlns="">
          <p:pic>
            <p:nvPicPr>
              <p:cNvPr id="113" name="墨迹 112"/>
            </p:nvPicPr>
            <p:blipFill>
              <a:blip r:embed="rId220"/>
            </p:blipFill>
            <p:spPr>
              <a:xfrm>
                <a:off x="2366645" y="267335"/>
                <a:ext cx="89535" cy="89535"/>
              </a:xfrm>
              <a:prstGeom prst="rect"/>
            </p:spPr>
          </p:pic>
        </mc:Fallback>
      </mc:AlternateContent>
      <mc:AlternateContent xmlns:mc="http://schemas.openxmlformats.org/markup-compatibility/2006" xmlns:p14="http://schemas.microsoft.com/office/powerpoint/2010/main">
        <mc:Choice Requires="p14">
          <p:contentPart p14:bwMode="auto" r:id="rId221">
            <p14:nvContentPartPr>
              <p14:cNvPr id="114" name="墨迹 113"/>
              <p14:cNvContentPartPr/>
              <p14:nvPr/>
            </p14:nvContentPartPr>
            <p14:xfrm>
              <a:off x="2473960" y="258445"/>
              <a:ext cx="62230" cy="116205"/>
            </p14:xfrm>
          </p:contentPart>
        </mc:Choice>
        <mc:Fallback xmlns="">
          <p:pic>
            <p:nvPicPr>
              <p:cNvPr id="114" name="墨迹 113"/>
            </p:nvPicPr>
            <p:blipFill>
              <a:blip r:embed="rId222"/>
            </p:blipFill>
            <p:spPr>
              <a:xfrm>
                <a:off x="2473960" y="258445"/>
                <a:ext cx="62230" cy="116205"/>
              </a:xfrm>
              <a:prstGeom prst="rect"/>
            </p:spPr>
          </p:pic>
        </mc:Fallback>
      </mc:AlternateContent>
      <mc:AlternateContent xmlns:mc="http://schemas.openxmlformats.org/markup-compatibility/2006" xmlns:p14="http://schemas.microsoft.com/office/powerpoint/2010/main">
        <mc:Choice Requires="p14">
          <p:contentPart p14:bwMode="auto" r:id="rId223">
            <p14:nvContentPartPr>
              <p14:cNvPr id="115" name="墨迹 114"/>
              <p14:cNvContentPartPr/>
              <p14:nvPr/>
            </p14:nvContentPartPr>
            <p14:xfrm>
              <a:off x="2527300" y="276225"/>
              <a:ext cx="98425" cy="89535"/>
            </p14:xfrm>
          </p:contentPart>
        </mc:Choice>
        <mc:Fallback xmlns="">
          <p:pic>
            <p:nvPicPr>
              <p:cNvPr id="115" name="墨迹 114"/>
            </p:nvPicPr>
            <p:blipFill>
              <a:blip r:embed="rId224"/>
            </p:blipFill>
            <p:spPr>
              <a:xfrm>
                <a:off x="2527300" y="276225"/>
                <a:ext cx="98425" cy="89535"/>
              </a:xfrm>
              <a:prstGeom prst="rect"/>
            </p:spPr>
          </p:pic>
        </mc:Fallback>
      </mc:AlternateContent>
      <mc:AlternateContent xmlns:mc="http://schemas.openxmlformats.org/markup-compatibility/2006" xmlns:p14="http://schemas.microsoft.com/office/powerpoint/2010/main">
        <mc:Choice Requires="p14">
          <p:contentPart p14:bwMode="auto" r:id="rId225">
            <p14:nvContentPartPr>
              <p14:cNvPr id="116" name="墨迹 115"/>
              <p14:cNvContentPartPr/>
              <p14:nvPr/>
            </p14:nvContentPartPr>
            <p14:xfrm>
              <a:off x="2670175" y="312420"/>
              <a:ext cx="80645" cy="44450"/>
            </p14:xfrm>
          </p:contentPart>
        </mc:Choice>
        <mc:Fallback xmlns="">
          <p:pic>
            <p:nvPicPr>
              <p:cNvPr id="116" name="墨迹 115"/>
            </p:nvPicPr>
            <p:blipFill>
              <a:blip r:embed="rId226"/>
            </p:blipFill>
            <p:spPr>
              <a:xfrm>
                <a:off x="2670175" y="312420"/>
                <a:ext cx="80645" cy="44450"/>
              </a:xfrm>
              <a:prstGeom prst="rect"/>
            </p:spPr>
          </p:pic>
        </mc:Fallback>
      </mc:AlternateContent>
      <mc:AlternateContent xmlns:mc="http://schemas.openxmlformats.org/markup-compatibility/2006" xmlns:p14="http://schemas.microsoft.com/office/powerpoint/2010/main">
        <mc:Choice Requires="p14">
          <p:contentPart p14:bwMode="auto" r:id="rId227">
            <p14:nvContentPartPr>
              <p14:cNvPr id="117" name="墨迹 116"/>
              <p14:cNvContentPartPr/>
              <p14:nvPr/>
            </p14:nvContentPartPr>
            <p14:xfrm>
              <a:off x="2750820" y="249555"/>
              <a:ext cx="339090" cy="160655"/>
            </p14:xfrm>
          </p:contentPart>
        </mc:Choice>
        <mc:Fallback xmlns="">
          <p:pic>
            <p:nvPicPr>
              <p:cNvPr id="117" name="墨迹 116"/>
            </p:nvPicPr>
            <p:blipFill>
              <a:blip r:embed="rId228"/>
            </p:blipFill>
            <p:spPr>
              <a:xfrm>
                <a:off x="2750820" y="249555"/>
                <a:ext cx="339090" cy="160655"/>
              </a:xfrm>
              <a:prstGeom prst="rect"/>
            </p:spPr>
          </p:pic>
        </mc:Fallback>
      </mc:AlternateContent>
      <mc:AlternateContent xmlns:mc="http://schemas.openxmlformats.org/markup-compatibility/2006" xmlns:p14="http://schemas.microsoft.com/office/powerpoint/2010/main">
        <mc:Choice Requires="p14">
          <p:contentPart p14:bwMode="auto" r:id="rId229">
            <p14:nvContentPartPr>
              <p14:cNvPr id="118" name="墨迹 117"/>
              <p14:cNvContentPartPr/>
              <p14:nvPr/>
            </p14:nvContentPartPr>
            <p14:xfrm>
              <a:off x="2759710" y="249555"/>
              <a:ext cx="232410" cy="125095"/>
            </p14:xfrm>
          </p:contentPart>
        </mc:Choice>
        <mc:Fallback xmlns="">
          <p:pic>
            <p:nvPicPr>
              <p:cNvPr id="118" name="墨迹 117"/>
            </p:nvPicPr>
            <p:blipFill>
              <a:blip r:embed="rId230"/>
            </p:blipFill>
            <p:spPr>
              <a:xfrm>
                <a:off x="2759710" y="249555"/>
                <a:ext cx="232410" cy="125095"/>
              </a:xfrm>
              <a:prstGeom prst="rect"/>
            </p:spPr>
          </p:pic>
        </mc:Fallback>
      </mc:AlternateContent>
      <mc:AlternateContent xmlns:mc="http://schemas.openxmlformats.org/markup-compatibility/2006" xmlns:p14="http://schemas.microsoft.com/office/powerpoint/2010/main">
        <mc:Choice Requires="p14">
          <p:contentPart p14:bwMode="auto" r:id="rId231">
            <p14:nvContentPartPr>
              <p14:cNvPr id="119" name="墨迹 118"/>
              <p14:cNvContentPartPr/>
              <p14:nvPr/>
            </p14:nvContentPartPr>
            <p14:xfrm>
              <a:off x="2500630" y="258445"/>
              <a:ext cx="276860" cy="125095"/>
            </p14:xfrm>
          </p:contentPart>
        </mc:Choice>
        <mc:Fallback xmlns="">
          <p:pic>
            <p:nvPicPr>
              <p:cNvPr id="119" name="墨迹 118"/>
            </p:nvPicPr>
            <p:blipFill>
              <a:blip r:embed="rId232"/>
            </p:blipFill>
            <p:spPr>
              <a:xfrm>
                <a:off x="2500630" y="258445"/>
                <a:ext cx="276860" cy="125095"/>
              </a:xfrm>
              <a:prstGeom prst="rect"/>
            </p:spPr>
          </p:pic>
        </mc:Fallback>
      </mc:AlternateContent>
      <mc:AlternateContent xmlns:mc="http://schemas.openxmlformats.org/markup-compatibility/2006" xmlns:p14="http://schemas.microsoft.com/office/powerpoint/2010/main">
        <mc:Choice Requires="p14">
          <p:contentPart p14:bwMode="auto" r:id="rId233">
            <p14:nvContentPartPr>
              <p14:cNvPr id="120" name="墨迹 119"/>
              <p14:cNvContentPartPr/>
              <p14:nvPr/>
            </p14:nvContentPartPr>
            <p14:xfrm>
              <a:off x="2366645" y="231775"/>
              <a:ext cx="151765" cy="151765"/>
            </p14:xfrm>
          </p:contentPart>
        </mc:Choice>
        <mc:Fallback xmlns="">
          <p:pic>
            <p:nvPicPr>
              <p:cNvPr id="120" name="墨迹 119"/>
            </p:nvPicPr>
            <p:blipFill>
              <a:blip r:embed="rId234"/>
            </p:blipFill>
            <p:spPr>
              <a:xfrm>
                <a:off x="2366645" y="231775"/>
                <a:ext cx="151765" cy="151765"/>
              </a:xfrm>
              <a:prstGeom prst="rect"/>
            </p:spPr>
          </p:pic>
        </mc:Fallback>
      </mc:AlternateContent>
      <mc:AlternateContent xmlns:mc="http://schemas.openxmlformats.org/markup-compatibility/2006" xmlns:p14="http://schemas.microsoft.com/office/powerpoint/2010/main">
        <mc:Choice Requires="p14">
          <p:contentPart p14:bwMode="auto" r:id="rId235">
            <p14:nvContentPartPr>
              <p14:cNvPr id="121" name="墨迹 120"/>
              <p14:cNvContentPartPr/>
              <p14:nvPr/>
            </p14:nvContentPartPr>
            <p14:xfrm>
              <a:off x="2072005" y="2812415"/>
              <a:ext cx="80010" cy="607060"/>
            </p14:xfrm>
          </p:contentPart>
        </mc:Choice>
        <mc:Fallback xmlns="">
          <p:pic>
            <p:nvPicPr>
              <p:cNvPr id="121" name="墨迹 120"/>
            </p:nvPicPr>
            <p:blipFill>
              <a:blip r:embed="rId236"/>
            </p:blipFill>
            <p:spPr>
              <a:xfrm>
                <a:off x="2072005" y="2812415"/>
                <a:ext cx="80010" cy="607060"/>
              </a:xfrm>
              <a:prstGeom prst="rect"/>
            </p:spPr>
          </p:pic>
        </mc:Fallback>
      </mc:AlternateContent>
      <mc:AlternateContent xmlns:mc="http://schemas.openxmlformats.org/markup-compatibility/2006" xmlns:p14="http://schemas.microsoft.com/office/powerpoint/2010/main">
        <mc:Choice Requires="p14">
          <p:contentPart p14:bwMode="auto" r:id="rId237">
            <p14:nvContentPartPr>
              <p14:cNvPr id="122" name="墨迹 121"/>
              <p14:cNvContentPartPr/>
              <p14:nvPr/>
            </p14:nvContentPartPr>
            <p14:xfrm>
              <a:off x="2179320" y="3214370"/>
              <a:ext cx="97790" cy="169545"/>
            </p14:xfrm>
          </p:contentPart>
        </mc:Choice>
        <mc:Fallback xmlns="">
          <p:pic>
            <p:nvPicPr>
              <p:cNvPr id="122" name="墨迹 121"/>
            </p:nvPicPr>
            <p:blipFill>
              <a:blip r:embed="rId238"/>
            </p:blipFill>
            <p:spPr>
              <a:xfrm>
                <a:off x="2179320" y="3214370"/>
                <a:ext cx="97790" cy="169545"/>
              </a:xfrm>
              <a:prstGeom prst="rect"/>
            </p:spPr>
          </p:pic>
        </mc:Fallback>
      </mc:AlternateContent>
      <mc:AlternateContent xmlns:mc="http://schemas.openxmlformats.org/markup-compatibility/2006" xmlns:p14="http://schemas.microsoft.com/office/powerpoint/2010/main">
        <mc:Choice Requires="p14">
          <p:contentPart p14:bwMode="auto" r:id="rId239">
            <p14:nvContentPartPr>
              <p14:cNvPr id="123" name="墨迹 122"/>
              <p14:cNvContentPartPr/>
              <p14:nvPr/>
            </p14:nvContentPartPr>
            <p14:xfrm>
              <a:off x="2491740" y="2750185"/>
              <a:ext cx="125095" cy="35560"/>
            </p14:xfrm>
          </p:contentPart>
        </mc:Choice>
        <mc:Fallback xmlns="">
          <p:pic>
            <p:nvPicPr>
              <p:cNvPr id="123" name="墨迹 122"/>
            </p:nvPicPr>
            <p:blipFill>
              <a:blip r:embed="rId240"/>
            </p:blipFill>
            <p:spPr>
              <a:xfrm>
                <a:off x="2491740" y="2750185"/>
                <a:ext cx="125095" cy="35560"/>
              </a:xfrm>
              <a:prstGeom prst="rect"/>
            </p:spPr>
          </p:pic>
        </mc:Fallback>
      </mc:AlternateContent>
      <mc:AlternateContent xmlns:mc="http://schemas.openxmlformats.org/markup-compatibility/2006" xmlns:p14="http://schemas.microsoft.com/office/powerpoint/2010/main">
        <mc:Choice Requires="p14">
          <p:contentPart p14:bwMode="auto" r:id="rId241">
            <p14:nvContentPartPr>
              <p14:cNvPr id="124" name="墨迹 123"/>
              <p14:cNvContentPartPr/>
              <p14:nvPr/>
            </p14:nvContentPartPr>
            <p14:xfrm>
              <a:off x="2509520" y="2866390"/>
              <a:ext cx="178435" cy="544195"/>
            </p14:xfrm>
          </p:contentPart>
        </mc:Choice>
        <mc:Fallback xmlns="">
          <p:pic>
            <p:nvPicPr>
              <p:cNvPr id="124" name="墨迹 123"/>
            </p:nvPicPr>
            <p:blipFill>
              <a:blip r:embed="rId242"/>
            </p:blipFill>
            <p:spPr>
              <a:xfrm>
                <a:off x="2509520" y="2866390"/>
                <a:ext cx="178435" cy="544195"/>
              </a:xfrm>
              <a:prstGeom prst="rect"/>
            </p:spPr>
          </p:pic>
        </mc:Fallback>
      </mc:AlternateContent>
      <mc:AlternateContent xmlns:mc="http://schemas.openxmlformats.org/markup-compatibility/2006" xmlns:p14="http://schemas.microsoft.com/office/powerpoint/2010/main">
        <mc:Choice Requires="p14">
          <p:contentPart p14:bwMode="auto" r:id="rId243">
            <p14:nvContentPartPr>
              <p14:cNvPr id="125" name="墨迹 124"/>
              <p14:cNvContentPartPr/>
              <p14:nvPr/>
            </p14:nvContentPartPr>
            <p14:xfrm>
              <a:off x="2867025" y="2847975"/>
              <a:ext cx="178435" cy="45085"/>
            </p14:xfrm>
          </p:contentPart>
        </mc:Choice>
        <mc:Fallback xmlns="">
          <p:pic>
            <p:nvPicPr>
              <p:cNvPr id="125" name="墨迹 124"/>
            </p:nvPicPr>
            <p:blipFill>
              <a:blip r:embed="rId244"/>
            </p:blipFill>
            <p:spPr>
              <a:xfrm>
                <a:off x="2867025" y="2847975"/>
                <a:ext cx="178435" cy="45085"/>
              </a:xfrm>
              <a:prstGeom prst="rect"/>
            </p:spPr>
          </p:pic>
        </mc:Fallback>
      </mc:AlternateContent>
      <mc:AlternateContent xmlns:mc="http://schemas.openxmlformats.org/markup-compatibility/2006" xmlns:p14="http://schemas.microsoft.com/office/powerpoint/2010/main">
        <mc:Choice Requires="p14">
          <p:contentPart p14:bwMode="auto" r:id="rId245">
            <p14:nvContentPartPr>
              <p14:cNvPr id="126" name="墨迹 125"/>
              <p14:cNvContentPartPr/>
              <p14:nvPr/>
            </p14:nvContentPartPr>
            <p14:xfrm>
              <a:off x="2902585" y="2955290"/>
              <a:ext cx="26670" cy="196850"/>
            </p14:xfrm>
          </p:contentPart>
        </mc:Choice>
        <mc:Fallback xmlns="">
          <p:pic>
            <p:nvPicPr>
              <p:cNvPr id="126" name="墨迹 125"/>
            </p:nvPicPr>
            <p:blipFill>
              <a:blip r:embed="rId246"/>
            </p:blipFill>
            <p:spPr>
              <a:xfrm>
                <a:off x="2902585" y="2955290"/>
                <a:ext cx="26670" cy="196850"/>
              </a:xfrm>
              <a:prstGeom prst="rect"/>
            </p:spPr>
          </p:pic>
        </mc:Fallback>
      </mc:AlternateContent>
      <mc:AlternateContent xmlns:mc="http://schemas.openxmlformats.org/markup-compatibility/2006" xmlns:p14="http://schemas.microsoft.com/office/powerpoint/2010/main">
        <mc:Choice Requires="p14">
          <p:contentPart p14:bwMode="auto" r:id="rId247">
            <p14:nvContentPartPr>
              <p14:cNvPr id="127" name="墨迹 126"/>
              <p14:cNvContentPartPr/>
              <p14:nvPr/>
            </p14:nvContentPartPr>
            <p14:xfrm>
              <a:off x="2983230" y="2893060"/>
              <a:ext cx="44450" cy="276860"/>
            </p14:xfrm>
          </p:contentPart>
        </mc:Choice>
        <mc:Fallback xmlns="">
          <p:pic>
            <p:nvPicPr>
              <p:cNvPr id="127" name="墨迹 126"/>
            </p:nvPicPr>
            <p:blipFill>
              <a:blip r:embed="rId248"/>
            </p:blipFill>
            <p:spPr>
              <a:xfrm>
                <a:off x="2983230" y="2893060"/>
                <a:ext cx="44450" cy="276860"/>
              </a:xfrm>
              <a:prstGeom prst="rect"/>
            </p:spPr>
          </p:pic>
        </mc:Fallback>
      </mc:AlternateContent>
      <mc:AlternateContent xmlns:mc="http://schemas.openxmlformats.org/markup-compatibility/2006" xmlns:p14="http://schemas.microsoft.com/office/powerpoint/2010/main">
        <mc:Choice Requires="p14">
          <p:contentPart p14:bwMode="auto" r:id="rId249">
            <p14:nvContentPartPr>
              <p14:cNvPr id="128" name="墨迹 127"/>
              <p14:cNvContentPartPr/>
              <p14:nvPr/>
            </p14:nvContentPartPr>
            <p14:xfrm>
              <a:off x="2830830" y="2669540"/>
              <a:ext cx="196850" cy="151765"/>
            </p14:xfrm>
          </p:contentPart>
        </mc:Choice>
        <mc:Fallback xmlns="">
          <p:pic>
            <p:nvPicPr>
              <p:cNvPr id="128" name="墨迹 127"/>
            </p:nvPicPr>
            <p:blipFill>
              <a:blip r:embed="rId250"/>
            </p:blipFill>
            <p:spPr>
              <a:xfrm>
                <a:off x="2830830" y="2669540"/>
                <a:ext cx="196850" cy="151765"/>
              </a:xfrm>
              <a:prstGeom prst="rect"/>
            </p:spPr>
          </p:pic>
        </mc:Fallback>
      </mc:AlternateContent>
      <mc:AlternateContent xmlns:mc="http://schemas.openxmlformats.org/markup-compatibility/2006" xmlns:p14="http://schemas.microsoft.com/office/powerpoint/2010/main">
        <mc:Choice Requires="p14">
          <p:contentPart p14:bwMode="auto" r:id="rId251">
            <p14:nvContentPartPr>
              <p14:cNvPr id="129" name="墨迹 128"/>
              <p14:cNvContentPartPr/>
              <p14:nvPr/>
            </p14:nvContentPartPr>
            <p14:xfrm>
              <a:off x="2867025" y="3267710"/>
              <a:ext cx="8890" cy="80645"/>
            </p14:xfrm>
          </p:contentPart>
        </mc:Choice>
        <mc:Fallback xmlns="">
          <p:pic>
            <p:nvPicPr>
              <p:cNvPr id="129" name="墨迹 128"/>
            </p:nvPicPr>
            <p:blipFill>
              <a:blip r:embed="rId252"/>
            </p:blipFill>
            <p:spPr>
              <a:xfrm>
                <a:off x="2867025" y="3267710"/>
                <a:ext cx="8890" cy="80645"/>
              </a:xfrm>
              <a:prstGeom prst="rect"/>
            </p:spPr>
          </p:pic>
        </mc:Fallback>
      </mc:AlternateContent>
      <mc:AlternateContent xmlns:mc="http://schemas.openxmlformats.org/markup-compatibility/2006" xmlns:p14="http://schemas.microsoft.com/office/powerpoint/2010/main">
        <mc:Choice Requires="p14">
          <p:contentPart p14:bwMode="auto" r:id="rId253">
            <p14:nvContentPartPr>
              <p14:cNvPr id="130" name="墨迹 129"/>
              <p14:cNvContentPartPr/>
              <p14:nvPr/>
            </p14:nvContentPartPr>
            <p14:xfrm>
              <a:off x="2849245" y="3133725"/>
              <a:ext cx="8890" cy="36195"/>
            </p14:xfrm>
          </p:contentPart>
        </mc:Choice>
        <mc:Fallback xmlns="">
          <p:pic>
            <p:nvPicPr>
              <p:cNvPr id="130" name="墨迹 129"/>
            </p:nvPicPr>
            <p:blipFill>
              <a:blip r:embed="rId254"/>
            </p:blipFill>
            <p:spPr>
              <a:xfrm>
                <a:off x="2849245" y="3133725"/>
                <a:ext cx="8890" cy="36195"/>
              </a:xfrm>
              <a:prstGeom prst="rect"/>
            </p:spPr>
          </p:pic>
        </mc:Fallback>
      </mc:AlternateContent>
      <mc:AlternateContent xmlns:mc="http://schemas.openxmlformats.org/markup-compatibility/2006" xmlns:p14="http://schemas.microsoft.com/office/powerpoint/2010/main">
        <mc:Choice Requires="p14">
          <p:contentPart p14:bwMode="auto" r:id="rId255">
            <p14:nvContentPartPr>
              <p14:cNvPr id="131" name="墨迹 130"/>
              <p14:cNvContentPartPr/>
              <p14:nvPr/>
            </p14:nvContentPartPr>
            <p14:xfrm>
              <a:off x="2947035" y="3295015"/>
              <a:ext cx="80645" cy="360"/>
            </p14:xfrm>
          </p:contentPart>
        </mc:Choice>
        <mc:Fallback xmlns="">
          <p:pic>
            <p:nvPicPr>
              <p:cNvPr id="131" name="墨迹 130"/>
            </p:nvPicPr>
            <p:blipFill>
              <a:blip r:embed="rId256"/>
            </p:blipFill>
            <p:spPr>
              <a:xfrm>
                <a:off x="2947035" y="3295015"/>
                <a:ext cx="80645" cy="360"/>
              </a:xfrm>
              <a:prstGeom prst="rect"/>
            </p:spPr>
          </p:pic>
        </mc:Fallback>
      </mc:AlternateContent>
      <mc:AlternateContent xmlns:mc="http://schemas.openxmlformats.org/markup-compatibility/2006" xmlns:p14="http://schemas.microsoft.com/office/powerpoint/2010/main">
        <mc:Choice Requires="p14">
          <p:contentPart p14:bwMode="auto" r:id="rId257">
            <p14:nvContentPartPr>
              <p14:cNvPr id="132" name="墨迹 131"/>
              <p14:cNvContentPartPr/>
              <p14:nvPr/>
            </p14:nvContentPartPr>
            <p14:xfrm>
              <a:off x="2938145" y="3321685"/>
              <a:ext cx="133985" cy="35560"/>
            </p14:xfrm>
          </p:contentPart>
        </mc:Choice>
        <mc:Fallback xmlns="">
          <p:pic>
            <p:nvPicPr>
              <p:cNvPr id="132" name="墨迹 131"/>
            </p:nvPicPr>
            <p:blipFill>
              <a:blip r:embed="rId258"/>
            </p:blipFill>
            <p:spPr>
              <a:xfrm>
                <a:off x="2938145" y="3321685"/>
                <a:ext cx="133985" cy="35560"/>
              </a:xfrm>
              <a:prstGeom prst="rect"/>
            </p:spPr>
          </p:pic>
        </mc:Fallback>
      </mc:AlternateContent>
      <mc:AlternateContent xmlns:mc="http://schemas.openxmlformats.org/markup-compatibility/2006" xmlns:p14="http://schemas.microsoft.com/office/powerpoint/2010/main">
        <mc:Choice Requires="p14">
          <p:contentPart p14:bwMode="auto" r:id="rId259">
            <p14:nvContentPartPr>
              <p14:cNvPr id="133" name="墨迹 132"/>
              <p14:cNvContentPartPr/>
              <p14:nvPr/>
            </p14:nvContentPartPr>
            <p14:xfrm>
              <a:off x="3126105" y="3196590"/>
              <a:ext cx="360" cy="187325"/>
            </p14:xfrm>
          </p:contentPart>
        </mc:Choice>
        <mc:Fallback xmlns="">
          <p:pic>
            <p:nvPicPr>
              <p:cNvPr id="133" name="墨迹 132"/>
            </p:nvPicPr>
            <p:blipFill>
              <a:blip r:embed="rId260"/>
            </p:blipFill>
            <p:spPr>
              <a:xfrm>
                <a:off x="3126105" y="3196590"/>
                <a:ext cx="360" cy="187325"/>
              </a:xfrm>
              <a:prstGeom prst="rect"/>
            </p:spPr>
          </p:pic>
        </mc:Fallback>
      </mc:AlternateContent>
      <mc:AlternateContent xmlns:mc="http://schemas.openxmlformats.org/markup-compatibility/2006" xmlns:p14="http://schemas.microsoft.com/office/powerpoint/2010/main">
        <mc:Choice Requires="p14">
          <p:contentPart p14:bwMode="auto" r:id="rId261">
            <p14:nvContentPartPr>
              <p14:cNvPr id="134" name="墨迹 133"/>
              <p14:cNvContentPartPr/>
              <p14:nvPr/>
            </p14:nvContentPartPr>
            <p14:xfrm>
              <a:off x="3313430" y="2839085"/>
              <a:ext cx="196215" cy="437515"/>
            </p14:xfrm>
          </p:contentPart>
        </mc:Choice>
        <mc:Fallback xmlns="">
          <p:pic>
            <p:nvPicPr>
              <p:cNvPr id="134" name="墨迹 133"/>
            </p:nvPicPr>
            <p:blipFill>
              <a:blip r:embed="rId262"/>
            </p:blipFill>
            <p:spPr>
              <a:xfrm>
                <a:off x="3313430" y="2839085"/>
                <a:ext cx="196215" cy="437515"/>
              </a:xfrm>
              <a:prstGeom prst="rect"/>
            </p:spPr>
          </p:pic>
        </mc:Fallback>
      </mc:AlternateContent>
      <mc:AlternateContent xmlns:mc="http://schemas.openxmlformats.org/markup-compatibility/2006" xmlns:p14="http://schemas.microsoft.com/office/powerpoint/2010/main">
        <mc:Choice Requires="p14">
          <p:contentPart p14:bwMode="auto" r:id="rId263">
            <p14:nvContentPartPr>
              <p14:cNvPr id="135" name="墨迹 134"/>
              <p14:cNvContentPartPr/>
              <p14:nvPr/>
            </p14:nvContentPartPr>
            <p14:xfrm>
              <a:off x="3420745" y="3107055"/>
              <a:ext cx="133985" cy="160655"/>
            </p14:xfrm>
          </p:contentPart>
        </mc:Choice>
        <mc:Fallback xmlns="">
          <p:pic>
            <p:nvPicPr>
              <p:cNvPr id="135" name="墨迹 134"/>
            </p:nvPicPr>
            <p:blipFill>
              <a:blip r:embed="rId264"/>
            </p:blipFill>
            <p:spPr>
              <a:xfrm>
                <a:off x="3420745" y="3107055"/>
                <a:ext cx="133985" cy="160655"/>
              </a:xfrm>
              <a:prstGeom prst="rect"/>
            </p:spPr>
          </p:pic>
        </mc:Fallback>
      </mc:AlternateContent>
      <mc:AlternateContent xmlns:mc="http://schemas.openxmlformats.org/markup-compatibility/2006" xmlns:p14="http://schemas.microsoft.com/office/powerpoint/2010/main">
        <mc:Choice Requires="p14">
          <p:contentPart p14:bwMode="auto" r:id="rId265">
            <p14:nvContentPartPr>
              <p14:cNvPr id="136" name="墨迹 135"/>
              <p14:cNvContentPartPr/>
              <p14:nvPr/>
            </p14:nvContentPartPr>
            <p14:xfrm>
              <a:off x="3572510" y="3169920"/>
              <a:ext cx="17780" cy="97790"/>
            </p14:xfrm>
          </p:contentPart>
        </mc:Choice>
        <mc:Fallback xmlns="">
          <p:pic>
            <p:nvPicPr>
              <p:cNvPr id="136" name="墨迹 135"/>
            </p:nvPicPr>
            <p:blipFill>
              <a:blip r:embed="rId266"/>
            </p:blipFill>
            <p:spPr>
              <a:xfrm>
                <a:off x="3572510" y="3169920"/>
                <a:ext cx="17780" cy="97790"/>
              </a:xfrm>
              <a:prstGeom prst="rect"/>
            </p:spPr>
          </p:pic>
        </mc:Fallback>
      </mc:AlternateContent>
      <mc:AlternateContent xmlns:mc="http://schemas.openxmlformats.org/markup-compatibility/2006" xmlns:p14="http://schemas.microsoft.com/office/powerpoint/2010/main">
        <mc:Choice Requires="p14">
          <p:contentPart p14:bwMode="auto" r:id="rId267">
            <p14:nvContentPartPr>
              <p14:cNvPr id="137" name="墨迹 136"/>
              <p14:cNvContentPartPr/>
              <p14:nvPr/>
            </p14:nvContentPartPr>
            <p14:xfrm>
              <a:off x="3599180" y="2990850"/>
              <a:ext cx="8890" cy="36195"/>
            </p14:xfrm>
          </p:contentPart>
        </mc:Choice>
        <mc:Fallback xmlns="">
          <p:pic>
            <p:nvPicPr>
              <p:cNvPr id="137" name="墨迹 136"/>
            </p:nvPicPr>
            <p:blipFill>
              <a:blip r:embed="rId268"/>
            </p:blipFill>
            <p:spPr>
              <a:xfrm>
                <a:off x="3599180" y="2990850"/>
                <a:ext cx="8890" cy="36195"/>
              </a:xfrm>
              <a:prstGeom prst="rect"/>
            </p:spPr>
          </p:pic>
        </mc:Fallback>
      </mc:AlternateContent>
      <mc:AlternateContent xmlns:mc="http://schemas.openxmlformats.org/markup-compatibility/2006" xmlns:p14="http://schemas.microsoft.com/office/powerpoint/2010/main">
        <mc:Choice Requires="p14">
          <p:contentPart p14:bwMode="auto" r:id="rId269">
            <p14:nvContentPartPr>
              <p14:cNvPr id="138" name="墨迹 137"/>
              <p14:cNvContentPartPr/>
              <p14:nvPr/>
            </p14:nvContentPartPr>
            <p14:xfrm>
              <a:off x="3554730" y="3152140"/>
              <a:ext cx="169545" cy="222885"/>
            </p14:xfrm>
          </p:contentPart>
        </mc:Choice>
        <mc:Fallback xmlns="">
          <p:pic>
            <p:nvPicPr>
              <p:cNvPr id="138" name="墨迹 137"/>
            </p:nvPicPr>
            <p:blipFill>
              <a:blip r:embed="rId270"/>
            </p:blipFill>
            <p:spPr>
              <a:xfrm>
                <a:off x="3554730" y="3152140"/>
                <a:ext cx="169545" cy="222885"/>
              </a:xfrm>
              <a:prstGeom prst="rect"/>
            </p:spPr>
          </p:pic>
        </mc:Fallback>
      </mc:AlternateContent>
      <mc:AlternateContent xmlns:mc="http://schemas.openxmlformats.org/markup-compatibility/2006" xmlns:p14="http://schemas.microsoft.com/office/powerpoint/2010/main">
        <mc:Choice Requires="p14">
          <p:contentPart p14:bwMode="auto" r:id="rId271">
            <p14:nvContentPartPr>
              <p14:cNvPr id="139" name="墨迹 138"/>
              <p14:cNvContentPartPr/>
              <p14:nvPr/>
            </p14:nvContentPartPr>
            <p14:xfrm>
              <a:off x="3706495" y="3018155"/>
              <a:ext cx="98425" cy="294640"/>
            </p14:xfrm>
          </p:contentPart>
        </mc:Choice>
        <mc:Fallback xmlns="">
          <p:pic>
            <p:nvPicPr>
              <p:cNvPr id="139" name="墨迹 138"/>
            </p:nvPicPr>
            <p:blipFill>
              <a:blip r:embed="rId272"/>
            </p:blipFill>
            <p:spPr>
              <a:xfrm>
                <a:off x="3706495" y="3018155"/>
                <a:ext cx="98425" cy="294640"/>
              </a:xfrm>
              <a:prstGeom prst="rect"/>
            </p:spPr>
          </p:pic>
        </mc:Fallback>
      </mc:AlternateContent>
      <mc:AlternateContent xmlns:mc="http://schemas.openxmlformats.org/markup-compatibility/2006" xmlns:p14="http://schemas.microsoft.com/office/powerpoint/2010/main">
        <mc:Choice Requires="p14">
          <p:contentPart p14:bwMode="auto" r:id="rId273">
            <p14:nvContentPartPr>
              <p14:cNvPr id="140" name="墨迹 139"/>
              <p14:cNvContentPartPr/>
              <p14:nvPr/>
            </p14:nvContentPartPr>
            <p14:xfrm>
              <a:off x="3796030" y="3178810"/>
              <a:ext cx="187325" cy="53340"/>
            </p14:xfrm>
          </p:contentPart>
        </mc:Choice>
        <mc:Fallback xmlns="">
          <p:pic>
            <p:nvPicPr>
              <p:cNvPr id="140" name="墨迹 139"/>
            </p:nvPicPr>
            <p:blipFill>
              <a:blip r:embed="rId274"/>
            </p:blipFill>
            <p:spPr>
              <a:xfrm>
                <a:off x="3796030" y="3178810"/>
                <a:ext cx="187325" cy="53340"/>
              </a:xfrm>
              <a:prstGeom prst="rect"/>
            </p:spPr>
          </p:pic>
        </mc:Fallback>
      </mc:AlternateContent>
      <mc:AlternateContent xmlns:mc="http://schemas.openxmlformats.org/markup-compatibility/2006" xmlns:p14="http://schemas.microsoft.com/office/powerpoint/2010/main">
        <mc:Choice Requires="p14">
          <p:contentPart p14:bwMode="auto" r:id="rId275">
            <p14:nvContentPartPr>
              <p14:cNvPr id="141" name="墨迹 140"/>
              <p14:cNvContentPartPr/>
              <p14:nvPr/>
            </p14:nvContentPartPr>
            <p14:xfrm>
              <a:off x="3893820" y="3124835"/>
              <a:ext cx="62865" cy="241300"/>
            </p14:xfrm>
          </p:contentPart>
        </mc:Choice>
        <mc:Fallback xmlns="">
          <p:pic>
            <p:nvPicPr>
              <p:cNvPr id="141" name="墨迹 140"/>
            </p:nvPicPr>
            <p:blipFill>
              <a:blip r:embed="rId276"/>
            </p:blipFill>
            <p:spPr>
              <a:xfrm>
                <a:off x="3893820" y="3124835"/>
                <a:ext cx="62865" cy="241300"/>
              </a:xfrm>
              <a:prstGeom prst="rect"/>
            </p:spPr>
          </p:pic>
        </mc:Fallback>
      </mc:AlternateContent>
      <mc:AlternateContent xmlns:mc="http://schemas.openxmlformats.org/markup-compatibility/2006" xmlns:p14="http://schemas.microsoft.com/office/powerpoint/2010/main">
        <mc:Choice Requires="p14">
          <p:contentPart p14:bwMode="auto" r:id="rId277">
            <p14:nvContentPartPr>
              <p14:cNvPr id="142" name="墨迹 141"/>
              <p14:cNvContentPartPr/>
              <p14:nvPr/>
            </p14:nvContentPartPr>
            <p14:xfrm>
              <a:off x="3590290" y="3071495"/>
              <a:ext cx="17780" cy="26670"/>
            </p14:xfrm>
          </p:contentPart>
        </mc:Choice>
        <mc:Fallback xmlns="">
          <p:pic>
            <p:nvPicPr>
              <p:cNvPr id="142" name="墨迹 141"/>
            </p:nvPicPr>
            <p:blipFill>
              <a:blip r:embed="rId278"/>
            </p:blipFill>
            <p:spPr>
              <a:xfrm>
                <a:off x="3590290" y="3071495"/>
                <a:ext cx="17780" cy="26670"/>
              </a:xfrm>
              <a:prstGeom prst="rect"/>
            </p:spPr>
          </p:pic>
        </mc:Fallback>
      </mc:AlternateContent>
      <mc:AlternateContent xmlns:mc="http://schemas.openxmlformats.org/markup-compatibility/2006" xmlns:p14="http://schemas.microsoft.com/office/powerpoint/2010/main">
        <mc:Choice Requires="p14">
          <p:contentPart p14:bwMode="auto" r:id="rId279">
            <p14:nvContentPartPr>
              <p14:cNvPr id="143" name="墨迹 142"/>
              <p14:cNvContentPartPr/>
              <p14:nvPr/>
            </p14:nvContentPartPr>
            <p14:xfrm>
              <a:off x="3813810" y="2723515"/>
              <a:ext cx="8890" cy="133985"/>
            </p14:xfrm>
          </p:contentPart>
        </mc:Choice>
        <mc:Fallback xmlns="">
          <p:pic>
            <p:nvPicPr>
              <p:cNvPr id="143" name="墨迹 142"/>
            </p:nvPicPr>
            <p:blipFill>
              <a:blip r:embed="rId280"/>
            </p:blipFill>
            <p:spPr>
              <a:xfrm>
                <a:off x="3813810" y="2723515"/>
                <a:ext cx="8890" cy="133985"/>
              </a:xfrm>
              <a:prstGeom prst="rect"/>
            </p:spPr>
          </p:pic>
        </mc:Fallback>
      </mc:AlternateContent>
      <mc:AlternateContent xmlns:mc="http://schemas.openxmlformats.org/markup-compatibility/2006" xmlns:p14="http://schemas.microsoft.com/office/powerpoint/2010/main">
        <mc:Choice Requires="p14">
          <p:contentPart p14:bwMode="auto" r:id="rId281">
            <p14:nvContentPartPr>
              <p14:cNvPr id="144" name="墨迹 143"/>
              <p14:cNvContentPartPr/>
              <p14:nvPr/>
            </p14:nvContentPartPr>
            <p14:xfrm>
              <a:off x="3733165" y="2732405"/>
              <a:ext cx="8890" cy="106680"/>
            </p14:xfrm>
          </p:contentPart>
        </mc:Choice>
        <mc:Fallback xmlns="">
          <p:pic>
            <p:nvPicPr>
              <p:cNvPr id="144" name="墨迹 143"/>
            </p:nvPicPr>
            <p:blipFill>
              <a:blip r:embed="rId282"/>
            </p:blipFill>
            <p:spPr>
              <a:xfrm>
                <a:off x="3733165" y="2732405"/>
                <a:ext cx="8890" cy="106680"/>
              </a:xfrm>
              <a:prstGeom prst="rect"/>
            </p:spPr>
          </p:pic>
        </mc:Fallback>
      </mc:AlternateContent>
      <mc:AlternateContent xmlns:mc="http://schemas.openxmlformats.org/markup-compatibility/2006" xmlns:p14="http://schemas.microsoft.com/office/powerpoint/2010/main">
        <mc:Choice Requires="p14">
          <p:contentPart p14:bwMode="auto" r:id="rId283">
            <p14:nvContentPartPr>
              <p14:cNvPr id="145" name="墨迹 144"/>
              <p14:cNvContentPartPr/>
              <p14:nvPr/>
            </p14:nvContentPartPr>
            <p14:xfrm>
              <a:off x="3840480" y="2759075"/>
              <a:ext cx="98425" cy="116205"/>
            </p14:xfrm>
          </p:contentPart>
        </mc:Choice>
        <mc:Fallback xmlns="">
          <p:pic>
            <p:nvPicPr>
              <p:cNvPr id="145" name="墨迹 144"/>
            </p:nvPicPr>
            <p:blipFill>
              <a:blip r:embed="rId284"/>
            </p:blipFill>
            <p:spPr>
              <a:xfrm>
                <a:off x="3840480" y="2759075"/>
                <a:ext cx="98425" cy="116205"/>
              </a:xfrm>
              <a:prstGeom prst="rect"/>
            </p:spPr>
          </p:pic>
        </mc:Fallback>
      </mc:AlternateContent>
      <mc:AlternateContent xmlns:mc="http://schemas.openxmlformats.org/markup-compatibility/2006" xmlns:p14="http://schemas.microsoft.com/office/powerpoint/2010/main">
        <mc:Choice Requires="p14">
          <p:contentPart p14:bwMode="auto" r:id="rId285">
            <p14:nvContentPartPr>
              <p14:cNvPr id="146" name="墨迹 145"/>
              <p14:cNvContentPartPr/>
              <p14:nvPr/>
            </p14:nvContentPartPr>
            <p14:xfrm>
              <a:off x="3724275" y="2732405"/>
              <a:ext cx="80645" cy="151765"/>
            </p14:xfrm>
          </p:contentPart>
        </mc:Choice>
        <mc:Fallback xmlns="">
          <p:pic>
            <p:nvPicPr>
              <p:cNvPr id="146" name="墨迹 145"/>
            </p:nvPicPr>
            <p:blipFill>
              <a:blip r:embed="rId286"/>
            </p:blipFill>
            <p:spPr>
              <a:xfrm>
                <a:off x="3724275" y="2732405"/>
                <a:ext cx="80645" cy="151765"/>
              </a:xfrm>
              <a:prstGeom prst="rect"/>
            </p:spPr>
          </p:pic>
        </mc:Fallback>
      </mc:AlternateContent>
      <mc:AlternateContent xmlns:mc="http://schemas.openxmlformats.org/markup-compatibility/2006" xmlns:p14="http://schemas.microsoft.com/office/powerpoint/2010/main">
        <mc:Choice Requires="p14">
          <p:contentPart p14:bwMode="auto" r:id="rId287">
            <p14:nvContentPartPr>
              <p14:cNvPr id="147" name="墨迹 146"/>
              <p14:cNvContentPartPr/>
              <p14:nvPr/>
            </p14:nvContentPartPr>
            <p14:xfrm>
              <a:off x="3831590" y="2589530"/>
              <a:ext cx="26670" cy="26670"/>
            </p14:xfrm>
          </p:contentPart>
        </mc:Choice>
        <mc:Fallback xmlns="">
          <p:pic>
            <p:nvPicPr>
              <p:cNvPr id="147" name="墨迹 146"/>
            </p:nvPicPr>
            <p:blipFill>
              <a:blip r:embed="rId288"/>
            </p:blipFill>
            <p:spPr>
              <a:xfrm>
                <a:off x="3831590" y="2589530"/>
                <a:ext cx="26670" cy="26670"/>
              </a:xfrm>
              <a:prstGeom prst="rect"/>
            </p:spPr>
          </p:pic>
        </mc:Fallback>
      </mc:AlternateContent>
      <mc:AlternateContent xmlns:mc="http://schemas.openxmlformats.org/markup-compatibility/2006" xmlns:p14="http://schemas.microsoft.com/office/powerpoint/2010/main">
        <mc:Choice Requires="p14">
          <p:contentPart p14:bwMode="auto" r:id="rId289">
            <p14:nvContentPartPr>
              <p14:cNvPr id="148" name="墨迹 147"/>
              <p14:cNvContentPartPr/>
              <p14:nvPr/>
            </p14:nvContentPartPr>
            <p14:xfrm>
              <a:off x="4045585" y="2580640"/>
              <a:ext cx="214630" cy="794385"/>
            </p14:xfrm>
          </p:contentPart>
        </mc:Choice>
        <mc:Fallback xmlns="">
          <p:pic>
            <p:nvPicPr>
              <p:cNvPr id="148" name="墨迹 147"/>
            </p:nvPicPr>
            <p:blipFill>
              <a:blip r:embed="rId290"/>
            </p:blipFill>
            <p:spPr>
              <a:xfrm>
                <a:off x="4045585" y="2580640"/>
                <a:ext cx="214630" cy="794385"/>
              </a:xfrm>
              <a:prstGeom prst="rect"/>
            </p:spPr>
          </p:pic>
        </mc:Fallback>
      </mc:AlternateContent>
      <mc:AlternateContent xmlns:mc="http://schemas.openxmlformats.org/markup-compatibility/2006" xmlns:p14="http://schemas.microsoft.com/office/powerpoint/2010/main">
        <mc:Choice Requires="p14">
          <p:contentPart p14:bwMode="auto" r:id="rId291">
            <p14:nvContentPartPr>
              <p14:cNvPr id="149" name="墨迹 148"/>
              <p14:cNvContentPartPr/>
              <p14:nvPr/>
            </p14:nvContentPartPr>
            <p14:xfrm>
              <a:off x="1643380" y="3410585"/>
              <a:ext cx="3108325" cy="205740"/>
            </p14:xfrm>
          </p:contentPart>
        </mc:Choice>
        <mc:Fallback xmlns="">
          <p:pic>
            <p:nvPicPr>
              <p:cNvPr id="149" name="墨迹 148"/>
            </p:nvPicPr>
            <p:blipFill>
              <a:blip r:embed="rId292"/>
            </p:blipFill>
            <p:spPr>
              <a:xfrm>
                <a:off x="1643380" y="3410585"/>
                <a:ext cx="3108325" cy="205740"/>
              </a:xfrm>
              <a:prstGeom prst="rect"/>
            </p:spPr>
          </p:pic>
        </mc:Fallback>
      </mc:AlternateContent>
      <mc:AlternateContent xmlns:mc="http://schemas.openxmlformats.org/markup-compatibility/2006" xmlns:p14="http://schemas.microsoft.com/office/powerpoint/2010/main">
        <mc:Choice Requires="p14">
          <p:contentPart p14:bwMode="auto" r:id="rId293">
            <p14:nvContentPartPr>
              <p14:cNvPr id="150" name="墨迹 149"/>
              <p14:cNvContentPartPr/>
              <p14:nvPr/>
            </p14:nvContentPartPr>
            <p14:xfrm>
              <a:off x="4778375" y="2893060"/>
              <a:ext cx="151765" cy="26670"/>
            </p14:xfrm>
          </p:contentPart>
        </mc:Choice>
        <mc:Fallback xmlns="">
          <p:pic>
            <p:nvPicPr>
              <p:cNvPr id="150" name="墨迹 149"/>
            </p:nvPicPr>
            <p:blipFill>
              <a:blip r:embed="rId294"/>
            </p:blipFill>
            <p:spPr>
              <a:xfrm>
                <a:off x="4778375" y="2893060"/>
                <a:ext cx="151765" cy="26670"/>
              </a:xfrm>
              <a:prstGeom prst="rect"/>
            </p:spPr>
          </p:pic>
        </mc:Fallback>
      </mc:AlternateContent>
      <mc:AlternateContent xmlns:mc="http://schemas.openxmlformats.org/markup-compatibility/2006" xmlns:p14="http://schemas.microsoft.com/office/powerpoint/2010/main">
        <mc:Choice Requires="p14">
          <p:contentPart p14:bwMode="auto" r:id="rId295">
            <p14:nvContentPartPr>
              <p14:cNvPr id="151" name="墨迹 150"/>
              <p14:cNvContentPartPr/>
              <p14:nvPr/>
            </p14:nvContentPartPr>
            <p14:xfrm>
              <a:off x="4697730" y="3018155"/>
              <a:ext cx="276860" cy="26670"/>
            </p14:xfrm>
          </p:contentPart>
        </mc:Choice>
        <mc:Fallback xmlns="">
          <p:pic>
            <p:nvPicPr>
              <p:cNvPr id="151" name="墨迹 150"/>
            </p:nvPicPr>
            <p:blipFill>
              <a:blip r:embed="rId296"/>
            </p:blipFill>
            <p:spPr>
              <a:xfrm>
                <a:off x="4697730" y="3018155"/>
                <a:ext cx="276860" cy="26670"/>
              </a:xfrm>
              <a:prstGeom prst="rect"/>
            </p:spPr>
          </p:pic>
        </mc:Fallback>
      </mc:AlternateContent>
      <mc:AlternateContent xmlns:mc="http://schemas.openxmlformats.org/markup-compatibility/2006" xmlns:p14="http://schemas.microsoft.com/office/powerpoint/2010/main">
        <mc:Choice Requires="p14">
          <p:contentPart p14:bwMode="auto" r:id="rId297">
            <p14:nvContentPartPr>
              <p14:cNvPr id="152" name="墨迹 151"/>
              <p14:cNvContentPartPr/>
              <p14:nvPr/>
            </p14:nvContentPartPr>
            <p14:xfrm>
              <a:off x="5242560" y="2124710"/>
              <a:ext cx="107315" cy="464820"/>
            </p14:xfrm>
          </p:contentPart>
        </mc:Choice>
        <mc:Fallback xmlns="">
          <p:pic>
            <p:nvPicPr>
              <p:cNvPr id="152" name="墨迹 151"/>
            </p:nvPicPr>
            <p:blipFill>
              <a:blip r:embed="rId298"/>
            </p:blipFill>
            <p:spPr>
              <a:xfrm>
                <a:off x="5242560" y="2124710"/>
                <a:ext cx="107315" cy="464820"/>
              </a:xfrm>
              <a:prstGeom prst="rect"/>
            </p:spPr>
          </p:pic>
        </mc:Fallback>
      </mc:AlternateContent>
      <mc:AlternateContent xmlns:mc="http://schemas.openxmlformats.org/markup-compatibility/2006" xmlns:p14="http://schemas.microsoft.com/office/powerpoint/2010/main">
        <mc:Choice Requires="p14">
          <p:contentPart p14:bwMode="auto" r:id="rId299">
            <p14:nvContentPartPr>
              <p14:cNvPr id="153" name="墨迹 152"/>
              <p14:cNvContentPartPr/>
              <p14:nvPr/>
            </p14:nvContentPartPr>
            <p14:xfrm>
              <a:off x="5332095" y="2383790"/>
              <a:ext cx="142875" cy="160655"/>
            </p14:xfrm>
          </p:contentPart>
        </mc:Choice>
        <mc:Fallback xmlns="">
          <p:pic>
            <p:nvPicPr>
              <p:cNvPr id="153" name="墨迹 152"/>
            </p:nvPicPr>
            <p:blipFill>
              <a:blip r:embed="rId300"/>
            </p:blipFill>
            <p:spPr>
              <a:xfrm>
                <a:off x="5332095" y="2383790"/>
                <a:ext cx="142875" cy="160655"/>
              </a:xfrm>
              <a:prstGeom prst="rect"/>
            </p:spPr>
          </p:pic>
        </mc:Fallback>
      </mc:AlternateContent>
      <mc:AlternateContent xmlns:mc="http://schemas.openxmlformats.org/markup-compatibility/2006" xmlns:p14="http://schemas.microsoft.com/office/powerpoint/2010/main">
        <mc:Choice Requires="p14">
          <p:contentPart p14:bwMode="auto" r:id="rId301">
            <p14:nvContentPartPr>
              <p14:cNvPr id="154" name="墨迹 153"/>
              <p14:cNvContentPartPr/>
              <p14:nvPr/>
            </p14:nvContentPartPr>
            <p14:xfrm>
              <a:off x="4849495" y="2705100"/>
              <a:ext cx="179070" cy="482600"/>
            </p14:xfrm>
          </p:contentPart>
        </mc:Choice>
        <mc:Fallback xmlns="">
          <p:pic>
            <p:nvPicPr>
              <p:cNvPr id="154" name="墨迹 153"/>
            </p:nvPicPr>
            <p:blipFill>
              <a:blip r:embed="rId302"/>
            </p:blipFill>
            <p:spPr>
              <a:xfrm>
                <a:off x="4849495" y="2705100"/>
                <a:ext cx="179070" cy="482600"/>
              </a:xfrm>
              <a:prstGeom prst="rect"/>
            </p:spPr>
          </p:pic>
        </mc:Fallback>
      </mc:AlternateContent>
      <mc:AlternateContent xmlns:mc="http://schemas.openxmlformats.org/markup-compatibility/2006" xmlns:p14="http://schemas.microsoft.com/office/powerpoint/2010/main">
        <mc:Choice Requires="p14">
          <p:contentPart p14:bwMode="auto" r:id="rId303">
            <p14:nvContentPartPr>
              <p14:cNvPr id="155" name="墨迹 154"/>
              <p14:cNvContentPartPr/>
              <p14:nvPr/>
            </p14:nvContentPartPr>
            <p14:xfrm>
              <a:off x="5600065" y="2267585"/>
              <a:ext cx="169545" cy="142875"/>
            </p14:xfrm>
          </p:contentPart>
        </mc:Choice>
        <mc:Fallback xmlns="">
          <p:pic>
            <p:nvPicPr>
              <p:cNvPr id="155" name="墨迹 154"/>
            </p:nvPicPr>
            <p:blipFill>
              <a:blip r:embed="rId304"/>
            </p:blipFill>
            <p:spPr>
              <a:xfrm>
                <a:off x="5600065" y="2267585"/>
                <a:ext cx="169545" cy="142875"/>
              </a:xfrm>
              <a:prstGeom prst="rect"/>
            </p:spPr>
          </p:pic>
        </mc:Fallback>
      </mc:AlternateContent>
      <mc:AlternateContent xmlns:mc="http://schemas.openxmlformats.org/markup-compatibility/2006" xmlns:p14="http://schemas.microsoft.com/office/powerpoint/2010/main">
        <mc:Choice Requires="p14">
          <p:contentPart p14:bwMode="auto" r:id="rId305">
            <p14:nvContentPartPr>
              <p14:cNvPr id="156" name="墨迹 155"/>
              <p14:cNvContentPartPr/>
              <p14:nvPr/>
            </p14:nvContentPartPr>
            <p14:xfrm>
              <a:off x="5716270" y="2232025"/>
              <a:ext cx="44450" cy="232410"/>
            </p14:xfrm>
          </p:contentPart>
        </mc:Choice>
        <mc:Fallback xmlns="">
          <p:pic>
            <p:nvPicPr>
              <p:cNvPr id="156" name="墨迹 155"/>
            </p:nvPicPr>
            <p:blipFill>
              <a:blip r:embed="rId306"/>
            </p:blipFill>
            <p:spPr>
              <a:xfrm>
                <a:off x="5716270" y="2232025"/>
                <a:ext cx="44450" cy="232410"/>
              </a:xfrm>
              <a:prstGeom prst="rect"/>
            </p:spPr>
          </p:pic>
        </mc:Fallback>
      </mc:AlternateContent>
      <mc:AlternateContent xmlns:mc="http://schemas.openxmlformats.org/markup-compatibility/2006" xmlns:p14="http://schemas.microsoft.com/office/powerpoint/2010/main">
        <mc:Choice Requires="p14">
          <p:contentPart p14:bwMode="auto" r:id="rId307">
            <p14:nvContentPartPr>
              <p14:cNvPr id="157" name="墨迹 156"/>
              <p14:cNvContentPartPr/>
              <p14:nvPr/>
            </p14:nvContentPartPr>
            <p14:xfrm>
              <a:off x="5787390" y="2178685"/>
              <a:ext cx="133985" cy="35560"/>
            </p14:xfrm>
          </p:contentPart>
        </mc:Choice>
        <mc:Fallback xmlns="">
          <p:pic>
            <p:nvPicPr>
              <p:cNvPr id="157" name="墨迹 156"/>
            </p:nvPicPr>
            <p:blipFill>
              <a:blip r:embed="rId308"/>
            </p:blipFill>
            <p:spPr>
              <a:xfrm>
                <a:off x="5787390" y="2178685"/>
                <a:ext cx="133985" cy="35560"/>
              </a:xfrm>
              <a:prstGeom prst="rect"/>
            </p:spPr>
          </p:pic>
        </mc:Fallback>
      </mc:AlternateContent>
      <mc:AlternateContent xmlns:mc="http://schemas.openxmlformats.org/markup-compatibility/2006" xmlns:p14="http://schemas.microsoft.com/office/powerpoint/2010/main">
        <mc:Choice Requires="p14">
          <p:contentPart p14:bwMode="auto" r:id="rId309">
            <p14:nvContentPartPr>
              <p14:cNvPr id="158" name="墨迹 157"/>
              <p14:cNvContentPartPr/>
              <p14:nvPr/>
            </p14:nvContentPartPr>
            <p14:xfrm>
              <a:off x="5787390" y="2178685"/>
              <a:ext cx="169545" cy="356870"/>
            </p14:xfrm>
          </p:contentPart>
        </mc:Choice>
        <mc:Fallback xmlns="">
          <p:pic>
            <p:nvPicPr>
              <p:cNvPr id="158" name="墨迹 157"/>
            </p:nvPicPr>
            <p:blipFill>
              <a:blip r:embed="rId310"/>
            </p:blipFill>
            <p:spPr>
              <a:xfrm>
                <a:off x="5787390" y="2178685"/>
                <a:ext cx="169545" cy="356870"/>
              </a:xfrm>
              <a:prstGeom prst="rect"/>
            </p:spPr>
          </p:pic>
        </mc:Fallback>
      </mc:AlternateContent>
      <mc:AlternateContent xmlns:mc="http://schemas.openxmlformats.org/markup-compatibility/2006" xmlns:p14="http://schemas.microsoft.com/office/powerpoint/2010/main">
        <mc:Choice Requires="p14">
          <p:contentPart p14:bwMode="auto" r:id="rId311">
            <p14:nvContentPartPr>
              <p14:cNvPr id="159" name="墨迹 158"/>
              <p14:cNvContentPartPr/>
              <p14:nvPr/>
            </p14:nvContentPartPr>
            <p14:xfrm>
              <a:off x="5975350" y="2267585"/>
              <a:ext cx="97790" cy="161290"/>
            </p14:xfrm>
          </p:contentPart>
        </mc:Choice>
        <mc:Fallback xmlns="">
          <p:pic>
            <p:nvPicPr>
              <p:cNvPr id="159" name="墨迹 158"/>
            </p:nvPicPr>
            <p:blipFill>
              <a:blip r:embed="rId312"/>
            </p:blipFill>
            <p:spPr>
              <a:xfrm>
                <a:off x="5975350" y="2267585"/>
                <a:ext cx="97790" cy="161290"/>
              </a:xfrm>
              <a:prstGeom prst="rect"/>
            </p:spPr>
          </p:pic>
        </mc:Fallback>
      </mc:AlternateContent>
      <mc:AlternateContent xmlns:mc="http://schemas.openxmlformats.org/markup-compatibility/2006" xmlns:p14="http://schemas.microsoft.com/office/powerpoint/2010/main">
        <mc:Choice Requires="p14">
          <p:contentPart p14:bwMode="auto" r:id="rId313">
            <p14:nvContentPartPr>
              <p14:cNvPr id="160" name="墨迹 159"/>
              <p14:cNvContentPartPr/>
              <p14:nvPr/>
            </p14:nvContentPartPr>
            <p14:xfrm>
              <a:off x="6118225" y="2294890"/>
              <a:ext cx="88900" cy="26670"/>
            </p14:xfrm>
          </p:contentPart>
        </mc:Choice>
        <mc:Fallback xmlns="">
          <p:pic>
            <p:nvPicPr>
              <p:cNvPr id="160" name="墨迹 159"/>
            </p:nvPicPr>
            <p:blipFill>
              <a:blip r:embed="rId314"/>
            </p:blipFill>
            <p:spPr>
              <a:xfrm>
                <a:off x="6118225" y="2294890"/>
                <a:ext cx="88900" cy="26670"/>
              </a:xfrm>
              <a:prstGeom prst="rect"/>
            </p:spPr>
          </p:pic>
        </mc:Fallback>
      </mc:AlternateContent>
      <mc:AlternateContent xmlns:mc="http://schemas.openxmlformats.org/markup-compatibility/2006" xmlns:p14="http://schemas.microsoft.com/office/powerpoint/2010/main">
        <mc:Choice Requires="p14">
          <p:contentPart p14:bwMode="auto" r:id="rId315">
            <p14:nvContentPartPr>
              <p14:cNvPr id="161" name="墨迹 160"/>
              <p14:cNvContentPartPr/>
              <p14:nvPr/>
            </p14:nvContentPartPr>
            <p14:xfrm>
              <a:off x="6100445" y="2196465"/>
              <a:ext cx="35560" cy="259080"/>
            </p14:xfrm>
          </p:contentPart>
        </mc:Choice>
        <mc:Fallback xmlns="">
          <p:pic>
            <p:nvPicPr>
              <p:cNvPr id="161" name="墨迹 160"/>
            </p:nvPicPr>
            <p:blipFill>
              <a:blip r:embed="rId316"/>
            </p:blipFill>
            <p:spPr>
              <a:xfrm>
                <a:off x="6100445" y="2196465"/>
                <a:ext cx="35560" cy="259080"/>
              </a:xfrm>
              <a:prstGeom prst="rect"/>
            </p:spPr>
          </p:pic>
        </mc:Fallback>
      </mc:AlternateContent>
      <mc:AlternateContent xmlns:mc="http://schemas.openxmlformats.org/markup-compatibility/2006" xmlns:p14="http://schemas.microsoft.com/office/powerpoint/2010/main">
        <mc:Choice Requires="p14">
          <p:contentPart p14:bwMode="auto" r:id="rId317">
            <p14:nvContentPartPr>
              <p14:cNvPr id="162" name="墨迹 161"/>
              <p14:cNvContentPartPr/>
              <p14:nvPr/>
            </p14:nvContentPartPr>
            <p14:xfrm>
              <a:off x="6198235" y="2160905"/>
              <a:ext cx="125095" cy="169545"/>
            </p14:xfrm>
          </p:contentPart>
        </mc:Choice>
        <mc:Fallback xmlns="">
          <p:pic>
            <p:nvPicPr>
              <p:cNvPr id="162" name="墨迹 161"/>
            </p:nvPicPr>
            <p:blipFill>
              <a:blip r:embed="rId318"/>
            </p:blipFill>
            <p:spPr>
              <a:xfrm>
                <a:off x="6198235" y="2160905"/>
                <a:ext cx="125095" cy="169545"/>
              </a:xfrm>
              <a:prstGeom prst="rect"/>
            </p:spPr>
          </p:pic>
        </mc:Fallback>
      </mc:AlternateContent>
      <mc:AlternateContent xmlns:mc="http://schemas.openxmlformats.org/markup-compatibility/2006" xmlns:p14="http://schemas.microsoft.com/office/powerpoint/2010/main">
        <mc:Choice Requires="p14">
          <p:contentPart p14:bwMode="auto" r:id="rId319">
            <p14:nvContentPartPr>
              <p14:cNvPr id="163" name="墨迹 162"/>
              <p14:cNvContentPartPr/>
              <p14:nvPr/>
            </p14:nvContentPartPr>
            <p14:xfrm>
              <a:off x="6136005" y="2339340"/>
              <a:ext cx="205105" cy="62230"/>
            </p14:xfrm>
          </p:contentPart>
        </mc:Choice>
        <mc:Fallback xmlns="">
          <p:pic>
            <p:nvPicPr>
              <p:cNvPr id="163" name="墨迹 162"/>
            </p:nvPicPr>
            <p:blipFill>
              <a:blip r:embed="rId320"/>
            </p:blipFill>
            <p:spPr>
              <a:xfrm>
                <a:off x="6136005" y="2339340"/>
                <a:ext cx="205105" cy="62230"/>
              </a:xfrm>
              <a:prstGeom prst="rect"/>
            </p:spPr>
          </p:pic>
        </mc:Fallback>
      </mc:AlternateContent>
      <mc:AlternateContent xmlns:mc="http://schemas.openxmlformats.org/markup-compatibility/2006" xmlns:p14="http://schemas.microsoft.com/office/powerpoint/2010/main">
        <mc:Choice Requires="p14">
          <p:contentPart p14:bwMode="auto" r:id="rId321">
            <p14:nvContentPartPr>
              <p14:cNvPr id="164" name="墨迹 163"/>
              <p14:cNvContentPartPr/>
              <p14:nvPr/>
            </p14:nvContentPartPr>
            <p14:xfrm>
              <a:off x="6100445" y="2249805"/>
              <a:ext cx="276860" cy="276860"/>
            </p14:xfrm>
          </p:contentPart>
        </mc:Choice>
        <mc:Fallback xmlns="">
          <p:pic>
            <p:nvPicPr>
              <p:cNvPr id="164" name="墨迹 163"/>
            </p:nvPicPr>
            <p:blipFill>
              <a:blip r:embed="rId322"/>
            </p:blipFill>
            <p:spPr>
              <a:xfrm>
                <a:off x="6100445" y="2249805"/>
                <a:ext cx="276860" cy="276860"/>
              </a:xfrm>
              <a:prstGeom prst="rect"/>
            </p:spPr>
          </p:pic>
        </mc:Fallback>
      </mc:AlternateContent>
      <mc:AlternateContent xmlns:mc="http://schemas.openxmlformats.org/markup-compatibility/2006" xmlns:p14="http://schemas.microsoft.com/office/powerpoint/2010/main">
        <mc:Choice Requires="p14">
          <p:contentPart p14:bwMode="auto" r:id="rId323">
            <p14:nvContentPartPr>
              <p14:cNvPr id="165" name="墨迹 164"/>
              <p14:cNvContentPartPr/>
              <p14:nvPr/>
            </p14:nvContentPartPr>
            <p14:xfrm>
              <a:off x="5305425" y="2776855"/>
              <a:ext cx="80010" cy="428625"/>
            </p14:xfrm>
          </p:contentPart>
        </mc:Choice>
        <mc:Fallback xmlns="">
          <p:pic>
            <p:nvPicPr>
              <p:cNvPr id="165" name="墨迹 164"/>
            </p:nvPicPr>
            <p:blipFill>
              <a:blip r:embed="rId324"/>
            </p:blipFill>
            <p:spPr>
              <a:xfrm>
                <a:off x="5305425" y="2776855"/>
                <a:ext cx="80010" cy="428625"/>
              </a:xfrm>
              <a:prstGeom prst="rect"/>
            </p:spPr>
          </p:pic>
        </mc:Fallback>
      </mc:AlternateContent>
      <mc:AlternateContent xmlns:mc="http://schemas.openxmlformats.org/markup-compatibility/2006" xmlns:p14="http://schemas.microsoft.com/office/powerpoint/2010/main">
        <mc:Choice Requires="p14">
          <p:contentPart p14:bwMode="auto" r:id="rId325">
            <p14:nvContentPartPr>
              <p14:cNvPr id="166" name="墨迹 165"/>
              <p14:cNvContentPartPr/>
              <p14:nvPr/>
            </p14:nvContentPartPr>
            <p14:xfrm>
              <a:off x="5430520" y="2981960"/>
              <a:ext cx="133985" cy="196850"/>
            </p14:xfrm>
          </p:contentPart>
        </mc:Choice>
        <mc:Fallback xmlns="">
          <p:pic>
            <p:nvPicPr>
              <p:cNvPr id="166" name="墨迹 165"/>
            </p:nvPicPr>
            <p:blipFill>
              <a:blip r:embed="rId326"/>
            </p:blipFill>
            <p:spPr>
              <a:xfrm>
                <a:off x="5430520" y="2981960"/>
                <a:ext cx="133985" cy="196850"/>
              </a:xfrm>
              <a:prstGeom prst="rect"/>
            </p:spPr>
          </p:pic>
        </mc:Fallback>
      </mc:AlternateContent>
      <mc:AlternateContent xmlns:mc="http://schemas.openxmlformats.org/markup-compatibility/2006" xmlns:p14="http://schemas.microsoft.com/office/powerpoint/2010/main">
        <mc:Choice Requires="p14">
          <p:contentPart p14:bwMode="auto" r:id="rId327">
            <p14:nvContentPartPr>
              <p14:cNvPr id="167" name="墨迹 166"/>
              <p14:cNvContentPartPr/>
              <p14:nvPr/>
            </p14:nvContentPartPr>
            <p14:xfrm>
              <a:off x="5707380" y="2847975"/>
              <a:ext cx="151765" cy="348615"/>
            </p14:xfrm>
          </p:contentPart>
        </mc:Choice>
        <mc:Fallback xmlns="">
          <p:pic>
            <p:nvPicPr>
              <p:cNvPr id="167" name="墨迹 166"/>
            </p:nvPicPr>
            <p:blipFill>
              <a:blip r:embed="rId328"/>
            </p:blipFill>
            <p:spPr>
              <a:xfrm>
                <a:off x="5707380" y="2847975"/>
                <a:ext cx="151765" cy="348615"/>
              </a:xfrm>
              <a:prstGeom prst="rect"/>
            </p:spPr>
          </p:pic>
        </mc:Fallback>
      </mc:AlternateContent>
      <mc:AlternateContent xmlns:mc="http://schemas.openxmlformats.org/markup-compatibility/2006" xmlns:p14="http://schemas.microsoft.com/office/powerpoint/2010/main">
        <mc:Choice Requires="p14">
          <p:contentPart p14:bwMode="auto" r:id="rId329">
            <p14:nvContentPartPr>
              <p14:cNvPr id="168" name="墨迹 167"/>
              <p14:cNvContentPartPr/>
              <p14:nvPr/>
            </p14:nvContentPartPr>
            <p14:xfrm>
              <a:off x="5859145" y="2964180"/>
              <a:ext cx="222885" cy="160655"/>
            </p14:xfrm>
          </p:contentPart>
        </mc:Choice>
        <mc:Fallback xmlns="">
          <p:pic>
            <p:nvPicPr>
              <p:cNvPr id="168" name="墨迹 167"/>
            </p:nvPicPr>
            <p:blipFill>
              <a:blip r:embed="rId330"/>
            </p:blipFill>
            <p:spPr>
              <a:xfrm>
                <a:off x="5859145" y="2964180"/>
                <a:ext cx="222885" cy="160655"/>
              </a:xfrm>
              <a:prstGeom prst="rect"/>
            </p:spPr>
          </p:pic>
        </mc:Fallback>
      </mc:AlternateContent>
      <mc:AlternateContent xmlns:mc="http://schemas.openxmlformats.org/markup-compatibility/2006" xmlns:p14="http://schemas.microsoft.com/office/powerpoint/2010/main">
        <mc:Choice Requires="p14">
          <p:contentPart p14:bwMode="auto" r:id="rId331">
            <p14:nvContentPartPr>
              <p14:cNvPr id="169" name="墨迹 168"/>
              <p14:cNvContentPartPr/>
              <p14:nvPr/>
            </p14:nvContentPartPr>
            <p14:xfrm>
              <a:off x="6100445" y="3018155"/>
              <a:ext cx="53340" cy="80010"/>
            </p14:xfrm>
          </p:contentPart>
        </mc:Choice>
        <mc:Fallback xmlns="">
          <p:pic>
            <p:nvPicPr>
              <p:cNvPr id="169" name="墨迹 168"/>
            </p:nvPicPr>
            <p:blipFill>
              <a:blip r:embed="rId332"/>
            </p:blipFill>
            <p:spPr>
              <a:xfrm>
                <a:off x="6100445" y="3018155"/>
                <a:ext cx="53340" cy="80010"/>
              </a:xfrm>
              <a:prstGeom prst="rect"/>
            </p:spPr>
          </p:pic>
        </mc:Fallback>
      </mc:AlternateContent>
      <mc:AlternateContent xmlns:mc="http://schemas.openxmlformats.org/markup-compatibility/2006" xmlns:p14="http://schemas.microsoft.com/office/powerpoint/2010/main">
        <mc:Choice Requires="p14">
          <p:contentPart p14:bwMode="auto" r:id="rId333">
            <p14:nvContentPartPr>
              <p14:cNvPr id="170" name="墨迹 169"/>
              <p14:cNvContentPartPr/>
              <p14:nvPr/>
            </p14:nvContentPartPr>
            <p14:xfrm>
              <a:off x="6278880" y="2785745"/>
              <a:ext cx="160655" cy="339090"/>
            </p14:xfrm>
          </p:contentPart>
        </mc:Choice>
        <mc:Fallback xmlns="">
          <p:pic>
            <p:nvPicPr>
              <p:cNvPr id="170" name="墨迹 169"/>
            </p:nvPicPr>
            <p:blipFill>
              <a:blip r:embed="rId334"/>
            </p:blipFill>
            <p:spPr>
              <a:xfrm>
                <a:off x="6278880" y="2785745"/>
                <a:ext cx="160655" cy="339090"/>
              </a:xfrm>
              <a:prstGeom prst="rect"/>
            </p:spPr>
          </p:pic>
        </mc:Fallback>
      </mc:AlternateContent>
      <mc:AlternateContent xmlns:mc="http://schemas.openxmlformats.org/markup-compatibility/2006" xmlns:p14="http://schemas.microsoft.com/office/powerpoint/2010/main">
        <mc:Choice Requires="p14">
          <p:contentPart p14:bwMode="auto" r:id="rId335">
            <p14:nvContentPartPr>
              <p14:cNvPr id="171" name="墨迹 170"/>
              <p14:cNvContentPartPr/>
              <p14:nvPr/>
            </p14:nvContentPartPr>
            <p14:xfrm>
              <a:off x="6395085" y="2821305"/>
              <a:ext cx="187325" cy="375285"/>
            </p14:xfrm>
          </p:contentPart>
        </mc:Choice>
        <mc:Fallback xmlns="">
          <p:pic>
            <p:nvPicPr>
              <p:cNvPr id="171" name="墨迹 170"/>
            </p:nvPicPr>
            <p:blipFill>
              <a:blip r:embed="rId336"/>
            </p:blipFill>
            <p:spPr>
              <a:xfrm>
                <a:off x="6395085" y="2821305"/>
                <a:ext cx="187325" cy="375285"/>
              </a:xfrm>
              <a:prstGeom prst="rect"/>
            </p:spPr>
          </p:pic>
        </mc:Fallback>
      </mc:AlternateContent>
      <mc:AlternateContent xmlns:mc="http://schemas.openxmlformats.org/markup-compatibility/2006" xmlns:p14="http://schemas.microsoft.com/office/powerpoint/2010/main">
        <mc:Choice Requires="p14">
          <p:contentPart p14:bwMode="auto" r:id="rId337">
            <p14:nvContentPartPr>
              <p14:cNvPr id="172" name="墨迹 171"/>
              <p14:cNvContentPartPr/>
              <p14:nvPr/>
            </p14:nvContentPartPr>
            <p14:xfrm>
              <a:off x="6153785" y="3000375"/>
              <a:ext cx="17780" cy="26670"/>
            </p14:xfrm>
          </p:contentPart>
        </mc:Choice>
        <mc:Fallback xmlns="">
          <p:pic>
            <p:nvPicPr>
              <p:cNvPr id="172" name="墨迹 171"/>
            </p:nvPicPr>
            <p:blipFill>
              <a:blip r:embed="rId338"/>
            </p:blipFill>
            <p:spPr>
              <a:xfrm>
                <a:off x="6153785" y="3000375"/>
                <a:ext cx="17780" cy="26670"/>
              </a:xfrm>
              <a:prstGeom prst="rect"/>
            </p:spPr>
          </p:pic>
        </mc:Fallback>
      </mc:AlternateContent>
      <mc:AlternateContent xmlns:mc="http://schemas.openxmlformats.org/markup-compatibility/2006" xmlns:p14="http://schemas.microsoft.com/office/powerpoint/2010/main">
        <mc:Choice Requires="p14">
          <p:contentPart p14:bwMode="auto" r:id="rId339">
            <p14:nvContentPartPr>
              <p14:cNvPr id="173" name="墨迹 172"/>
              <p14:cNvContentPartPr/>
              <p14:nvPr/>
            </p14:nvContentPartPr>
            <p14:xfrm>
              <a:off x="6136005" y="3000375"/>
              <a:ext cx="17780" cy="360"/>
            </p14:xfrm>
          </p:contentPart>
        </mc:Choice>
        <mc:Fallback xmlns="">
          <p:pic>
            <p:nvPicPr>
              <p:cNvPr id="173" name="墨迹 172"/>
            </p:nvPicPr>
            <p:blipFill>
              <a:blip r:embed="rId340"/>
            </p:blipFill>
            <p:spPr>
              <a:xfrm>
                <a:off x="6136005" y="3000375"/>
                <a:ext cx="17780" cy="360"/>
              </a:xfrm>
              <a:prstGeom prst="rect"/>
            </p:spPr>
          </p:pic>
        </mc:Fallback>
      </mc:AlternateContent>
      <mc:AlternateContent xmlns:mc="http://schemas.openxmlformats.org/markup-compatibility/2006" xmlns:p14="http://schemas.microsoft.com/office/powerpoint/2010/main">
        <mc:Choice Requires="p14">
          <p:contentPart p14:bwMode="auto" r:id="rId341">
            <p14:nvContentPartPr>
              <p14:cNvPr id="174" name="墨迹 173"/>
              <p14:cNvContentPartPr/>
              <p14:nvPr/>
            </p14:nvContentPartPr>
            <p14:xfrm>
              <a:off x="6136005" y="3009265"/>
              <a:ext cx="53340" cy="53340"/>
            </p14:xfrm>
          </p:contentPart>
        </mc:Choice>
        <mc:Fallback xmlns="">
          <p:pic>
            <p:nvPicPr>
              <p:cNvPr id="174" name="墨迹 173"/>
            </p:nvPicPr>
            <p:blipFill>
              <a:blip r:embed="rId342"/>
            </p:blipFill>
            <p:spPr>
              <a:xfrm>
                <a:off x="6136005" y="3009265"/>
                <a:ext cx="53340" cy="53340"/>
              </a:xfrm>
              <a:prstGeom prst="rect"/>
            </p:spPr>
          </p:pic>
        </mc:Fallback>
      </mc:AlternateContent>
      <mc:AlternateContent xmlns:mc="http://schemas.openxmlformats.org/markup-compatibility/2006" xmlns:p14="http://schemas.microsoft.com/office/powerpoint/2010/main">
        <mc:Choice Requires="p14">
          <p:contentPart p14:bwMode="auto" r:id="rId343">
            <p14:nvContentPartPr>
              <p14:cNvPr id="175" name="墨迹 174"/>
              <p14:cNvContentPartPr/>
              <p14:nvPr/>
            </p14:nvContentPartPr>
            <p14:xfrm>
              <a:off x="6136005" y="3000375"/>
              <a:ext cx="26670" cy="53340"/>
            </p14:xfrm>
          </p:contentPart>
        </mc:Choice>
        <mc:Fallback xmlns="">
          <p:pic>
            <p:nvPicPr>
              <p:cNvPr id="175" name="墨迹 174"/>
            </p:nvPicPr>
            <p:blipFill>
              <a:blip r:embed="rId344"/>
            </p:blipFill>
            <p:spPr>
              <a:xfrm>
                <a:off x="6136005" y="3000375"/>
                <a:ext cx="26670" cy="53340"/>
              </a:xfrm>
              <a:prstGeom prst="rect"/>
            </p:spPr>
          </p:pic>
        </mc:Fallback>
      </mc:AlternateContent>
      <mc:AlternateContent xmlns:mc="http://schemas.openxmlformats.org/markup-compatibility/2006" xmlns:p14="http://schemas.microsoft.com/office/powerpoint/2010/main">
        <mc:Choice Requires="p14">
          <p:contentPart p14:bwMode="auto" r:id="rId345">
            <p14:nvContentPartPr>
              <p14:cNvPr id="176" name="墨迹 175"/>
              <p14:cNvContentPartPr/>
              <p14:nvPr/>
            </p14:nvContentPartPr>
            <p14:xfrm>
              <a:off x="6760845" y="2955290"/>
              <a:ext cx="170180" cy="53975"/>
            </p14:xfrm>
          </p:contentPart>
        </mc:Choice>
        <mc:Fallback xmlns="">
          <p:pic>
            <p:nvPicPr>
              <p:cNvPr id="176" name="墨迹 175"/>
            </p:nvPicPr>
            <p:blipFill>
              <a:blip r:embed="rId346"/>
            </p:blipFill>
            <p:spPr>
              <a:xfrm>
                <a:off x="6760845" y="2955290"/>
                <a:ext cx="170180" cy="53975"/>
              </a:xfrm>
              <a:prstGeom prst="rect"/>
            </p:spPr>
          </p:pic>
        </mc:Fallback>
      </mc:AlternateContent>
      <mc:AlternateContent xmlns:mc="http://schemas.openxmlformats.org/markup-compatibility/2006" xmlns:p14="http://schemas.microsoft.com/office/powerpoint/2010/main">
        <mc:Choice Requires="p14">
          <p:contentPart p14:bwMode="auto" r:id="rId347">
            <p14:nvContentPartPr>
              <p14:cNvPr id="177" name="墨迹 176"/>
              <p14:cNvContentPartPr/>
              <p14:nvPr/>
            </p14:nvContentPartPr>
            <p14:xfrm>
              <a:off x="6725285" y="3115945"/>
              <a:ext cx="205740" cy="36195"/>
            </p14:xfrm>
          </p:contentPart>
        </mc:Choice>
        <mc:Fallback xmlns="">
          <p:pic>
            <p:nvPicPr>
              <p:cNvPr id="177" name="墨迹 176"/>
            </p:nvPicPr>
            <p:blipFill>
              <a:blip r:embed="rId348"/>
            </p:blipFill>
            <p:spPr>
              <a:xfrm>
                <a:off x="6725285" y="3115945"/>
                <a:ext cx="205740" cy="36195"/>
              </a:xfrm>
              <a:prstGeom prst="rect"/>
            </p:spPr>
          </p:pic>
        </mc:Fallback>
      </mc:AlternateContent>
      <mc:AlternateContent xmlns:mc="http://schemas.openxmlformats.org/markup-compatibility/2006" xmlns:p14="http://schemas.microsoft.com/office/powerpoint/2010/main">
        <mc:Choice Requires="p14">
          <p:contentPart p14:bwMode="auto" r:id="rId349">
            <p14:nvContentPartPr>
              <p14:cNvPr id="178" name="墨迹 177"/>
              <p14:cNvContentPartPr/>
              <p14:nvPr/>
            </p14:nvContentPartPr>
            <p14:xfrm>
              <a:off x="7037705" y="2616200"/>
              <a:ext cx="143510" cy="473075"/>
            </p14:xfrm>
          </p:contentPart>
        </mc:Choice>
        <mc:Fallback xmlns="">
          <p:pic>
            <p:nvPicPr>
              <p:cNvPr id="178" name="墨迹 177"/>
            </p:nvPicPr>
            <p:blipFill>
              <a:blip r:embed="rId350"/>
            </p:blipFill>
            <p:spPr>
              <a:xfrm>
                <a:off x="7037705" y="2616200"/>
                <a:ext cx="143510" cy="473075"/>
              </a:xfrm>
              <a:prstGeom prst="rect"/>
            </p:spPr>
          </p:pic>
        </mc:Fallback>
      </mc:AlternateContent>
      <mc:AlternateContent xmlns:mc="http://schemas.openxmlformats.org/markup-compatibility/2006" xmlns:p14="http://schemas.microsoft.com/office/powerpoint/2010/main">
        <mc:Choice Requires="p14">
          <p:contentPart p14:bwMode="auto" r:id="rId351">
            <p14:nvContentPartPr>
              <p14:cNvPr id="179" name="墨迹 178"/>
              <p14:cNvContentPartPr/>
              <p14:nvPr/>
            </p14:nvContentPartPr>
            <p14:xfrm>
              <a:off x="7153910" y="2847975"/>
              <a:ext cx="161290" cy="250190"/>
            </p14:xfrm>
          </p:contentPart>
        </mc:Choice>
        <mc:Fallback xmlns="">
          <p:pic>
            <p:nvPicPr>
              <p:cNvPr id="179" name="墨迹 178"/>
            </p:nvPicPr>
            <p:blipFill>
              <a:blip r:embed="rId352"/>
            </p:blipFill>
            <p:spPr>
              <a:xfrm>
                <a:off x="7153910" y="2847975"/>
                <a:ext cx="161290" cy="250190"/>
              </a:xfrm>
              <a:prstGeom prst="rect"/>
            </p:spPr>
          </p:pic>
        </mc:Fallback>
      </mc:AlternateContent>
      <mc:AlternateContent xmlns:mc="http://schemas.openxmlformats.org/markup-compatibility/2006" xmlns:p14="http://schemas.microsoft.com/office/powerpoint/2010/main">
        <mc:Choice Requires="p14">
          <p:contentPart p14:bwMode="auto" r:id="rId353">
            <p14:nvContentPartPr>
              <p14:cNvPr id="180" name="墨迹 179"/>
              <p14:cNvContentPartPr/>
              <p14:nvPr/>
            </p14:nvContentPartPr>
            <p14:xfrm>
              <a:off x="7377430" y="2946400"/>
              <a:ext cx="259080" cy="125095"/>
            </p14:xfrm>
          </p:contentPart>
        </mc:Choice>
        <mc:Fallback xmlns="">
          <p:pic>
            <p:nvPicPr>
              <p:cNvPr id="180" name="墨迹 179"/>
            </p:nvPicPr>
            <p:blipFill>
              <a:blip r:embed="rId354"/>
            </p:blipFill>
            <p:spPr>
              <a:xfrm>
                <a:off x="7377430" y="2946400"/>
                <a:ext cx="259080" cy="125095"/>
              </a:xfrm>
              <a:prstGeom prst="rect"/>
            </p:spPr>
          </p:pic>
        </mc:Fallback>
      </mc:AlternateContent>
      <mc:AlternateContent xmlns:mc="http://schemas.openxmlformats.org/markup-compatibility/2006" xmlns:p14="http://schemas.microsoft.com/office/powerpoint/2010/main">
        <mc:Choice Requires="p14">
          <p:contentPart p14:bwMode="auto" r:id="rId355">
            <p14:nvContentPartPr>
              <p14:cNvPr id="181" name="墨迹 180"/>
              <p14:cNvContentPartPr/>
              <p14:nvPr/>
            </p14:nvContentPartPr>
            <p14:xfrm>
              <a:off x="7663180" y="2901950"/>
              <a:ext cx="205740" cy="44450"/>
            </p14:xfrm>
          </p:contentPart>
        </mc:Choice>
        <mc:Fallback xmlns="">
          <p:pic>
            <p:nvPicPr>
              <p:cNvPr id="181" name="墨迹 180"/>
            </p:nvPicPr>
            <p:blipFill>
              <a:blip r:embed="rId356"/>
            </p:blipFill>
            <p:spPr>
              <a:xfrm>
                <a:off x="7663180" y="2901950"/>
                <a:ext cx="205740" cy="44450"/>
              </a:xfrm>
              <a:prstGeom prst="rect"/>
            </p:spPr>
          </p:pic>
        </mc:Fallback>
      </mc:AlternateContent>
      <mc:AlternateContent xmlns:mc="http://schemas.openxmlformats.org/markup-compatibility/2006" xmlns:p14="http://schemas.microsoft.com/office/powerpoint/2010/main">
        <mc:Choice Requires="p14">
          <p:contentPart p14:bwMode="auto" r:id="rId357">
            <p14:nvContentPartPr>
              <p14:cNvPr id="182" name="墨迹 181"/>
              <p14:cNvContentPartPr/>
              <p14:nvPr/>
            </p14:nvContentPartPr>
            <p14:xfrm>
              <a:off x="7743825" y="2875280"/>
              <a:ext cx="44450" cy="187325"/>
            </p14:xfrm>
          </p:contentPart>
        </mc:Choice>
        <mc:Fallback xmlns="">
          <p:pic>
            <p:nvPicPr>
              <p:cNvPr id="182" name="墨迹 181"/>
            </p:nvPicPr>
            <p:blipFill>
              <a:blip r:embed="rId358"/>
            </p:blipFill>
            <p:spPr>
              <a:xfrm>
                <a:off x="7743825" y="2875280"/>
                <a:ext cx="44450" cy="187325"/>
              </a:xfrm>
              <a:prstGeom prst="rect"/>
            </p:spPr>
          </p:pic>
        </mc:Fallback>
      </mc:AlternateContent>
      <mc:AlternateContent xmlns:mc="http://schemas.openxmlformats.org/markup-compatibility/2006" xmlns:p14="http://schemas.microsoft.com/office/powerpoint/2010/main">
        <mc:Choice Requires="p14">
          <p:contentPart p14:bwMode="auto" r:id="rId359">
            <p14:nvContentPartPr>
              <p14:cNvPr id="183" name="墨迹 182"/>
              <p14:cNvContentPartPr/>
              <p14:nvPr/>
            </p14:nvContentPartPr>
            <p14:xfrm>
              <a:off x="7984490" y="2589530"/>
              <a:ext cx="71755" cy="455295"/>
            </p14:xfrm>
          </p:contentPart>
        </mc:Choice>
        <mc:Fallback xmlns="">
          <p:pic>
            <p:nvPicPr>
              <p:cNvPr id="183" name="墨迹 182"/>
            </p:nvPicPr>
            <p:blipFill>
              <a:blip r:embed="rId360"/>
            </p:blipFill>
            <p:spPr>
              <a:xfrm>
                <a:off x="7984490" y="2589530"/>
                <a:ext cx="71755" cy="455295"/>
              </a:xfrm>
              <a:prstGeom prst="rect"/>
            </p:spPr>
          </p:pic>
        </mc:Fallback>
      </mc:AlternateContent>
      <mc:AlternateContent xmlns:mc="http://schemas.openxmlformats.org/markup-compatibility/2006" xmlns:p14="http://schemas.microsoft.com/office/powerpoint/2010/main">
        <mc:Choice Requires="p14">
          <p:contentPart p14:bwMode="auto" r:id="rId361">
            <p14:nvContentPartPr>
              <p14:cNvPr id="184" name="墨迹 183"/>
              <p14:cNvContentPartPr/>
              <p14:nvPr/>
            </p14:nvContentPartPr>
            <p14:xfrm>
              <a:off x="8082915" y="2866390"/>
              <a:ext cx="142875" cy="213995"/>
            </p14:xfrm>
          </p:contentPart>
        </mc:Choice>
        <mc:Fallback xmlns="">
          <p:pic>
            <p:nvPicPr>
              <p:cNvPr id="184" name="墨迹 183"/>
            </p:nvPicPr>
            <p:blipFill>
              <a:blip r:embed="rId362"/>
            </p:blipFill>
            <p:spPr>
              <a:xfrm>
                <a:off x="8082915" y="2866390"/>
                <a:ext cx="142875" cy="213995"/>
              </a:xfrm>
              <a:prstGeom prst="rect"/>
            </p:spPr>
          </p:pic>
        </mc:Fallback>
      </mc:AlternateContent>
      <mc:AlternateContent xmlns:mc="http://schemas.openxmlformats.org/markup-compatibility/2006" xmlns:p14="http://schemas.microsoft.com/office/powerpoint/2010/main">
        <mc:Choice Requires="p14">
          <p:contentPart p14:bwMode="auto" r:id="rId363">
            <p14:nvContentPartPr>
              <p14:cNvPr id="185" name="墨迹 184"/>
              <p14:cNvContentPartPr/>
              <p14:nvPr/>
            </p14:nvContentPartPr>
            <p14:xfrm>
              <a:off x="8315325" y="2759075"/>
              <a:ext cx="133985" cy="250190"/>
            </p14:xfrm>
          </p:contentPart>
        </mc:Choice>
        <mc:Fallback xmlns="">
          <p:pic>
            <p:nvPicPr>
              <p:cNvPr id="185" name="墨迹 184"/>
            </p:nvPicPr>
            <p:blipFill>
              <a:blip r:embed="rId364"/>
            </p:blipFill>
            <p:spPr>
              <a:xfrm>
                <a:off x="8315325" y="2759075"/>
                <a:ext cx="133985" cy="250190"/>
              </a:xfrm>
              <a:prstGeom prst="rect"/>
            </p:spPr>
          </p:pic>
        </mc:Fallback>
      </mc:AlternateContent>
      <mc:AlternateContent xmlns:mc="http://schemas.openxmlformats.org/markup-compatibility/2006" xmlns:p14="http://schemas.microsoft.com/office/powerpoint/2010/main">
        <mc:Choice Requires="p14">
          <p:contentPart p14:bwMode="auto" r:id="rId365">
            <p14:nvContentPartPr>
              <p14:cNvPr id="186" name="墨迹 185"/>
              <p14:cNvContentPartPr/>
              <p14:nvPr/>
            </p14:nvContentPartPr>
            <p14:xfrm>
              <a:off x="8270875" y="2491105"/>
              <a:ext cx="196215" cy="571500"/>
            </p14:xfrm>
          </p:contentPart>
        </mc:Choice>
        <mc:Fallback xmlns="">
          <p:pic>
            <p:nvPicPr>
              <p:cNvPr id="186" name="墨迹 185"/>
            </p:nvPicPr>
            <p:blipFill>
              <a:blip r:embed="rId366"/>
            </p:blipFill>
            <p:spPr>
              <a:xfrm>
                <a:off x="8270875" y="2491105"/>
                <a:ext cx="196215" cy="571500"/>
              </a:xfrm>
              <a:prstGeom prst="rect"/>
            </p:spPr>
          </p:pic>
        </mc:Fallback>
      </mc:AlternateContent>
      <mc:AlternateContent xmlns:mc="http://schemas.openxmlformats.org/markup-compatibility/2006" xmlns:p14="http://schemas.microsoft.com/office/powerpoint/2010/main">
        <mc:Choice Requires="p14">
          <p:contentPart p14:bwMode="auto" r:id="rId367">
            <p14:nvContentPartPr>
              <p14:cNvPr id="187" name="墨迹 186"/>
              <p14:cNvContentPartPr/>
              <p14:nvPr/>
            </p14:nvContentPartPr>
            <p14:xfrm>
              <a:off x="1795145" y="3732530"/>
              <a:ext cx="259080" cy="392430"/>
            </p14:xfrm>
          </p:contentPart>
        </mc:Choice>
        <mc:Fallback xmlns="">
          <p:pic>
            <p:nvPicPr>
              <p:cNvPr id="187" name="墨迹 186"/>
            </p:nvPicPr>
            <p:blipFill>
              <a:blip r:embed="rId368"/>
            </p:blipFill>
            <p:spPr>
              <a:xfrm>
                <a:off x="1795145" y="3732530"/>
                <a:ext cx="259080" cy="392430"/>
              </a:xfrm>
              <a:prstGeom prst="rect"/>
            </p:spPr>
          </p:pic>
        </mc:Fallback>
      </mc:AlternateContent>
      <mc:AlternateContent xmlns:mc="http://schemas.openxmlformats.org/markup-compatibility/2006" xmlns:p14="http://schemas.microsoft.com/office/powerpoint/2010/main">
        <mc:Choice Requires="p14">
          <p:contentPart p14:bwMode="auto" r:id="rId369">
            <p14:nvContentPartPr>
              <p14:cNvPr id="188" name="墨迹 187"/>
              <p14:cNvContentPartPr/>
              <p14:nvPr/>
            </p14:nvContentPartPr>
            <p14:xfrm>
              <a:off x="1982470" y="3982085"/>
              <a:ext cx="142875" cy="205740"/>
            </p14:xfrm>
          </p:contentPart>
        </mc:Choice>
        <mc:Fallback xmlns="">
          <p:pic>
            <p:nvPicPr>
              <p:cNvPr id="188" name="墨迹 187"/>
            </p:nvPicPr>
            <p:blipFill>
              <a:blip r:embed="rId370"/>
            </p:blipFill>
            <p:spPr>
              <a:xfrm>
                <a:off x="1982470" y="3982085"/>
                <a:ext cx="142875" cy="205740"/>
              </a:xfrm>
              <a:prstGeom prst="rect"/>
            </p:spPr>
          </p:pic>
        </mc:Fallback>
      </mc:AlternateContent>
      <mc:AlternateContent xmlns:mc="http://schemas.openxmlformats.org/markup-compatibility/2006" xmlns:p14="http://schemas.microsoft.com/office/powerpoint/2010/main">
        <mc:Choice Requires="p14">
          <p:contentPart p14:bwMode="auto" r:id="rId371">
            <p14:nvContentPartPr>
              <p14:cNvPr id="189" name="墨迹 188"/>
              <p14:cNvContentPartPr/>
              <p14:nvPr/>
            </p14:nvContentPartPr>
            <p14:xfrm>
              <a:off x="2348865" y="3669665"/>
              <a:ext cx="330200" cy="580390"/>
            </p14:xfrm>
          </p:contentPart>
        </mc:Choice>
        <mc:Fallback xmlns="">
          <p:pic>
            <p:nvPicPr>
              <p:cNvPr id="189" name="墨迹 188"/>
            </p:nvPicPr>
            <p:blipFill>
              <a:blip r:embed="rId372"/>
            </p:blipFill>
            <p:spPr>
              <a:xfrm>
                <a:off x="2348865" y="3669665"/>
                <a:ext cx="330200" cy="580390"/>
              </a:xfrm>
              <a:prstGeom prst="rect"/>
            </p:spPr>
          </p:pic>
        </mc:Fallback>
      </mc:AlternateContent>
      <mc:AlternateContent xmlns:mc="http://schemas.openxmlformats.org/markup-compatibility/2006" xmlns:p14="http://schemas.microsoft.com/office/powerpoint/2010/main">
        <mc:Choice Requires="p14">
          <p:contentPart p14:bwMode="auto" r:id="rId373">
            <p14:nvContentPartPr>
              <p14:cNvPr id="190" name="墨迹 189"/>
              <p14:cNvContentPartPr/>
              <p14:nvPr/>
            </p14:nvContentPartPr>
            <p14:xfrm>
              <a:off x="2536190" y="4018280"/>
              <a:ext cx="169545" cy="17780"/>
            </p14:xfrm>
          </p:contentPart>
        </mc:Choice>
        <mc:Fallback xmlns="">
          <p:pic>
            <p:nvPicPr>
              <p:cNvPr id="190" name="墨迹 189"/>
            </p:nvPicPr>
            <p:blipFill>
              <a:blip r:embed="rId374"/>
            </p:blipFill>
            <p:spPr>
              <a:xfrm>
                <a:off x="2536190" y="4018280"/>
                <a:ext cx="169545" cy="17780"/>
              </a:xfrm>
              <a:prstGeom prst="rect"/>
            </p:spPr>
          </p:pic>
        </mc:Fallback>
      </mc:AlternateContent>
      <mc:AlternateContent xmlns:mc="http://schemas.openxmlformats.org/markup-compatibility/2006" xmlns:p14="http://schemas.microsoft.com/office/powerpoint/2010/main">
        <mc:Choice Requires="p14">
          <p:contentPart p14:bwMode="auto" r:id="rId375">
            <p14:nvContentPartPr>
              <p14:cNvPr id="191" name="墨迹 190"/>
              <p14:cNvContentPartPr/>
              <p14:nvPr/>
            </p14:nvContentPartPr>
            <p14:xfrm>
              <a:off x="2590165" y="4053840"/>
              <a:ext cx="62230" cy="196215"/>
            </p14:xfrm>
          </p:contentPart>
        </mc:Choice>
        <mc:Fallback xmlns="">
          <p:pic>
            <p:nvPicPr>
              <p:cNvPr id="191" name="墨迹 190"/>
            </p:nvPicPr>
            <p:blipFill>
              <a:blip r:embed="rId376"/>
            </p:blipFill>
            <p:spPr>
              <a:xfrm>
                <a:off x="2590165" y="4053840"/>
                <a:ext cx="62230" cy="196215"/>
              </a:xfrm>
              <a:prstGeom prst="rect"/>
            </p:spPr>
          </p:pic>
        </mc:Fallback>
      </mc:AlternateContent>
      <mc:AlternateContent xmlns:mc="http://schemas.openxmlformats.org/markup-compatibility/2006" xmlns:p14="http://schemas.microsoft.com/office/powerpoint/2010/main">
        <mc:Choice Requires="p14">
          <p:contentPart p14:bwMode="auto" r:id="rId377">
            <p14:nvContentPartPr>
              <p14:cNvPr id="192" name="墨迹 191"/>
              <p14:cNvContentPartPr/>
              <p14:nvPr/>
            </p14:nvContentPartPr>
            <p14:xfrm>
              <a:off x="2715260" y="4062730"/>
              <a:ext cx="88900" cy="116205"/>
            </p14:xfrm>
          </p:contentPart>
        </mc:Choice>
        <mc:Fallback xmlns="">
          <p:pic>
            <p:nvPicPr>
              <p:cNvPr id="192" name="墨迹 191"/>
            </p:nvPicPr>
            <p:blipFill>
              <a:blip r:embed="rId378"/>
            </p:blipFill>
            <p:spPr>
              <a:xfrm>
                <a:off x="2715260" y="4062730"/>
                <a:ext cx="88900" cy="116205"/>
              </a:xfrm>
              <a:prstGeom prst="rect"/>
            </p:spPr>
          </p:pic>
        </mc:Fallback>
      </mc:AlternateContent>
      <mc:AlternateContent xmlns:mc="http://schemas.openxmlformats.org/markup-compatibility/2006" xmlns:p14="http://schemas.microsoft.com/office/powerpoint/2010/main">
        <mc:Choice Requires="p14">
          <p:contentPart p14:bwMode="auto" r:id="rId379">
            <p14:nvContentPartPr>
              <p14:cNvPr id="193" name="墨迹 192"/>
              <p14:cNvContentPartPr/>
              <p14:nvPr/>
            </p14:nvContentPartPr>
            <p14:xfrm>
              <a:off x="2858135" y="4027170"/>
              <a:ext cx="142875" cy="17780"/>
            </p14:xfrm>
          </p:contentPart>
        </mc:Choice>
        <mc:Fallback xmlns="">
          <p:pic>
            <p:nvPicPr>
              <p:cNvPr id="193" name="墨迹 192"/>
            </p:nvPicPr>
            <p:blipFill>
              <a:blip r:embed="rId380"/>
            </p:blipFill>
            <p:spPr>
              <a:xfrm>
                <a:off x="2858135" y="4027170"/>
                <a:ext cx="142875" cy="17780"/>
              </a:xfrm>
              <a:prstGeom prst="rect"/>
            </p:spPr>
          </p:pic>
        </mc:Fallback>
      </mc:AlternateContent>
      <mc:AlternateContent xmlns:mc="http://schemas.openxmlformats.org/markup-compatibility/2006" xmlns:p14="http://schemas.microsoft.com/office/powerpoint/2010/main">
        <mc:Choice Requires="p14">
          <p:contentPart p14:bwMode="auto" r:id="rId381">
            <p14:nvContentPartPr>
              <p14:cNvPr id="194" name="墨迹 193"/>
              <p14:cNvContentPartPr/>
              <p14:nvPr/>
            </p14:nvContentPartPr>
            <p14:xfrm>
              <a:off x="2893695" y="3946525"/>
              <a:ext cx="44450" cy="321310"/>
            </p14:xfrm>
          </p:contentPart>
        </mc:Choice>
        <mc:Fallback xmlns="">
          <p:pic>
            <p:nvPicPr>
              <p:cNvPr id="194" name="墨迹 193"/>
            </p:nvPicPr>
            <p:blipFill>
              <a:blip r:embed="rId382"/>
            </p:blipFill>
            <p:spPr>
              <a:xfrm>
                <a:off x="2893695" y="3946525"/>
                <a:ext cx="44450" cy="321310"/>
              </a:xfrm>
              <a:prstGeom prst="rect"/>
            </p:spPr>
          </p:pic>
        </mc:Fallback>
      </mc:AlternateContent>
      <mc:AlternateContent xmlns:mc="http://schemas.openxmlformats.org/markup-compatibility/2006" xmlns:p14="http://schemas.microsoft.com/office/powerpoint/2010/main">
        <mc:Choice Requires="p14">
          <p:contentPart p14:bwMode="auto" r:id="rId383">
            <p14:nvContentPartPr>
              <p14:cNvPr id="195" name="墨迹 194"/>
              <p14:cNvContentPartPr/>
              <p14:nvPr/>
            </p14:nvContentPartPr>
            <p14:xfrm>
              <a:off x="2992120" y="4062730"/>
              <a:ext cx="205105" cy="142875"/>
            </p14:xfrm>
          </p:contentPart>
        </mc:Choice>
        <mc:Fallback xmlns="">
          <p:pic>
            <p:nvPicPr>
              <p:cNvPr id="195" name="墨迹 194"/>
            </p:nvPicPr>
            <p:blipFill>
              <a:blip r:embed="rId384"/>
            </p:blipFill>
            <p:spPr>
              <a:xfrm>
                <a:off x="2992120" y="4062730"/>
                <a:ext cx="205105" cy="142875"/>
              </a:xfrm>
              <a:prstGeom prst="rect"/>
            </p:spPr>
          </p:pic>
        </mc:Fallback>
      </mc:AlternateContent>
      <mc:AlternateContent xmlns:mc="http://schemas.openxmlformats.org/markup-compatibility/2006" xmlns:p14="http://schemas.microsoft.com/office/powerpoint/2010/main">
        <mc:Choice Requires="p14">
          <p:contentPart p14:bwMode="auto" r:id="rId385">
            <p14:nvContentPartPr>
              <p14:cNvPr id="196" name="墨迹 195"/>
              <p14:cNvContentPartPr/>
              <p14:nvPr/>
            </p14:nvContentPartPr>
            <p14:xfrm>
              <a:off x="3206115" y="3857625"/>
              <a:ext cx="45085" cy="339090"/>
            </p14:xfrm>
          </p:contentPart>
        </mc:Choice>
        <mc:Fallback xmlns="">
          <p:pic>
            <p:nvPicPr>
              <p:cNvPr id="196" name="墨迹 195"/>
            </p:nvPicPr>
            <p:blipFill>
              <a:blip r:embed="rId386"/>
            </p:blipFill>
            <p:spPr>
              <a:xfrm>
                <a:off x="3206115" y="3857625"/>
                <a:ext cx="45085" cy="339090"/>
              </a:xfrm>
              <a:prstGeom prst="rect"/>
            </p:spPr>
          </p:pic>
        </mc:Fallback>
      </mc:AlternateContent>
      <mc:AlternateContent xmlns:mc="http://schemas.openxmlformats.org/markup-compatibility/2006" xmlns:p14="http://schemas.microsoft.com/office/powerpoint/2010/main">
        <mc:Choice Requires="p14">
          <p:contentPart p14:bwMode="auto" r:id="rId387">
            <p14:nvContentPartPr>
              <p14:cNvPr id="197" name="墨迹 196"/>
              <p14:cNvContentPartPr/>
              <p14:nvPr/>
            </p14:nvContentPartPr>
            <p14:xfrm>
              <a:off x="3331210" y="3714750"/>
              <a:ext cx="214630" cy="178435"/>
            </p14:xfrm>
          </p:contentPart>
        </mc:Choice>
        <mc:Fallback xmlns="">
          <p:pic>
            <p:nvPicPr>
              <p:cNvPr id="197" name="墨迹 196"/>
            </p:nvPicPr>
            <p:blipFill>
              <a:blip r:embed="rId388"/>
            </p:blipFill>
            <p:spPr>
              <a:xfrm>
                <a:off x="3331210" y="3714750"/>
                <a:ext cx="214630" cy="178435"/>
              </a:xfrm>
              <a:prstGeom prst="rect"/>
            </p:spPr>
          </p:pic>
        </mc:Fallback>
      </mc:AlternateContent>
      <mc:AlternateContent xmlns:mc="http://schemas.openxmlformats.org/markup-compatibility/2006" xmlns:p14="http://schemas.microsoft.com/office/powerpoint/2010/main">
        <mc:Choice Requires="p14">
          <p:contentPart p14:bwMode="auto" r:id="rId389">
            <p14:nvContentPartPr>
              <p14:cNvPr id="198" name="墨迹 197"/>
              <p14:cNvContentPartPr/>
              <p14:nvPr/>
            </p14:nvContentPartPr>
            <p14:xfrm>
              <a:off x="3331210" y="3821430"/>
              <a:ext cx="35560" cy="419735"/>
            </p14:xfrm>
          </p:contentPart>
        </mc:Choice>
        <mc:Fallback xmlns="">
          <p:pic>
            <p:nvPicPr>
              <p:cNvPr id="198" name="墨迹 197"/>
            </p:nvPicPr>
            <p:blipFill>
              <a:blip r:embed="rId390"/>
            </p:blipFill>
            <p:spPr>
              <a:xfrm>
                <a:off x="3331210" y="3821430"/>
                <a:ext cx="35560" cy="419735"/>
              </a:xfrm>
              <a:prstGeom prst="rect"/>
            </p:spPr>
          </p:pic>
        </mc:Fallback>
      </mc:AlternateContent>
      <mc:AlternateContent xmlns:mc="http://schemas.openxmlformats.org/markup-compatibility/2006" xmlns:p14="http://schemas.microsoft.com/office/powerpoint/2010/main">
        <mc:Choice Requires="p14">
          <p:contentPart p14:bwMode="auto" r:id="rId391">
            <p14:nvContentPartPr>
              <p14:cNvPr id="199" name="墨迹 198"/>
              <p14:cNvContentPartPr/>
              <p14:nvPr/>
            </p14:nvContentPartPr>
            <p14:xfrm>
              <a:off x="3375660" y="3946525"/>
              <a:ext cx="142875" cy="169545"/>
            </p14:xfrm>
          </p:contentPart>
        </mc:Choice>
        <mc:Fallback xmlns="">
          <p:pic>
            <p:nvPicPr>
              <p:cNvPr id="199" name="墨迹 198"/>
            </p:nvPicPr>
            <p:blipFill>
              <a:blip r:embed="rId392"/>
            </p:blipFill>
            <p:spPr>
              <a:xfrm>
                <a:off x="3375660" y="3946525"/>
                <a:ext cx="142875" cy="169545"/>
              </a:xfrm>
              <a:prstGeom prst="rect"/>
            </p:spPr>
          </p:pic>
        </mc:Fallback>
      </mc:AlternateContent>
      <mc:AlternateContent xmlns:mc="http://schemas.openxmlformats.org/markup-compatibility/2006" xmlns:p14="http://schemas.microsoft.com/office/powerpoint/2010/main">
        <mc:Choice Requires="p14">
          <p:contentPart p14:bwMode="auto" r:id="rId393">
            <p14:nvContentPartPr>
              <p14:cNvPr id="200" name="墨迹 199"/>
              <p14:cNvContentPartPr/>
              <p14:nvPr/>
            </p14:nvContentPartPr>
            <p14:xfrm>
              <a:off x="3528060" y="4000500"/>
              <a:ext cx="44450" cy="124460"/>
            </p14:xfrm>
          </p:contentPart>
        </mc:Choice>
        <mc:Fallback xmlns="">
          <p:pic>
            <p:nvPicPr>
              <p:cNvPr id="200" name="墨迹 199"/>
            </p:nvPicPr>
            <p:blipFill>
              <a:blip r:embed="rId394"/>
            </p:blipFill>
            <p:spPr>
              <a:xfrm>
                <a:off x="3528060" y="4000500"/>
                <a:ext cx="44450" cy="124460"/>
              </a:xfrm>
              <a:prstGeom prst="rect"/>
            </p:spPr>
          </p:pic>
        </mc:Fallback>
      </mc:AlternateContent>
      <mc:AlternateContent xmlns:mc="http://schemas.openxmlformats.org/markup-compatibility/2006" xmlns:p14="http://schemas.microsoft.com/office/powerpoint/2010/main">
        <mc:Choice Requires="p14">
          <p:contentPart p14:bwMode="auto" r:id="rId395">
            <p14:nvContentPartPr>
              <p14:cNvPr id="201" name="墨迹 200"/>
              <p14:cNvContentPartPr/>
              <p14:nvPr/>
            </p14:nvContentPartPr>
            <p14:xfrm>
              <a:off x="3536950" y="3839210"/>
              <a:ext cx="71120" cy="107315"/>
            </p14:xfrm>
          </p:contentPart>
        </mc:Choice>
        <mc:Fallback xmlns="">
          <p:pic>
            <p:nvPicPr>
              <p:cNvPr id="201" name="墨迹 200"/>
            </p:nvPicPr>
            <p:blipFill>
              <a:blip r:embed="rId396"/>
            </p:blipFill>
            <p:spPr>
              <a:xfrm>
                <a:off x="3536950" y="3839210"/>
                <a:ext cx="71120" cy="107315"/>
              </a:xfrm>
              <a:prstGeom prst="rect"/>
            </p:spPr>
          </p:pic>
        </mc:Fallback>
      </mc:AlternateContent>
      <mc:AlternateContent xmlns:mc="http://schemas.openxmlformats.org/markup-compatibility/2006" xmlns:p14="http://schemas.microsoft.com/office/powerpoint/2010/main">
        <mc:Choice Requires="p14">
          <p:contentPart p14:bwMode="auto" r:id="rId397">
            <p14:nvContentPartPr>
              <p14:cNvPr id="202" name="墨迹 201"/>
              <p14:cNvContentPartPr/>
              <p14:nvPr/>
            </p14:nvContentPartPr>
            <p14:xfrm>
              <a:off x="3500755" y="3990975"/>
              <a:ext cx="232410" cy="259080"/>
            </p14:xfrm>
          </p:contentPart>
        </mc:Choice>
        <mc:Fallback xmlns="">
          <p:pic>
            <p:nvPicPr>
              <p:cNvPr id="202" name="墨迹 201"/>
            </p:nvPicPr>
            <p:blipFill>
              <a:blip r:embed="rId398"/>
            </p:blipFill>
            <p:spPr>
              <a:xfrm>
                <a:off x="3500755" y="3990975"/>
                <a:ext cx="232410" cy="259080"/>
              </a:xfrm>
              <a:prstGeom prst="rect"/>
            </p:spPr>
          </p:pic>
        </mc:Fallback>
      </mc:AlternateContent>
      <mc:AlternateContent xmlns:mc="http://schemas.openxmlformats.org/markup-compatibility/2006" xmlns:p14="http://schemas.microsoft.com/office/powerpoint/2010/main">
        <mc:Choice Requires="p14">
          <p:contentPart p14:bwMode="auto" r:id="rId399">
            <p14:nvContentPartPr>
              <p14:cNvPr id="203" name="墨迹 202"/>
              <p14:cNvContentPartPr/>
              <p14:nvPr/>
            </p14:nvContentPartPr>
            <p14:xfrm>
              <a:off x="3733165" y="3803650"/>
              <a:ext cx="116205" cy="312420"/>
            </p14:xfrm>
          </p:contentPart>
        </mc:Choice>
        <mc:Fallback xmlns="">
          <p:pic>
            <p:nvPicPr>
              <p:cNvPr id="203" name="墨迹 202"/>
            </p:nvPicPr>
            <p:blipFill>
              <a:blip r:embed="rId400"/>
            </p:blipFill>
            <p:spPr>
              <a:xfrm>
                <a:off x="3733165" y="3803650"/>
                <a:ext cx="116205" cy="312420"/>
              </a:xfrm>
              <a:prstGeom prst="rect"/>
            </p:spPr>
          </p:pic>
        </mc:Fallback>
      </mc:AlternateContent>
      <mc:AlternateContent xmlns:mc="http://schemas.openxmlformats.org/markup-compatibility/2006" xmlns:p14="http://schemas.microsoft.com/office/powerpoint/2010/main">
        <mc:Choice Requires="p14">
          <p:contentPart p14:bwMode="auto" r:id="rId401">
            <p14:nvContentPartPr>
              <p14:cNvPr id="204" name="墨迹 203"/>
              <p14:cNvContentPartPr/>
              <p14:nvPr/>
            </p14:nvContentPartPr>
            <p14:xfrm>
              <a:off x="3813810" y="3973195"/>
              <a:ext cx="205105" cy="45085"/>
            </p14:xfrm>
          </p:contentPart>
        </mc:Choice>
        <mc:Fallback xmlns="">
          <p:pic>
            <p:nvPicPr>
              <p:cNvPr id="204" name="墨迹 203"/>
            </p:nvPicPr>
            <p:blipFill>
              <a:blip r:embed="rId402"/>
            </p:blipFill>
            <p:spPr>
              <a:xfrm>
                <a:off x="3813810" y="3973195"/>
                <a:ext cx="205105" cy="45085"/>
              </a:xfrm>
              <a:prstGeom prst="rect"/>
            </p:spPr>
          </p:pic>
        </mc:Fallback>
      </mc:AlternateContent>
      <mc:AlternateContent xmlns:mc="http://schemas.openxmlformats.org/markup-compatibility/2006" xmlns:p14="http://schemas.microsoft.com/office/powerpoint/2010/main">
        <mc:Choice Requires="p14">
          <p:contentPart p14:bwMode="auto" r:id="rId403">
            <p14:nvContentPartPr>
              <p14:cNvPr id="205" name="墨迹 204"/>
              <p14:cNvContentPartPr/>
              <p14:nvPr/>
            </p14:nvContentPartPr>
            <p14:xfrm>
              <a:off x="3876040" y="3946525"/>
              <a:ext cx="71755" cy="223520"/>
            </p14:xfrm>
          </p:contentPart>
        </mc:Choice>
        <mc:Fallback xmlns="">
          <p:pic>
            <p:nvPicPr>
              <p:cNvPr id="205" name="墨迹 204"/>
            </p:nvPicPr>
            <p:blipFill>
              <a:blip r:embed="rId404"/>
            </p:blipFill>
            <p:spPr>
              <a:xfrm>
                <a:off x="3876040" y="3946525"/>
                <a:ext cx="71755" cy="223520"/>
              </a:xfrm>
              <a:prstGeom prst="rect"/>
            </p:spPr>
          </p:pic>
        </mc:Fallback>
      </mc:AlternateContent>
      <mc:AlternateContent xmlns:mc="http://schemas.openxmlformats.org/markup-compatibility/2006" xmlns:p14="http://schemas.microsoft.com/office/powerpoint/2010/main">
        <mc:Choice Requires="p14">
          <p:contentPart p14:bwMode="auto" r:id="rId405">
            <p14:nvContentPartPr>
              <p14:cNvPr id="206" name="墨迹 205"/>
              <p14:cNvContentPartPr/>
              <p14:nvPr/>
            </p14:nvContentPartPr>
            <p14:xfrm>
              <a:off x="2911475" y="3571875"/>
              <a:ext cx="360" cy="160655"/>
            </p14:xfrm>
          </p:contentPart>
        </mc:Choice>
        <mc:Fallback xmlns="">
          <p:pic>
            <p:nvPicPr>
              <p:cNvPr id="206" name="墨迹 205"/>
            </p:nvPicPr>
            <p:blipFill>
              <a:blip r:embed="rId406"/>
            </p:blipFill>
            <p:spPr>
              <a:xfrm>
                <a:off x="2911475" y="3571875"/>
                <a:ext cx="360" cy="160655"/>
              </a:xfrm>
              <a:prstGeom prst="rect"/>
            </p:spPr>
          </p:pic>
        </mc:Fallback>
      </mc:AlternateContent>
      <mc:AlternateContent xmlns:mc="http://schemas.openxmlformats.org/markup-compatibility/2006" xmlns:p14="http://schemas.microsoft.com/office/powerpoint/2010/main">
        <mc:Choice Requires="p14">
          <p:contentPart p14:bwMode="auto" r:id="rId407">
            <p14:nvContentPartPr>
              <p14:cNvPr id="207" name="墨迹 206"/>
              <p14:cNvContentPartPr/>
              <p14:nvPr/>
            </p14:nvContentPartPr>
            <p14:xfrm>
              <a:off x="2911475" y="3473450"/>
              <a:ext cx="26670" cy="35560"/>
            </p14:xfrm>
          </p:contentPart>
        </mc:Choice>
        <mc:Fallback xmlns="">
          <p:pic>
            <p:nvPicPr>
              <p:cNvPr id="207" name="墨迹 206"/>
            </p:nvPicPr>
            <p:blipFill>
              <a:blip r:embed="rId408"/>
            </p:blipFill>
            <p:spPr>
              <a:xfrm>
                <a:off x="2911475" y="3473450"/>
                <a:ext cx="26670" cy="35560"/>
              </a:xfrm>
              <a:prstGeom prst="rect"/>
            </p:spPr>
          </p:pic>
        </mc:Fallback>
      </mc:AlternateContent>
      <mc:AlternateContent xmlns:mc="http://schemas.openxmlformats.org/markup-compatibility/2006" xmlns:p14="http://schemas.microsoft.com/office/powerpoint/2010/main">
        <mc:Choice Requires="p14">
          <p:contentPart p14:bwMode="auto" r:id="rId409">
            <p14:nvContentPartPr>
              <p14:cNvPr id="208" name="墨迹 207"/>
              <p14:cNvContentPartPr/>
              <p14:nvPr/>
            </p14:nvContentPartPr>
            <p14:xfrm>
              <a:off x="3001010" y="3544570"/>
              <a:ext cx="62230" cy="196850"/>
            </p14:xfrm>
          </p:contentPart>
        </mc:Choice>
        <mc:Fallback xmlns="">
          <p:pic>
            <p:nvPicPr>
              <p:cNvPr id="208" name="墨迹 207"/>
            </p:nvPicPr>
            <p:blipFill>
              <a:blip r:embed="rId410"/>
            </p:blipFill>
            <p:spPr>
              <a:xfrm>
                <a:off x="3001010" y="3544570"/>
                <a:ext cx="62230" cy="196850"/>
              </a:xfrm>
              <a:prstGeom prst="rect"/>
            </p:spPr>
          </p:pic>
        </mc:Fallback>
      </mc:AlternateContent>
      <mc:AlternateContent xmlns:mc="http://schemas.openxmlformats.org/markup-compatibility/2006" xmlns:p14="http://schemas.microsoft.com/office/powerpoint/2010/main">
        <mc:Choice Requires="p14">
          <p:contentPart p14:bwMode="auto" r:id="rId411">
            <p14:nvContentPartPr>
              <p14:cNvPr id="209" name="墨迹 208"/>
              <p14:cNvContentPartPr/>
              <p14:nvPr/>
            </p14:nvContentPartPr>
            <p14:xfrm>
              <a:off x="2839720" y="3562350"/>
              <a:ext cx="170180" cy="232410"/>
            </p14:xfrm>
          </p:contentPart>
        </mc:Choice>
        <mc:Fallback xmlns="">
          <p:pic>
            <p:nvPicPr>
              <p:cNvPr id="209" name="墨迹 208"/>
            </p:nvPicPr>
            <p:blipFill>
              <a:blip r:embed="rId412"/>
            </p:blipFill>
            <p:spPr>
              <a:xfrm>
                <a:off x="2839720" y="3562350"/>
                <a:ext cx="170180" cy="232410"/>
              </a:xfrm>
              <a:prstGeom prst="rect"/>
            </p:spPr>
          </p:pic>
        </mc:Fallback>
      </mc:AlternateContent>
      <mc:AlternateContent xmlns:mc="http://schemas.openxmlformats.org/markup-compatibility/2006" xmlns:p14="http://schemas.microsoft.com/office/powerpoint/2010/main">
        <mc:Choice Requires="p14">
          <p:contentPart p14:bwMode="auto" r:id="rId413">
            <p14:nvContentPartPr>
              <p14:cNvPr id="210" name="墨迹 209"/>
              <p14:cNvContentPartPr/>
              <p14:nvPr/>
            </p14:nvContentPartPr>
            <p14:xfrm>
              <a:off x="4233545" y="3910965"/>
              <a:ext cx="142875" cy="35560"/>
            </p14:xfrm>
          </p:contentPart>
        </mc:Choice>
        <mc:Fallback xmlns="">
          <p:pic>
            <p:nvPicPr>
              <p:cNvPr id="210" name="墨迹 209"/>
            </p:nvPicPr>
            <p:blipFill>
              <a:blip r:embed="rId414"/>
            </p:blipFill>
            <p:spPr>
              <a:xfrm>
                <a:off x="4233545" y="3910965"/>
                <a:ext cx="142875" cy="35560"/>
              </a:xfrm>
              <a:prstGeom prst="rect"/>
            </p:spPr>
          </p:pic>
        </mc:Fallback>
      </mc:AlternateContent>
      <mc:AlternateContent xmlns:mc="http://schemas.openxmlformats.org/markup-compatibility/2006" xmlns:p14="http://schemas.microsoft.com/office/powerpoint/2010/main">
        <mc:Choice Requires="p14">
          <p:contentPart p14:bwMode="auto" r:id="rId415">
            <p14:nvContentPartPr>
              <p14:cNvPr id="211" name="墨迹 210"/>
              <p14:cNvContentPartPr/>
              <p14:nvPr/>
            </p14:nvContentPartPr>
            <p14:xfrm>
              <a:off x="4188460" y="4018280"/>
              <a:ext cx="187960" cy="8890"/>
            </p14:xfrm>
          </p:contentPart>
        </mc:Choice>
        <mc:Fallback xmlns="">
          <p:pic>
            <p:nvPicPr>
              <p:cNvPr id="211" name="墨迹 210"/>
            </p:nvPicPr>
            <p:blipFill>
              <a:blip r:embed="rId416"/>
            </p:blipFill>
            <p:spPr>
              <a:xfrm>
                <a:off x="4188460" y="4018280"/>
                <a:ext cx="187960" cy="8890"/>
              </a:xfrm>
              <a:prstGeom prst="rect"/>
            </p:spPr>
          </p:pic>
        </mc:Fallback>
      </mc:AlternateContent>
      <mc:AlternateContent xmlns:mc="http://schemas.openxmlformats.org/markup-compatibility/2006" xmlns:p14="http://schemas.microsoft.com/office/powerpoint/2010/main">
        <mc:Choice Requires="p14">
          <p:contentPart p14:bwMode="auto" r:id="rId417">
            <p14:nvContentPartPr>
              <p14:cNvPr id="212" name="墨迹 211"/>
              <p14:cNvContentPartPr/>
              <p14:nvPr/>
            </p14:nvContentPartPr>
            <p14:xfrm>
              <a:off x="4528185" y="3598545"/>
              <a:ext cx="89535" cy="464185"/>
            </p14:xfrm>
          </p:contentPart>
        </mc:Choice>
        <mc:Fallback xmlns="">
          <p:pic>
            <p:nvPicPr>
              <p:cNvPr id="212" name="墨迹 211"/>
            </p:nvPicPr>
            <p:blipFill>
              <a:blip r:embed="rId418"/>
            </p:blipFill>
            <p:spPr>
              <a:xfrm>
                <a:off x="4528185" y="3598545"/>
                <a:ext cx="89535" cy="464185"/>
              </a:xfrm>
              <a:prstGeom prst="rect"/>
            </p:spPr>
          </p:pic>
        </mc:Fallback>
      </mc:AlternateContent>
      <mc:AlternateContent xmlns:mc="http://schemas.openxmlformats.org/markup-compatibility/2006" xmlns:p14="http://schemas.microsoft.com/office/powerpoint/2010/main">
        <mc:Choice Requires="p14">
          <p:contentPart p14:bwMode="auto" r:id="rId419">
            <p14:nvContentPartPr>
              <p14:cNvPr id="213" name="墨迹 212"/>
              <p14:cNvContentPartPr/>
              <p14:nvPr/>
            </p14:nvContentPartPr>
            <p14:xfrm>
              <a:off x="4635500" y="3919855"/>
              <a:ext cx="196215" cy="169545"/>
            </p14:xfrm>
          </p:contentPart>
        </mc:Choice>
        <mc:Fallback xmlns="">
          <p:pic>
            <p:nvPicPr>
              <p:cNvPr id="213" name="墨迹 212"/>
            </p:nvPicPr>
            <p:blipFill>
              <a:blip r:embed="rId420"/>
            </p:blipFill>
            <p:spPr>
              <a:xfrm>
                <a:off x="4635500" y="3919855"/>
                <a:ext cx="196215" cy="169545"/>
              </a:xfrm>
              <a:prstGeom prst="rect"/>
            </p:spPr>
          </p:pic>
        </mc:Fallback>
      </mc:AlternateContent>
      <mc:AlternateContent xmlns:mc="http://schemas.openxmlformats.org/markup-compatibility/2006" xmlns:p14="http://schemas.microsoft.com/office/powerpoint/2010/main">
        <mc:Choice Requires="p14">
          <p:contentPart p14:bwMode="auto" r:id="rId421">
            <p14:nvContentPartPr>
              <p14:cNvPr id="214" name="墨迹 213"/>
              <p14:cNvContentPartPr/>
              <p14:nvPr/>
            </p14:nvContentPartPr>
            <p14:xfrm>
              <a:off x="4930140" y="3776980"/>
              <a:ext cx="169545" cy="312420"/>
            </p14:xfrm>
          </p:contentPart>
        </mc:Choice>
        <mc:Fallback xmlns="">
          <p:pic>
            <p:nvPicPr>
              <p:cNvPr id="214" name="墨迹 213"/>
            </p:nvPicPr>
            <p:blipFill>
              <a:blip r:embed="rId422"/>
            </p:blipFill>
            <p:spPr>
              <a:xfrm>
                <a:off x="4930140" y="3776980"/>
                <a:ext cx="169545" cy="312420"/>
              </a:xfrm>
              <a:prstGeom prst="rect"/>
            </p:spPr>
          </p:pic>
        </mc:Fallback>
      </mc:AlternateContent>
      <mc:AlternateContent xmlns:mc="http://schemas.openxmlformats.org/markup-compatibility/2006" xmlns:p14="http://schemas.microsoft.com/office/powerpoint/2010/main">
        <mc:Choice Requires="p14">
          <p:contentPart p14:bwMode="auto" r:id="rId423">
            <p14:nvContentPartPr>
              <p14:cNvPr id="215" name="墨迹 214"/>
              <p14:cNvContentPartPr/>
              <p14:nvPr/>
            </p14:nvContentPartPr>
            <p14:xfrm>
              <a:off x="5466080" y="3768090"/>
              <a:ext cx="80010" cy="321310"/>
            </p14:xfrm>
          </p:contentPart>
        </mc:Choice>
        <mc:Fallback xmlns="">
          <p:pic>
            <p:nvPicPr>
              <p:cNvPr id="215" name="墨迹 214"/>
            </p:nvPicPr>
            <p:blipFill>
              <a:blip r:embed="rId424"/>
            </p:blipFill>
            <p:spPr>
              <a:xfrm>
                <a:off x="5466080" y="3768090"/>
                <a:ext cx="80010" cy="321310"/>
              </a:xfrm>
              <a:prstGeom prst="rect"/>
            </p:spPr>
          </p:pic>
        </mc:Fallback>
      </mc:AlternateContent>
      <mc:AlternateContent xmlns:mc="http://schemas.openxmlformats.org/markup-compatibility/2006" xmlns:p14="http://schemas.microsoft.com/office/powerpoint/2010/main">
        <mc:Choice Requires="p14">
          <p:contentPart p14:bwMode="auto" r:id="rId425">
            <p14:nvContentPartPr>
              <p14:cNvPr id="216" name="墨迹 215"/>
              <p14:cNvContentPartPr/>
              <p14:nvPr/>
            </p14:nvContentPartPr>
            <p14:xfrm>
              <a:off x="5725160" y="3866515"/>
              <a:ext cx="142875" cy="53340"/>
            </p14:xfrm>
          </p:contentPart>
        </mc:Choice>
        <mc:Fallback xmlns="">
          <p:pic>
            <p:nvPicPr>
              <p:cNvPr id="216" name="墨迹 215"/>
            </p:nvPicPr>
            <p:blipFill>
              <a:blip r:embed="rId426"/>
            </p:blipFill>
            <p:spPr>
              <a:xfrm>
                <a:off x="5725160" y="3866515"/>
                <a:ext cx="142875" cy="53340"/>
              </a:xfrm>
              <a:prstGeom prst="rect"/>
            </p:spPr>
          </p:pic>
        </mc:Fallback>
      </mc:AlternateContent>
      <mc:AlternateContent xmlns:mc="http://schemas.openxmlformats.org/markup-compatibility/2006" xmlns:p14="http://schemas.microsoft.com/office/powerpoint/2010/main">
        <mc:Choice Requires="p14">
          <p:contentPart p14:bwMode="auto" r:id="rId427">
            <p14:nvContentPartPr>
              <p14:cNvPr id="217" name="墨迹 216"/>
              <p14:cNvContentPartPr/>
              <p14:nvPr/>
            </p14:nvContentPartPr>
            <p14:xfrm>
              <a:off x="5760720" y="3821430"/>
              <a:ext cx="44450" cy="205740"/>
            </p14:xfrm>
          </p:contentPart>
        </mc:Choice>
        <mc:Fallback xmlns="">
          <p:pic>
            <p:nvPicPr>
              <p:cNvPr id="217" name="墨迹 216"/>
            </p:nvPicPr>
            <p:blipFill>
              <a:blip r:embed="rId428"/>
            </p:blipFill>
            <p:spPr>
              <a:xfrm>
                <a:off x="5760720" y="3821430"/>
                <a:ext cx="44450" cy="205740"/>
              </a:xfrm>
              <a:prstGeom prst="rect"/>
            </p:spPr>
          </p:pic>
        </mc:Fallback>
      </mc:AlternateContent>
      <mc:AlternateContent xmlns:mc="http://schemas.openxmlformats.org/markup-compatibility/2006" xmlns:p14="http://schemas.microsoft.com/office/powerpoint/2010/main">
        <mc:Choice Requires="p14">
          <p:contentPart p14:bwMode="auto" r:id="rId429">
            <p14:nvContentPartPr>
              <p14:cNvPr id="218" name="墨迹 217"/>
              <p14:cNvContentPartPr/>
              <p14:nvPr/>
            </p14:nvContentPartPr>
            <p14:xfrm>
              <a:off x="5956935" y="3571875"/>
              <a:ext cx="133985" cy="464185"/>
            </p14:xfrm>
          </p:contentPart>
        </mc:Choice>
        <mc:Fallback xmlns="">
          <p:pic>
            <p:nvPicPr>
              <p:cNvPr id="218" name="墨迹 217"/>
            </p:nvPicPr>
            <p:blipFill>
              <a:blip r:embed="rId430"/>
            </p:blipFill>
            <p:spPr>
              <a:xfrm>
                <a:off x="5956935" y="3571875"/>
                <a:ext cx="133985" cy="464185"/>
              </a:xfrm>
              <a:prstGeom prst="rect"/>
            </p:spPr>
          </p:pic>
        </mc:Fallback>
      </mc:AlternateContent>
      <mc:AlternateContent xmlns:mc="http://schemas.openxmlformats.org/markup-compatibility/2006" xmlns:p14="http://schemas.microsoft.com/office/powerpoint/2010/main">
        <mc:Choice Requires="p14">
          <p:contentPart p14:bwMode="auto" r:id="rId431">
            <p14:nvContentPartPr>
              <p14:cNvPr id="219" name="墨迹 218"/>
              <p14:cNvContentPartPr/>
              <p14:nvPr/>
            </p14:nvContentPartPr>
            <p14:xfrm>
              <a:off x="6090920" y="3902075"/>
              <a:ext cx="170180" cy="178435"/>
            </p14:xfrm>
          </p:contentPart>
        </mc:Choice>
        <mc:Fallback xmlns="">
          <p:pic>
            <p:nvPicPr>
              <p:cNvPr id="219" name="墨迹 218"/>
            </p:nvPicPr>
            <p:blipFill>
              <a:blip r:embed="rId432"/>
            </p:blipFill>
            <p:spPr>
              <a:xfrm>
                <a:off x="6090920" y="3902075"/>
                <a:ext cx="170180" cy="178435"/>
              </a:xfrm>
              <a:prstGeom prst="rect"/>
            </p:spPr>
          </p:pic>
        </mc:Fallback>
      </mc:AlternateContent>
      <mc:AlternateContent xmlns:mc="http://schemas.openxmlformats.org/markup-compatibility/2006" xmlns:p14="http://schemas.microsoft.com/office/powerpoint/2010/main">
        <mc:Choice Requires="p14">
          <p:contentPart p14:bwMode="auto" r:id="rId433">
            <p14:nvContentPartPr>
              <p14:cNvPr id="220" name="墨迹 219"/>
              <p14:cNvContentPartPr/>
              <p14:nvPr/>
            </p14:nvContentPartPr>
            <p14:xfrm>
              <a:off x="6448425" y="3946525"/>
              <a:ext cx="53975" cy="26670"/>
            </p14:xfrm>
          </p:contentPart>
        </mc:Choice>
        <mc:Fallback xmlns="">
          <p:pic>
            <p:nvPicPr>
              <p:cNvPr id="220" name="墨迹 219"/>
            </p:nvPicPr>
            <p:blipFill>
              <a:blip r:embed="rId434"/>
            </p:blipFill>
            <p:spPr>
              <a:xfrm>
                <a:off x="6448425" y="3946525"/>
                <a:ext cx="53975" cy="26670"/>
              </a:xfrm>
              <a:prstGeom prst="rect"/>
            </p:spPr>
          </p:pic>
        </mc:Fallback>
      </mc:AlternateContent>
      <mc:AlternateContent xmlns:mc="http://schemas.openxmlformats.org/markup-compatibility/2006" xmlns:p14="http://schemas.microsoft.com/office/powerpoint/2010/main">
        <mc:Choice Requires="p14">
          <p:contentPart p14:bwMode="auto" r:id="rId435">
            <p14:nvContentPartPr>
              <p14:cNvPr id="221" name="墨迹 220"/>
              <p14:cNvContentPartPr/>
              <p14:nvPr/>
            </p14:nvContentPartPr>
            <p14:xfrm>
              <a:off x="6698615" y="3937635"/>
              <a:ext cx="80645" cy="8890"/>
            </p14:xfrm>
          </p:contentPart>
        </mc:Choice>
        <mc:Fallback xmlns="">
          <p:pic>
            <p:nvPicPr>
              <p:cNvPr id="221" name="墨迹 220"/>
            </p:nvPicPr>
            <p:blipFill>
              <a:blip r:embed="rId436"/>
            </p:blipFill>
            <p:spPr>
              <a:xfrm>
                <a:off x="6698615" y="3937635"/>
                <a:ext cx="80645" cy="8890"/>
              </a:xfrm>
              <a:prstGeom prst="rect"/>
            </p:spPr>
          </p:pic>
        </mc:Fallback>
      </mc:AlternateContent>
      <mc:AlternateContent xmlns:mc="http://schemas.openxmlformats.org/markup-compatibility/2006" xmlns:p14="http://schemas.microsoft.com/office/powerpoint/2010/main">
        <mc:Choice Requires="p14">
          <p:contentPart p14:bwMode="auto" r:id="rId437">
            <p14:nvContentPartPr>
              <p14:cNvPr id="222" name="墨迹 221"/>
              <p14:cNvContentPartPr/>
              <p14:nvPr/>
            </p14:nvContentPartPr>
            <p14:xfrm>
              <a:off x="6913245" y="3928745"/>
              <a:ext cx="26670" cy="8890"/>
            </p14:xfrm>
          </p:contentPart>
        </mc:Choice>
        <mc:Fallback xmlns="">
          <p:pic>
            <p:nvPicPr>
              <p:cNvPr id="222" name="墨迹 221"/>
            </p:nvPicPr>
            <p:blipFill>
              <a:blip r:embed="rId438"/>
            </p:blipFill>
            <p:spPr>
              <a:xfrm>
                <a:off x="6913245" y="3928745"/>
                <a:ext cx="26670" cy="8890"/>
              </a:xfrm>
              <a:prstGeom prst="rect"/>
            </p:spPr>
          </p:pic>
        </mc:Fallback>
      </mc:AlternateContent>
      <mc:AlternateContent xmlns:mc="http://schemas.openxmlformats.org/markup-compatibility/2006" xmlns:p14="http://schemas.microsoft.com/office/powerpoint/2010/main">
        <mc:Choice Requires="p14">
          <p:contentPart p14:bwMode="auto" r:id="rId439">
            <p14:nvContentPartPr>
              <p14:cNvPr id="223" name="墨迹 222"/>
              <p14:cNvContentPartPr/>
              <p14:nvPr/>
            </p14:nvContentPartPr>
            <p14:xfrm>
              <a:off x="7100570" y="3928745"/>
              <a:ext cx="53340" cy="8890"/>
            </p14:xfrm>
          </p:contentPart>
        </mc:Choice>
        <mc:Fallback xmlns="">
          <p:pic>
            <p:nvPicPr>
              <p:cNvPr id="223" name="墨迹 222"/>
            </p:nvPicPr>
            <p:blipFill>
              <a:blip r:embed="rId440"/>
            </p:blipFill>
            <p:spPr>
              <a:xfrm>
                <a:off x="7100570" y="3928745"/>
                <a:ext cx="53340" cy="8890"/>
              </a:xfrm>
              <a:prstGeom prst="rect"/>
            </p:spPr>
          </p:pic>
        </mc:Fallback>
      </mc:AlternateContent>
      <mc:AlternateContent xmlns:mc="http://schemas.openxmlformats.org/markup-compatibility/2006" xmlns:p14="http://schemas.microsoft.com/office/powerpoint/2010/main">
        <mc:Choice Requires="p14">
          <p:contentPart p14:bwMode="auto" r:id="rId441">
            <p14:nvContentPartPr>
              <p14:cNvPr id="224" name="墨迹 223"/>
              <p14:cNvContentPartPr/>
              <p14:nvPr/>
            </p14:nvContentPartPr>
            <p14:xfrm>
              <a:off x="7332980" y="3919855"/>
              <a:ext cx="80010" cy="17780"/>
            </p14:xfrm>
          </p:contentPart>
        </mc:Choice>
        <mc:Fallback xmlns="">
          <p:pic>
            <p:nvPicPr>
              <p:cNvPr id="224" name="墨迹 223"/>
            </p:nvPicPr>
            <p:blipFill>
              <a:blip r:embed="rId442"/>
            </p:blipFill>
            <p:spPr>
              <a:xfrm>
                <a:off x="7332980" y="3919855"/>
                <a:ext cx="80010" cy="17780"/>
              </a:xfrm>
              <a:prstGeom prst="rect"/>
            </p:spPr>
          </p:pic>
        </mc:Fallback>
      </mc:AlternateContent>
      <mc:AlternateContent xmlns:mc="http://schemas.openxmlformats.org/markup-compatibility/2006" xmlns:p14="http://schemas.microsoft.com/office/powerpoint/2010/main">
        <mc:Choice Requires="p14">
          <p:contentPart p14:bwMode="auto" r:id="rId443">
            <p14:nvContentPartPr>
              <p14:cNvPr id="225" name="墨迹 224"/>
              <p14:cNvContentPartPr/>
              <p14:nvPr/>
            </p14:nvContentPartPr>
            <p14:xfrm>
              <a:off x="7770495" y="3964305"/>
              <a:ext cx="35560" cy="26670"/>
            </p14:xfrm>
          </p:contentPart>
        </mc:Choice>
        <mc:Fallback xmlns="">
          <p:pic>
            <p:nvPicPr>
              <p:cNvPr id="225" name="墨迹 224"/>
            </p:nvPicPr>
            <p:blipFill>
              <a:blip r:embed="rId444"/>
            </p:blipFill>
            <p:spPr>
              <a:xfrm>
                <a:off x="7770495" y="3964305"/>
                <a:ext cx="35560" cy="26670"/>
              </a:xfrm>
              <a:prstGeom prst="rect"/>
            </p:spPr>
          </p:pic>
        </mc:Fallback>
      </mc:AlternateContent>
      <mc:AlternateContent xmlns:mc="http://schemas.openxmlformats.org/markup-compatibility/2006" xmlns:p14="http://schemas.microsoft.com/office/powerpoint/2010/main">
        <mc:Choice Requires="p14">
          <p:contentPart p14:bwMode="auto" r:id="rId445">
            <p14:nvContentPartPr>
              <p14:cNvPr id="226" name="墨迹 225"/>
              <p14:cNvContentPartPr/>
              <p14:nvPr/>
            </p14:nvContentPartPr>
            <p14:xfrm>
              <a:off x="8011795" y="3937635"/>
              <a:ext cx="360" cy="26670"/>
            </p14:xfrm>
          </p:contentPart>
        </mc:Choice>
        <mc:Fallback xmlns="">
          <p:pic>
            <p:nvPicPr>
              <p:cNvPr id="226" name="墨迹 225"/>
            </p:nvPicPr>
            <p:blipFill>
              <a:blip r:embed="rId26"/>
            </p:blipFill>
            <p:spPr>
              <a:xfrm>
                <a:off x="8011795" y="3937635"/>
                <a:ext cx="360" cy="26670"/>
              </a:xfrm>
              <a:prstGeom prst="rect"/>
            </p:spPr>
          </p:pic>
        </mc:Fallback>
      </mc:AlternateContent>
      <mc:AlternateContent xmlns:mc="http://schemas.openxmlformats.org/markup-compatibility/2006" xmlns:p14="http://schemas.microsoft.com/office/powerpoint/2010/main">
        <mc:Choice Requires="p14">
          <p:contentPart p14:bwMode="auto" r:id="rId446">
            <p14:nvContentPartPr>
              <p14:cNvPr id="227" name="墨迹 226"/>
              <p14:cNvContentPartPr/>
              <p14:nvPr/>
            </p14:nvContentPartPr>
            <p14:xfrm>
              <a:off x="2188210" y="4750435"/>
              <a:ext cx="106680" cy="35560"/>
            </p14:xfrm>
          </p:contentPart>
        </mc:Choice>
        <mc:Fallback xmlns="">
          <p:pic>
            <p:nvPicPr>
              <p:cNvPr id="227" name="墨迹 226"/>
            </p:nvPicPr>
            <p:blipFill>
              <a:blip r:embed="rId447"/>
            </p:blipFill>
            <p:spPr>
              <a:xfrm>
                <a:off x="2188210" y="4750435"/>
                <a:ext cx="106680" cy="35560"/>
              </a:xfrm>
              <a:prstGeom prst="rect"/>
            </p:spPr>
          </p:pic>
        </mc:Fallback>
      </mc:AlternateContent>
      <mc:AlternateContent xmlns:mc="http://schemas.openxmlformats.org/markup-compatibility/2006" xmlns:p14="http://schemas.microsoft.com/office/powerpoint/2010/main">
        <mc:Choice Requires="p14">
          <p:contentPart p14:bwMode="auto" r:id="rId448">
            <p14:nvContentPartPr>
              <p14:cNvPr id="228" name="墨迹 227"/>
              <p14:cNvContentPartPr/>
              <p14:nvPr/>
            </p14:nvContentPartPr>
            <p14:xfrm>
              <a:off x="2134235" y="4955540"/>
              <a:ext cx="187960" cy="35560"/>
            </p14:xfrm>
          </p:contentPart>
        </mc:Choice>
        <mc:Fallback xmlns="">
          <p:pic>
            <p:nvPicPr>
              <p:cNvPr id="228" name="墨迹 227"/>
            </p:nvPicPr>
            <p:blipFill>
              <a:blip r:embed="rId449"/>
            </p:blipFill>
            <p:spPr>
              <a:xfrm>
                <a:off x="2134235" y="4955540"/>
                <a:ext cx="187960" cy="35560"/>
              </a:xfrm>
              <a:prstGeom prst="rect"/>
            </p:spPr>
          </p:pic>
        </mc:Fallback>
      </mc:AlternateContent>
      <mc:AlternateContent xmlns:mc="http://schemas.openxmlformats.org/markup-compatibility/2006" xmlns:p14="http://schemas.microsoft.com/office/powerpoint/2010/main">
        <mc:Choice Requires="p14">
          <p:contentPart p14:bwMode="auto" r:id="rId450">
            <p14:nvContentPartPr>
              <p14:cNvPr id="229" name="墨迹 228"/>
              <p14:cNvContentPartPr/>
              <p14:nvPr/>
            </p14:nvContentPartPr>
            <p14:xfrm>
              <a:off x="2670175" y="4794885"/>
              <a:ext cx="535940" cy="26670"/>
            </p14:xfrm>
          </p:contentPart>
        </mc:Choice>
        <mc:Fallback xmlns="">
          <p:pic>
            <p:nvPicPr>
              <p:cNvPr id="229" name="墨迹 228"/>
            </p:nvPicPr>
            <p:blipFill>
              <a:blip r:embed="rId451"/>
            </p:blipFill>
            <p:spPr>
              <a:xfrm>
                <a:off x="2670175" y="4794885"/>
                <a:ext cx="535940" cy="26670"/>
              </a:xfrm>
              <a:prstGeom prst="rect"/>
            </p:spPr>
          </p:pic>
        </mc:Fallback>
      </mc:AlternateContent>
      <mc:AlternateContent xmlns:mc="http://schemas.openxmlformats.org/markup-compatibility/2006" xmlns:p14="http://schemas.microsoft.com/office/powerpoint/2010/main">
        <mc:Choice Requires="p14">
          <p:contentPart p14:bwMode="auto" r:id="rId452">
            <p14:nvContentPartPr>
              <p14:cNvPr id="230" name="墨迹 229"/>
              <p14:cNvContentPartPr/>
              <p14:nvPr/>
            </p14:nvContentPartPr>
            <p14:xfrm>
              <a:off x="2553970" y="4866640"/>
              <a:ext cx="732790" cy="374650"/>
            </p14:xfrm>
          </p:contentPart>
        </mc:Choice>
        <mc:Fallback xmlns="">
          <p:pic>
            <p:nvPicPr>
              <p:cNvPr id="230" name="墨迹 229"/>
            </p:nvPicPr>
            <p:blipFill>
              <a:blip r:embed="rId453"/>
            </p:blipFill>
            <p:spPr>
              <a:xfrm>
                <a:off x="2553970" y="4866640"/>
                <a:ext cx="732790" cy="374650"/>
              </a:xfrm>
              <a:prstGeom prst="rect"/>
            </p:spPr>
          </p:pic>
        </mc:Fallback>
      </mc:AlternateContent>
      <mc:AlternateContent xmlns:mc="http://schemas.openxmlformats.org/markup-compatibility/2006" xmlns:p14="http://schemas.microsoft.com/office/powerpoint/2010/main">
        <mc:Choice Requires="p14">
          <p:contentPart p14:bwMode="auto" r:id="rId454">
            <p14:nvContentPartPr>
              <p14:cNvPr id="231" name="墨迹 230"/>
              <p14:cNvContentPartPr/>
              <p14:nvPr/>
            </p14:nvContentPartPr>
            <p14:xfrm>
              <a:off x="2786380" y="4643120"/>
              <a:ext cx="259080" cy="187325"/>
            </p14:xfrm>
          </p:contentPart>
        </mc:Choice>
        <mc:Fallback xmlns="">
          <p:pic>
            <p:nvPicPr>
              <p:cNvPr id="231" name="墨迹 230"/>
            </p:nvPicPr>
            <p:blipFill>
              <a:blip r:embed="rId455"/>
            </p:blipFill>
            <p:spPr>
              <a:xfrm>
                <a:off x="2786380" y="4643120"/>
                <a:ext cx="259080" cy="187325"/>
              </a:xfrm>
              <a:prstGeom prst="rect"/>
            </p:spPr>
          </p:pic>
        </mc:Fallback>
      </mc:AlternateContent>
      <mc:AlternateContent xmlns:mc="http://schemas.openxmlformats.org/markup-compatibility/2006" xmlns:p14="http://schemas.microsoft.com/office/powerpoint/2010/main">
        <mc:Choice Requires="p14">
          <p:contentPart p14:bwMode="auto" r:id="rId456">
            <p14:nvContentPartPr>
              <p14:cNvPr id="232" name="墨迹 231"/>
              <p14:cNvContentPartPr/>
              <p14:nvPr/>
            </p14:nvContentPartPr>
            <p14:xfrm>
              <a:off x="2768600" y="5304155"/>
              <a:ext cx="26670" cy="88900"/>
            </p14:xfrm>
          </p:contentPart>
        </mc:Choice>
        <mc:Fallback xmlns="">
          <p:pic>
            <p:nvPicPr>
              <p:cNvPr id="232" name="墨迹 231"/>
            </p:nvPicPr>
            <p:blipFill>
              <a:blip r:embed="rId457"/>
            </p:blipFill>
            <p:spPr>
              <a:xfrm>
                <a:off x="2768600" y="5304155"/>
                <a:ext cx="26670" cy="88900"/>
              </a:xfrm>
              <a:prstGeom prst="rect"/>
            </p:spPr>
          </p:pic>
        </mc:Fallback>
      </mc:AlternateContent>
      <mc:AlternateContent xmlns:mc="http://schemas.openxmlformats.org/markup-compatibility/2006" xmlns:p14="http://schemas.microsoft.com/office/powerpoint/2010/main">
        <mc:Choice Requires="p14">
          <p:contentPart p14:bwMode="auto" r:id="rId458">
            <p14:nvContentPartPr>
              <p14:cNvPr id="233" name="墨迹 232"/>
              <p14:cNvContentPartPr/>
              <p14:nvPr/>
            </p14:nvContentPartPr>
            <p14:xfrm>
              <a:off x="2777490" y="5196840"/>
              <a:ext cx="8890" cy="26670"/>
            </p14:xfrm>
          </p:contentPart>
        </mc:Choice>
        <mc:Fallback xmlns="">
          <p:pic>
            <p:nvPicPr>
              <p:cNvPr id="233" name="墨迹 232"/>
            </p:nvPicPr>
            <p:blipFill>
              <a:blip r:embed="rId459"/>
            </p:blipFill>
            <p:spPr>
              <a:xfrm>
                <a:off x="2777490" y="5196840"/>
                <a:ext cx="8890" cy="26670"/>
              </a:xfrm>
              <a:prstGeom prst="rect"/>
            </p:spPr>
          </p:pic>
        </mc:Fallback>
      </mc:AlternateContent>
      <mc:AlternateContent xmlns:mc="http://schemas.openxmlformats.org/markup-compatibility/2006" xmlns:p14="http://schemas.microsoft.com/office/powerpoint/2010/main">
        <mc:Choice Requires="p14">
          <p:contentPart p14:bwMode="auto" r:id="rId460">
            <p14:nvContentPartPr>
              <p14:cNvPr id="234" name="墨迹 233"/>
              <p14:cNvContentPartPr/>
              <p14:nvPr/>
            </p14:nvContentPartPr>
            <p14:xfrm>
              <a:off x="2947035" y="5339715"/>
              <a:ext cx="62865" cy="26670"/>
            </p14:xfrm>
          </p:contentPart>
        </mc:Choice>
        <mc:Fallback xmlns="">
          <p:pic>
            <p:nvPicPr>
              <p:cNvPr id="234" name="墨迹 233"/>
            </p:nvPicPr>
            <p:blipFill>
              <a:blip r:embed="rId461"/>
            </p:blipFill>
            <p:spPr>
              <a:xfrm>
                <a:off x="2947035" y="5339715"/>
                <a:ext cx="62865" cy="26670"/>
              </a:xfrm>
              <a:prstGeom prst="rect"/>
            </p:spPr>
          </p:pic>
        </mc:Fallback>
      </mc:AlternateContent>
      <mc:AlternateContent xmlns:mc="http://schemas.openxmlformats.org/markup-compatibility/2006" xmlns:p14="http://schemas.microsoft.com/office/powerpoint/2010/main">
        <mc:Choice Requires="p14">
          <p:contentPart p14:bwMode="auto" r:id="rId462">
            <p14:nvContentPartPr>
              <p14:cNvPr id="235" name="墨迹 234"/>
              <p14:cNvContentPartPr/>
              <p14:nvPr/>
            </p14:nvContentPartPr>
            <p14:xfrm>
              <a:off x="2884805" y="5366385"/>
              <a:ext cx="213995" cy="44450"/>
            </p14:xfrm>
          </p:contentPart>
        </mc:Choice>
        <mc:Fallback xmlns="">
          <p:pic>
            <p:nvPicPr>
              <p:cNvPr id="235" name="墨迹 234"/>
            </p:nvPicPr>
            <p:blipFill>
              <a:blip r:embed="rId463"/>
            </p:blipFill>
            <p:spPr>
              <a:xfrm>
                <a:off x="2884805" y="5366385"/>
                <a:ext cx="213995" cy="44450"/>
              </a:xfrm>
              <a:prstGeom prst="rect"/>
            </p:spPr>
          </p:pic>
        </mc:Fallback>
      </mc:AlternateContent>
      <mc:AlternateContent xmlns:mc="http://schemas.openxmlformats.org/markup-compatibility/2006" xmlns:p14="http://schemas.microsoft.com/office/powerpoint/2010/main">
        <mc:Choice Requires="p14">
          <p:contentPart p14:bwMode="auto" r:id="rId464">
            <p14:nvContentPartPr>
              <p14:cNvPr id="236" name="墨迹 235"/>
              <p14:cNvContentPartPr/>
              <p14:nvPr/>
            </p14:nvContentPartPr>
            <p14:xfrm>
              <a:off x="3126105" y="5196840"/>
              <a:ext cx="8890" cy="294640"/>
            </p14:xfrm>
          </p:contentPart>
        </mc:Choice>
        <mc:Fallback xmlns="">
          <p:pic>
            <p:nvPicPr>
              <p:cNvPr id="236" name="墨迹 235"/>
            </p:nvPicPr>
            <p:blipFill>
              <a:blip r:embed="rId465"/>
            </p:blipFill>
            <p:spPr>
              <a:xfrm>
                <a:off x="3126105" y="5196840"/>
                <a:ext cx="8890" cy="294640"/>
              </a:xfrm>
              <a:prstGeom prst="rect"/>
            </p:spPr>
          </p:pic>
        </mc:Fallback>
      </mc:AlternateContent>
      <mc:AlternateContent xmlns:mc="http://schemas.openxmlformats.org/markup-compatibility/2006" xmlns:p14="http://schemas.microsoft.com/office/powerpoint/2010/main">
        <mc:Choice Requires="p14">
          <p:contentPart p14:bwMode="auto" r:id="rId466">
            <p14:nvContentPartPr>
              <p14:cNvPr id="237" name="墨迹 236"/>
              <p14:cNvContentPartPr/>
              <p14:nvPr/>
            </p14:nvContentPartPr>
            <p14:xfrm>
              <a:off x="3313430" y="4526915"/>
              <a:ext cx="151765" cy="71755"/>
            </p14:xfrm>
          </p:contentPart>
        </mc:Choice>
        <mc:Fallback xmlns="">
          <p:pic>
            <p:nvPicPr>
              <p:cNvPr id="237" name="墨迹 236"/>
            </p:nvPicPr>
            <p:blipFill>
              <a:blip r:embed="rId467"/>
            </p:blipFill>
            <p:spPr>
              <a:xfrm>
                <a:off x="3313430" y="4526915"/>
                <a:ext cx="151765" cy="71755"/>
              </a:xfrm>
              <a:prstGeom prst="rect"/>
            </p:spPr>
          </p:pic>
        </mc:Fallback>
      </mc:AlternateContent>
      <mc:AlternateContent xmlns:mc="http://schemas.openxmlformats.org/markup-compatibility/2006" xmlns:p14="http://schemas.microsoft.com/office/powerpoint/2010/main">
        <mc:Choice Requires="p14">
          <p:contentPart p14:bwMode="auto" r:id="rId468">
            <p14:nvContentPartPr>
              <p14:cNvPr id="238" name="墨迹 237"/>
              <p14:cNvContentPartPr/>
              <p14:nvPr/>
            </p14:nvContentPartPr>
            <p14:xfrm>
              <a:off x="3277870" y="4643120"/>
              <a:ext cx="187325" cy="714375"/>
            </p14:xfrm>
          </p:contentPart>
        </mc:Choice>
        <mc:Fallback xmlns="">
          <p:pic>
            <p:nvPicPr>
              <p:cNvPr id="238" name="墨迹 237"/>
            </p:nvPicPr>
            <p:blipFill>
              <a:blip r:embed="rId469"/>
            </p:blipFill>
            <p:spPr>
              <a:xfrm>
                <a:off x="3277870" y="4643120"/>
                <a:ext cx="187325" cy="714375"/>
              </a:xfrm>
              <a:prstGeom prst="rect"/>
            </p:spPr>
          </p:pic>
        </mc:Fallback>
      </mc:AlternateContent>
      <mc:AlternateContent xmlns:mc="http://schemas.openxmlformats.org/markup-compatibility/2006" xmlns:p14="http://schemas.microsoft.com/office/powerpoint/2010/main">
        <mc:Choice Requires="p14">
          <p:contentPart p14:bwMode="auto" r:id="rId470">
            <p14:nvContentPartPr>
              <p14:cNvPr id="239" name="墨迹 238"/>
              <p14:cNvContentPartPr/>
              <p14:nvPr/>
            </p14:nvContentPartPr>
            <p14:xfrm>
              <a:off x="3500755" y="4768215"/>
              <a:ext cx="89535" cy="473075"/>
            </p14:xfrm>
          </p:contentPart>
        </mc:Choice>
        <mc:Fallback xmlns="">
          <p:pic>
            <p:nvPicPr>
              <p:cNvPr id="239" name="墨迹 238"/>
            </p:nvPicPr>
            <p:blipFill>
              <a:blip r:embed="rId471"/>
            </p:blipFill>
            <p:spPr>
              <a:xfrm>
                <a:off x="3500755" y="4768215"/>
                <a:ext cx="89535" cy="473075"/>
              </a:xfrm>
              <a:prstGeom prst="rect"/>
            </p:spPr>
          </p:pic>
        </mc:Fallback>
      </mc:AlternateContent>
      <mc:AlternateContent xmlns:mc="http://schemas.openxmlformats.org/markup-compatibility/2006" xmlns:p14="http://schemas.microsoft.com/office/powerpoint/2010/main">
        <mc:Choice Requires="p14">
          <p:contentPart p14:bwMode="auto" r:id="rId472">
            <p14:nvContentPartPr>
              <p14:cNvPr id="240" name="墨迹 239"/>
              <p14:cNvContentPartPr/>
              <p14:nvPr/>
            </p14:nvContentPartPr>
            <p14:xfrm>
              <a:off x="3608070" y="5071745"/>
              <a:ext cx="151765" cy="169545"/>
            </p14:xfrm>
          </p:contentPart>
        </mc:Choice>
        <mc:Fallback xmlns="">
          <p:pic>
            <p:nvPicPr>
              <p:cNvPr id="240" name="墨迹 239"/>
            </p:nvPicPr>
            <p:blipFill>
              <a:blip r:embed="rId473"/>
            </p:blipFill>
            <p:spPr>
              <a:xfrm>
                <a:off x="3608070" y="5071745"/>
                <a:ext cx="151765" cy="169545"/>
              </a:xfrm>
              <a:prstGeom prst="rect"/>
            </p:spPr>
          </p:pic>
        </mc:Fallback>
      </mc:AlternateContent>
      <mc:AlternateContent xmlns:mc="http://schemas.openxmlformats.org/markup-compatibility/2006" xmlns:p14="http://schemas.microsoft.com/office/powerpoint/2010/main">
        <mc:Choice Requires="p14">
          <p:contentPart p14:bwMode="auto" r:id="rId474">
            <p14:nvContentPartPr>
              <p14:cNvPr id="241" name="墨迹 240"/>
              <p14:cNvContentPartPr/>
              <p14:nvPr/>
            </p14:nvContentPartPr>
            <p14:xfrm>
              <a:off x="3867150" y="4589780"/>
              <a:ext cx="250190" cy="517525"/>
            </p14:xfrm>
          </p:contentPart>
        </mc:Choice>
        <mc:Fallback xmlns="">
          <p:pic>
            <p:nvPicPr>
              <p:cNvPr id="241" name="墨迹 240"/>
            </p:nvPicPr>
            <p:blipFill>
              <a:blip r:embed="rId475"/>
            </p:blipFill>
            <p:spPr>
              <a:xfrm>
                <a:off x="3867150" y="4589780"/>
                <a:ext cx="250190" cy="517525"/>
              </a:xfrm>
              <a:prstGeom prst="rect"/>
            </p:spPr>
          </p:pic>
        </mc:Fallback>
      </mc:AlternateContent>
      <mc:AlternateContent xmlns:mc="http://schemas.openxmlformats.org/markup-compatibility/2006" xmlns:p14="http://schemas.microsoft.com/office/powerpoint/2010/main">
        <mc:Choice Requires="p14">
          <p:contentPart p14:bwMode="auto" r:id="rId476">
            <p14:nvContentPartPr>
              <p14:cNvPr id="242" name="墨迹 241"/>
              <p14:cNvContentPartPr/>
              <p14:nvPr/>
            </p14:nvContentPartPr>
            <p14:xfrm>
              <a:off x="3974465" y="4991100"/>
              <a:ext cx="142875" cy="133985"/>
            </p14:xfrm>
          </p:contentPart>
        </mc:Choice>
        <mc:Fallback xmlns="">
          <p:pic>
            <p:nvPicPr>
              <p:cNvPr id="242" name="墨迹 241"/>
            </p:nvPicPr>
            <p:blipFill>
              <a:blip r:embed="rId477"/>
            </p:blipFill>
            <p:spPr>
              <a:xfrm>
                <a:off x="3974465" y="4991100"/>
                <a:ext cx="142875" cy="133985"/>
              </a:xfrm>
              <a:prstGeom prst="rect"/>
            </p:spPr>
          </p:pic>
        </mc:Fallback>
      </mc:AlternateContent>
      <mc:AlternateContent xmlns:mc="http://schemas.openxmlformats.org/markup-compatibility/2006" xmlns:p14="http://schemas.microsoft.com/office/powerpoint/2010/main">
        <mc:Choice Requires="p14">
          <p:contentPart p14:bwMode="auto" r:id="rId478">
            <p14:nvContentPartPr>
              <p14:cNvPr id="243" name="墨迹 242"/>
              <p14:cNvContentPartPr/>
              <p14:nvPr/>
            </p14:nvContentPartPr>
            <p14:xfrm>
              <a:off x="4126230" y="5045075"/>
              <a:ext cx="26670" cy="125095"/>
            </p14:xfrm>
          </p:contentPart>
        </mc:Choice>
        <mc:Fallback xmlns="">
          <p:pic>
            <p:nvPicPr>
              <p:cNvPr id="243" name="墨迹 242"/>
            </p:nvPicPr>
            <p:blipFill>
              <a:blip r:embed="rId479"/>
            </p:blipFill>
            <p:spPr>
              <a:xfrm>
                <a:off x="4126230" y="5045075"/>
                <a:ext cx="26670" cy="125095"/>
              </a:xfrm>
              <a:prstGeom prst="rect"/>
            </p:spPr>
          </p:pic>
        </mc:Fallback>
      </mc:AlternateContent>
      <mc:AlternateContent xmlns:mc="http://schemas.openxmlformats.org/markup-compatibility/2006" xmlns:p14="http://schemas.microsoft.com/office/powerpoint/2010/main">
        <mc:Choice Requires="p14">
          <p:contentPart p14:bwMode="auto" r:id="rId480">
            <p14:nvContentPartPr>
              <p14:cNvPr id="244" name="墨迹 243"/>
              <p14:cNvContentPartPr/>
              <p14:nvPr/>
            </p14:nvContentPartPr>
            <p14:xfrm>
              <a:off x="4161790" y="4893310"/>
              <a:ext cx="26670" cy="116205"/>
            </p14:xfrm>
          </p:contentPart>
        </mc:Choice>
        <mc:Fallback xmlns="">
          <p:pic>
            <p:nvPicPr>
              <p:cNvPr id="244" name="墨迹 243"/>
            </p:nvPicPr>
            <p:blipFill>
              <a:blip r:embed="rId481"/>
            </p:blipFill>
            <p:spPr>
              <a:xfrm>
                <a:off x="4161790" y="4893310"/>
                <a:ext cx="26670" cy="116205"/>
              </a:xfrm>
              <a:prstGeom prst="rect"/>
            </p:spPr>
          </p:pic>
        </mc:Fallback>
      </mc:AlternateContent>
      <mc:AlternateContent xmlns:mc="http://schemas.openxmlformats.org/markup-compatibility/2006" xmlns:p14="http://schemas.microsoft.com/office/powerpoint/2010/main">
        <mc:Choice Requires="p14">
          <p:contentPart p14:bwMode="auto" r:id="rId482">
            <p14:nvContentPartPr>
              <p14:cNvPr id="245" name="墨迹 244"/>
              <p14:cNvContentPartPr/>
              <p14:nvPr/>
            </p14:nvContentPartPr>
            <p14:xfrm>
              <a:off x="4206875" y="5009515"/>
              <a:ext cx="133985" cy="294640"/>
            </p14:xfrm>
          </p:contentPart>
        </mc:Choice>
        <mc:Fallback xmlns="">
          <p:pic>
            <p:nvPicPr>
              <p:cNvPr id="245" name="墨迹 244"/>
            </p:nvPicPr>
            <p:blipFill>
              <a:blip r:embed="rId483"/>
            </p:blipFill>
            <p:spPr>
              <a:xfrm>
                <a:off x="4206875" y="5009515"/>
                <a:ext cx="133985" cy="294640"/>
              </a:xfrm>
              <a:prstGeom prst="rect"/>
            </p:spPr>
          </p:pic>
        </mc:Fallback>
      </mc:AlternateContent>
      <mc:AlternateContent xmlns:mc="http://schemas.openxmlformats.org/markup-compatibility/2006" xmlns:p14="http://schemas.microsoft.com/office/powerpoint/2010/main">
        <mc:Choice Requires="p14">
          <p:contentPart p14:bwMode="auto" r:id="rId484">
            <p14:nvContentPartPr>
              <p14:cNvPr id="246" name="墨迹 245"/>
              <p14:cNvContentPartPr/>
              <p14:nvPr/>
            </p14:nvContentPartPr>
            <p14:xfrm>
              <a:off x="4403090" y="4902200"/>
              <a:ext cx="125095" cy="285750"/>
            </p14:xfrm>
          </p:contentPart>
        </mc:Choice>
        <mc:Fallback xmlns="">
          <p:pic>
            <p:nvPicPr>
              <p:cNvPr id="246" name="墨迹 245"/>
            </p:nvPicPr>
            <p:blipFill>
              <a:blip r:embed="rId485"/>
            </p:blipFill>
            <p:spPr>
              <a:xfrm>
                <a:off x="4403090" y="4902200"/>
                <a:ext cx="125095" cy="285750"/>
              </a:xfrm>
              <a:prstGeom prst="rect"/>
            </p:spPr>
          </p:pic>
        </mc:Fallback>
      </mc:AlternateContent>
      <mc:AlternateContent xmlns:mc="http://schemas.openxmlformats.org/markup-compatibility/2006" xmlns:p14="http://schemas.microsoft.com/office/powerpoint/2010/main">
        <mc:Choice Requires="p14">
          <p:contentPart p14:bwMode="auto" r:id="rId486">
            <p14:nvContentPartPr>
              <p14:cNvPr id="247" name="墨迹 246"/>
              <p14:cNvContentPartPr/>
              <p14:nvPr/>
            </p14:nvContentPartPr>
            <p14:xfrm>
              <a:off x="4492625" y="5071745"/>
              <a:ext cx="250190" cy="17780"/>
            </p14:xfrm>
          </p:contentPart>
        </mc:Choice>
        <mc:Fallback xmlns="">
          <p:pic>
            <p:nvPicPr>
              <p:cNvPr id="247" name="墨迹 246"/>
            </p:nvPicPr>
            <p:blipFill>
              <a:blip r:embed="rId487"/>
            </p:blipFill>
            <p:spPr>
              <a:xfrm>
                <a:off x="4492625" y="5071745"/>
                <a:ext cx="250190" cy="17780"/>
              </a:xfrm>
              <a:prstGeom prst="rect"/>
            </p:spPr>
          </p:pic>
        </mc:Fallback>
      </mc:AlternateContent>
      <mc:AlternateContent xmlns:mc="http://schemas.openxmlformats.org/markup-compatibility/2006" xmlns:p14="http://schemas.microsoft.com/office/powerpoint/2010/main">
        <mc:Choice Requires="p14">
          <p:contentPart p14:bwMode="auto" r:id="rId488">
            <p14:nvContentPartPr>
              <p14:cNvPr id="248" name="墨迹 247"/>
              <p14:cNvContentPartPr/>
              <p14:nvPr/>
            </p14:nvContentPartPr>
            <p14:xfrm>
              <a:off x="4617720" y="4955540"/>
              <a:ext cx="53340" cy="250190"/>
            </p14:xfrm>
          </p:contentPart>
        </mc:Choice>
        <mc:Fallback xmlns="">
          <p:pic>
            <p:nvPicPr>
              <p:cNvPr id="248" name="墨迹 247"/>
            </p:nvPicPr>
            <p:blipFill>
              <a:blip r:embed="rId489"/>
            </p:blipFill>
            <p:spPr>
              <a:xfrm>
                <a:off x="4617720" y="4955540"/>
                <a:ext cx="53340" cy="250190"/>
              </a:xfrm>
              <a:prstGeom prst="rect"/>
            </p:spPr>
          </p:pic>
        </mc:Fallback>
      </mc:AlternateContent>
      <mc:AlternateContent xmlns:mc="http://schemas.openxmlformats.org/markup-compatibility/2006" xmlns:p14="http://schemas.microsoft.com/office/powerpoint/2010/main">
        <mc:Choice Requires="p14">
          <p:contentPart p14:bwMode="auto" r:id="rId490">
            <p14:nvContentPartPr>
              <p14:cNvPr id="249" name="墨迹 248"/>
              <p14:cNvContentPartPr/>
              <p14:nvPr/>
            </p14:nvContentPartPr>
            <p14:xfrm>
              <a:off x="4644390" y="4438015"/>
              <a:ext cx="365760" cy="972820"/>
            </p14:xfrm>
          </p:contentPart>
        </mc:Choice>
        <mc:Fallback xmlns="">
          <p:pic>
            <p:nvPicPr>
              <p:cNvPr id="249" name="墨迹 248"/>
            </p:nvPicPr>
            <p:blipFill>
              <a:blip r:embed="rId491"/>
            </p:blipFill>
            <p:spPr>
              <a:xfrm>
                <a:off x="4644390" y="4438015"/>
                <a:ext cx="365760" cy="972820"/>
              </a:xfrm>
              <a:prstGeom prst="rect"/>
            </p:spPr>
          </p:pic>
        </mc:Fallback>
      </mc:AlternateContent>
      <mc:AlternateContent xmlns:mc="http://schemas.openxmlformats.org/markup-compatibility/2006" xmlns:p14="http://schemas.microsoft.com/office/powerpoint/2010/main">
        <mc:Choice Requires="p14">
          <p:contentPart p14:bwMode="auto" r:id="rId492">
            <p14:nvContentPartPr>
              <p14:cNvPr id="250" name="墨迹 249"/>
              <p14:cNvContentPartPr/>
              <p14:nvPr/>
            </p14:nvContentPartPr>
            <p14:xfrm>
              <a:off x="4385310" y="4446905"/>
              <a:ext cx="8890" cy="151765"/>
            </p14:xfrm>
          </p:contentPart>
        </mc:Choice>
        <mc:Fallback xmlns="">
          <p:pic>
            <p:nvPicPr>
              <p:cNvPr id="250" name="墨迹 249"/>
            </p:nvPicPr>
            <p:blipFill>
              <a:blip r:embed="rId493"/>
            </p:blipFill>
            <p:spPr>
              <a:xfrm>
                <a:off x="4385310" y="4446905"/>
                <a:ext cx="8890" cy="151765"/>
              </a:xfrm>
              <a:prstGeom prst="rect"/>
            </p:spPr>
          </p:pic>
        </mc:Fallback>
      </mc:AlternateContent>
      <mc:AlternateContent xmlns:mc="http://schemas.openxmlformats.org/markup-compatibility/2006" xmlns:p14="http://schemas.microsoft.com/office/powerpoint/2010/main">
        <mc:Choice Requires="p14">
          <p:contentPart p14:bwMode="auto" r:id="rId494">
            <p14:nvContentPartPr>
              <p14:cNvPr id="251" name="墨迹 250"/>
              <p14:cNvContentPartPr/>
              <p14:nvPr/>
            </p14:nvContentPartPr>
            <p14:xfrm>
              <a:off x="4358640" y="4339590"/>
              <a:ext cx="35560" cy="53340"/>
            </p14:xfrm>
          </p:contentPart>
        </mc:Choice>
        <mc:Fallback xmlns="">
          <p:pic>
            <p:nvPicPr>
              <p:cNvPr id="251" name="墨迹 250"/>
            </p:nvPicPr>
            <p:blipFill>
              <a:blip r:embed="rId495"/>
            </p:blipFill>
            <p:spPr>
              <a:xfrm>
                <a:off x="4358640" y="4339590"/>
                <a:ext cx="35560" cy="53340"/>
              </a:xfrm>
              <a:prstGeom prst="rect"/>
            </p:spPr>
          </p:pic>
        </mc:Fallback>
      </mc:AlternateContent>
      <mc:AlternateContent xmlns:mc="http://schemas.openxmlformats.org/markup-compatibility/2006" xmlns:p14="http://schemas.microsoft.com/office/powerpoint/2010/main">
        <mc:Choice Requires="p14">
          <p:contentPart p14:bwMode="auto" r:id="rId496">
            <p14:nvContentPartPr>
              <p14:cNvPr id="252" name="墨迹 251"/>
              <p14:cNvContentPartPr/>
              <p14:nvPr/>
            </p14:nvContentPartPr>
            <p14:xfrm>
              <a:off x="4465320" y="4429125"/>
              <a:ext cx="116205" cy="160655"/>
            </p14:xfrm>
          </p:contentPart>
        </mc:Choice>
        <mc:Fallback xmlns="">
          <p:pic>
            <p:nvPicPr>
              <p:cNvPr id="252" name="墨迹 251"/>
            </p:nvPicPr>
            <p:blipFill>
              <a:blip r:embed="rId497"/>
            </p:blipFill>
            <p:spPr>
              <a:xfrm>
                <a:off x="4465320" y="4429125"/>
                <a:ext cx="116205" cy="160655"/>
              </a:xfrm>
              <a:prstGeom prst="rect"/>
            </p:spPr>
          </p:pic>
        </mc:Fallback>
      </mc:AlternateContent>
      <mc:AlternateContent xmlns:mc="http://schemas.openxmlformats.org/markup-compatibility/2006" xmlns:p14="http://schemas.microsoft.com/office/powerpoint/2010/main">
        <mc:Choice Requires="p14">
          <p:contentPart p14:bwMode="auto" r:id="rId498">
            <p14:nvContentPartPr>
              <p14:cNvPr id="253" name="墨迹 252"/>
              <p14:cNvContentPartPr/>
              <p14:nvPr/>
            </p14:nvContentPartPr>
            <p14:xfrm>
              <a:off x="4197350" y="4401820"/>
              <a:ext cx="205740" cy="241300"/>
            </p14:xfrm>
          </p:contentPart>
        </mc:Choice>
        <mc:Fallback xmlns="">
          <p:pic>
            <p:nvPicPr>
              <p:cNvPr id="253" name="墨迹 252"/>
            </p:nvPicPr>
            <p:blipFill>
              <a:blip r:embed="rId499"/>
            </p:blipFill>
            <p:spPr>
              <a:xfrm>
                <a:off x="4197350" y="4401820"/>
                <a:ext cx="205740" cy="241300"/>
              </a:xfrm>
              <a:prstGeom prst="rect"/>
            </p:spPr>
          </p:pic>
        </mc:Fallback>
      </mc:AlternateContent>
      <mc:AlternateContent xmlns:mc="http://schemas.openxmlformats.org/markup-compatibility/2006" xmlns:p14="http://schemas.microsoft.com/office/powerpoint/2010/main">
        <mc:Choice Requires="p14">
          <p:contentPart p14:bwMode="auto" r:id="rId500">
            <p14:nvContentPartPr>
              <p14:cNvPr id="254" name="墨迹 253"/>
              <p14:cNvContentPartPr/>
              <p14:nvPr/>
            </p14:nvContentPartPr>
            <p14:xfrm>
              <a:off x="1964690" y="5581015"/>
              <a:ext cx="2983230" cy="178435"/>
            </p14:xfrm>
          </p:contentPart>
        </mc:Choice>
        <mc:Fallback xmlns="">
          <p:pic>
            <p:nvPicPr>
              <p:cNvPr id="254" name="墨迹 253"/>
            </p:nvPicPr>
            <p:blipFill>
              <a:blip r:embed="rId501"/>
            </p:blipFill>
            <p:spPr>
              <a:xfrm>
                <a:off x="1964690" y="5581015"/>
                <a:ext cx="2983230" cy="178435"/>
              </a:xfrm>
              <a:prstGeom prst="rect"/>
            </p:spPr>
          </p:pic>
        </mc:Fallback>
      </mc:AlternateContent>
      <mc:AlternateContent xmlns:mc="http://schemas.openxmlformats.org/markup-compatibility/2006" xmlns:p14="http://schemas.microsoft.com/office/powerpoint/2010/main">
        <mc:Choice Requires="p14">
          <p:contentPart p14:bwMode="auto" r:id="rId502">
            <p14:nvContentPartPr>
              <p14:cNvPr id="255" name="墨迹 254"/>
              <p14:cNvContentPartPr/>
              <p14:nvPr/>
            </p14:nvContentPartPr>
            <p14:xfrm>
              <a:off x="5305425" y="5053965"/>
              <a:ext cx="213995" cy="17780"/>
            </p14:xfrm>
          </p:contentPart>
        </mc:Choice>
        <mc:Fallback xmlns="">
          <p:pic>
            <p:nvPicPr>
              <p:cNvPr id="255" name="墨迹 254"/>
            </p:nvPicPr>
            <p:blipFill>
              <a:blip r:embed="rId503"/>
            </p:blipFill>
            <p:spPr>
              <a:xfrm>
                <a:off x="5305425" y="5053965"/>
                <a:ext cx="213995" cy="17780"/>
              </a:xfrm>
              <a:prstGeom prst="rect"/>
            </p:spPr>
          </p:pic>
        </mc:Fallback>
      </mc:AlternateContent>
      <mc:AlternateContent xmlns:mc="http://schemas.openxmlformats.org/markup-compatibility/2006" xmlns:p14="http://schemas.microsoft.com/office/powerpoint/2010/main">
        <mc:Choice Requires="p14">
          <p:contentPart p14:bwMode="auto" r:id="rId504">
            <p14:nvContentPartPr>
              <p14:cNvPr id="256" name="墨迹 255"/>
              <p14:cNvContentPartPr/>
              <p14:nvPr/>
            </p14:nvContentPartPr>
            <p14:xfrm>
              <a:off x="5287645" y="5205730"/>
              <a:ext cx="249555" cy="17780"/>
            </p14:xfrm>
          </p:contentPart>
        </mc:Choice>
        <mc:Fallback xmlns="">
          <p:pic>
            <p:nvPicPr>
              <p:cNvPr id="256" name="墨迹 255"/>
            </p:nvPicPr>
            <p:blipFill>
              <a:blip r:embed="rId505"/>
            </p:blipFill>
            <p:spPr>
              <a:xfrm>
                <a:off x="5287645" y="5205730"/>
                <a:ext cx="249555" cy="17780"/>
              </a:xfrm>
              <a:prstGeom prst="rect"/>
            </p:spPr>
          </p:pic>
        </mc:Fallback>
      </mc:AlternateContent>
      <mc:AlternateContent xmlns:mc="http://schemas.openxmlformats.org/markup-compatibility/2006" xmlns:p14="http://schemas.microsoft.com/office/powerpoint/2010/main">
        <mc:Choice Requires="p14">
          <p:contentPart p14:bwMode="auto" r:id="rId506">
            <p14:nvContentPartPr>
              <p14:cNvPr id="257" name="墨迹 256"/>
              <p14:cNvContentPartPr/>
              <p14:nvPr/>
            </p14:nvContentPartPr>
            <p14:xfrm>
              <a:off x="5412105" y="4866640"/>
              <a:ext cx="187960" cy="508635"/>
            </p14:xfrm>
          </p:contentPart>
        </mc:Choice>
        <mc:Fallback xmlns="">
          <p:pic>
            <p:nvPicPr>
              <p:cNvPr id="257" name="墨迹 256"/>
            </p:nvPicPr>
            <p:blipFill>
              <a:blip r:embed="rId507"/>
            </p:blipFill>
            <p:spPr>
              <a:xfrm>
                <a:off x="5412105" y="4866640"/>
                <a:ext cx="187960" cy="508635"/>
              </a:xfrm>
              <a:prstGeom prst="rect"/>
            </p:spPr>
          </p:pic>
        </mc:Fallback>
      </mc:AlternateContent>
      <mc:AlternateContent xmlns:mc="http://schemas.openxmlformats.org/markup-compatibility/2006" xmlns:p14="http://schemas.microsoft.com/office/powerpoint/2010/main">
        <mc:Choice Requires="p14">
          <p:contentPart p14:bwMode="auto" r:id="rId508">
            <p14:nvContentPartPr>
              <p14:cNvPr id="258" name="墨迹 257"/>
              <p14:cNvContentPartPr/>
              <p14:nvPr/>
            </p14:nvContentPartPr>
            <p14:xfrm>
              <a:off x="5903595" y="4572000"/>
              <a:ext cx="53340" cy="97790"/>
            </p14:xfrm>
          </p:contentPart>
        </mc:Choice>
        <mc:Fallback xmlns="">
          <p:pic>
            <p:nvPicPr>
              <p:cNvPr id="258" name="墨迹 257"/>
            </p:nvPicPr>
            <p:blipFill>
              <a:blip r:embed="rId509"/>
            </p:blipFill>
            <p:spPr>
              <a:xfrm>
                <a:off x="5903595" y="4572000"/>
                <a:ext cx="53340" cy="97790"/>
              </a:xfrm>
              <a:prstGeom prst="rect"/>
            </p:spPr>
          </p:pic>
        </mc:Fallback>
      </mc:AlternateContent>
      <mc:AlternateContent xmlns:mc="http://schemas.openxmlformats.org/markup-compatibility/2006" xmlns:p14="http://schemas.microsoft.com/office/powerpoint/2010/main">
        <mc:Choice Requires="p14">
          <p:contentPart p14:bwMode="auto" r:id="rId510">
            <p14:nvContentPartPr>
              <p14:cNvPr id="259" name="墨迹 258"/>
              <p14:cNvContentPartPr/>
              <p14:nvPr/>
            </p14:nvContentPartPr>
            <p14:xfrm>
              <a:off x="5903595" y="4419600"/>
              <a:ext cx="187325" cy="152400"/>
            </p14:xfrm>
          </p:contentPart>
        </mc:Choice>
        <mc:Fallback xmlns="">
          <p:pic>
            <p:nvPicPr>
              <p:cNvPr id="259" name="墨迹 258"/>
            </p:nvPicPr>
            <p:blipFill>
              <a:blip r:embed="rId511"/>
            </p:blipFill>
            <p:spPr>
              <a:xfrm>
                <a:off x="5903595" y="4419600"/>
                <a:ext cx="187325" cy="152400"/>
              </a:xfrm>
              <a:prstGeom prst="rect"/>
            </p:spPr>
          </p:pic>
        </mc:Fallback>
      </mc:AlternateContent>
      <mc:AlternateContent xmlns:mc="http://schemas.openxmlformats.org/markup-compatibility/2006" xmlns:p14="http://schemas.microsoft.com/office/powerpoint/2010/main">
        <mc:Choice Requires="p14">
          <p:contentPart p14:bwMode="auto" r:id="rId512">
            <p14:nvContentPartPr>
              <p14:cNvPr id="260" name="墨迹 259"/>
              <p14:cNvContentPartPr/>
              <p14:nvPr/>
            </p14:nvContentPartPr>
            <p14:xfrm>
              <a:off x="5787390" y="4491355"/>
              <a:ext cx="285750" cy="356870"/>
            </p14:xfrm>
          </p:contentPart>
        </mc:Choice>
        <mc:Fallback xmlns="">
          <p:pic>
            <p:nvPicPr>
              <p:cNvPr id="260" name="墨迹 259"/>
            </p:nvPicPr>
            <p:blipFill>
              <a:blip r:embed="rId513"/>
            </p:blipFill>
            <p:spPr>
              <a:xfrm>
                <a:off x="5787390" y="4491355"/>
                <a:ext cx="285750" cy="356870"/>
              </a:xfrm>
              <a:prstGeom prst="rect"/>
            </p:spPr>
          </p:pic>
        </mc:Fallback>
      </mc:AlternateContent>
      <mc:AlternateContent xmlns:mc="http://schemas.openxmlformats.org/markup-compatibility/2006" xmlns:p14="http://schemas.microsoft.com/office/powerpoint/2010/main">
        <mc:Choice Requires="p14">
          <p:contentPart p14:bwMode="auto" r:id="rId514">
            <p14:nvContentPartPr>
              <p14:cNvPr id="261" name="墨迹 260"/>
              <p14:cNvContentPartPr/>
              <p14:nvPr/>
            </p14:nvContentPartPr>
            <p14:xfrm>
              <a:off x="5859145" y="4660900"/>
              <a:ext cx="213995" cy="178435"/>
            </p14:xfrm>
          </p:contentPart>
        </mc:Choice>
        <mc:Fallback xmlns="">
          <p:pic>
            <p:nvPicPr>
              <p:cNvPr id="261" name="墨迹 260"/>
            </p:nvPicPr>
            <p:blipFill>
              <a:blip r:embed="rId515"/>
            </p:blipFill>
            <p:spPr>
              <a:xfrm>
                <a:off x="5859145" y="4660900"/>
                <a:ext cx="213995" cy="178435"/>
              </a:xfrm>
              <a:prstGeom prst="rect"/>
            </p:spPr>
          </p:pic>
        </mc:Fallback>
      </mc:AlternateContent>
      <mc:AlternateContent xmlns:mc="http://schemas.openxmlformats.org/markup-compatibility/2006" xmlns:p14="http://schemas.microsoft.com/office/powerpoint/2010/main">
        <mc:Choice Requires="p14">
          <p:contentPart p14:bwMode="auto" r:id="rId516">
            <p14:nvContentPartPr>
              <p14:cNvPr id="262" name="墨迹 261"/>
              <p14:cNvContentPartPr/>
              <p14:nvPr/>
            </p14:nvContentPartPr>
            <p14:xfrm>
              <a:off x="6073140" y="4616450"/>
              <a:ext cx="250190" cy="196215"/>
            </p14:xfrm>
          </p:contentPart>
        </mc:Choice>
        <mc:Fallback xmlns="">
          <p:pic>
            <p:nvPicPr>
              <p:cNvPr id="262" name="墨迹 261"/>
            </p:nvPicPr>
            <p:blipFill>
              <a:blip r:embed="rId517"/>
            </p:blipFill>
            <p:spPr>
              <a:xfrm>
                <a:off x="6073140" y="4616450"/>
                <a:ext cx="250190" cy="196215"/>
              </a:xfrm>
              <a:prstGeom prst="rect"/>
            </p:spPr>
          </p:pic>
        </mc:Fallback>
      </mc:AlternateContent>
      <mc:AlternateContent xmlns:mc="http://schemas.openxmlformats.org/markup-compatibility/2006" xmlns:p14="http://schemas.microsoft.com/office/powerpoint/2010/main">
        <mc:Choice Requires="p14">
          <p:contentPart p14:bwMode="auto" r:id="rId518">
            <p14:nvContentPartPr>
              <p14:cNvPr id="263" name="墨迹 262"/>
              <p14:cNvContentPartPr/>
              <p14:nvPr/>
            </p14:nvContentPartPr>
            <p14:xfrm>
              <a:off x="6278880" y="4384040"/>
              <a:ext cx="213995" cy="330835"/>
            </p14:xfrm>
          </p:contentPart>
        </mc:Choice>
        <mc:Fallback xmlns="">
          <p:pic>
            <p:nvPicPr>
              <p:cNvPr id="263" name="墨迹 262"/>
            </p:nvPicPr>
            <p:blipFill>
              <a:blip r:embed="rId519"/>
            </p:blipFill>
            <p:spPr>
              <a:xfrm>
                <a:off x="6278880" y="4384040"/>
                <a:ext cx="213995" cy="330835"/>
              </a:xfrm>
              <a:prstGeom prst="rect"/>
            </p:spPr>
          </p:pic>
        </mc:Fallback>
      </mc:AlternateContent>
      <mc:AlternateContent xmlns:mc="http://schemas.openxmlformats.org/markup-compatibility/2006" xmlns:p14="http://schemas.microsoft.com/office/powerpoint/2010/main">
        <mc:Choice Requires="p14">
          <p:contentPart p14:bwMode="auto" r:id="rId520">
            <p14:nvContentPartPr>
              <p14:cNvPr id="264" name="墨迹 263"/>
              <p14:cNvContentPartPr/>
              <p14:nvPr/>
            </p14:nvContentPartPr>
            <p14:xfrm>
              <a:off x="6457315" y="4535805"/>
              <a:ext cx="142875" cy="116205"/>
            </p14:xfrm>
          </p:contentPart>
        </mc:Choice>
        <mc:Fallback xmlns="">
          <p:pic>
            <p:nvPicPr>
              <p:cNvPr id="264" name="墨迹 263"/>
            </p:nvPicPr>
            <p:blipFill>
              <a:blip r:embed="rId521"/>
            </p:blipFill>
            <p:spPr>
              <a:xfrm>
                <a:off x="6457315" y="4535805"/>
                <a:ext cx="142875" cy="116205"/>
              </a:xfrm>
              <a:prstGeom prst="rect"/>
            </p:spPr>
          </p:pic>
        </mc:Fallback>
      </mc:AlternateContent>
      <mc:AlternateContent xmlns:mc="http://schemas.openxmlformats.org/markup-compatibility/2006" xmlns:p14="http://schemas.microsoft.com/office/powerpoint/2010/main">
        <mc:Choice Requires="p14">
          <p:contentPart p14:bwMode="auto" r:id="rId522">
            <p14:nvContentPartPr>
              <p14:cNvPr id="265" name="墨迹 264"/>
              <p14:cNvContentPartPr/>
              <p14:nvPr/>
            </p14:nvContentPartPr>
            <p14:xfrm>
              <a:off x="6635750" y="4366260"/>
              <a:ext cx="125095" cy="223520"/>
            </p14:xfrm>
          </p:contentPart>
        </mc:Choice>
        <mc:Fallback xmlns="">
          <p:pic>
            <p:nvPicPr>
              <p:cNvPr id="265" name="墨迹 264"/>
            </p:nvPicPr>
            <p:blipFill>
              <a:blip r:embed="rId523"/>
            </p:blipFill>
            <p:spPr>
              <a:xfrm>
                <a:off x="6635750" y="4366260"/>
                <a:ext cx="125095" cy="223520"/>
              </a:xfrm>
              <a:prstGeom prst="rect"/>
            </p:spPr>
          </p:pic>
        </mc:Fallback>
      </mc:AlternateContent>
      <mc:AlternateContent xmlns:mc="http://schemas.openxmlformats.org/markup-compatibility/2006" xmlns:p14="http://schemas.microsoft.com/office/powerpoint/2010/main">
        <mc:Choice Requires="p14">
          <p:contentPart p14:bwMode="auto" r:id="rId524">
            <p14:nvContentPartPr>
              <p14:cNvPr id="266" name="墨迹 265"/>
              <p14:cNvContentPartPr/>
              <p14:nvPr/>
            </p14:nvContentPartPr>
            <p14:xfrm>
              <a:off x="6751955" y="4366260"/>
              <a:ext cx="223520" cy="214630"/>
            </p14:xfrm>
          </p:contentPart>
        </mc:Choice>
        <mc:Fallback xmlns="">
          <p:pic>
            <p:nvPicPr>
              <p:cNvPr id="266" name="墨迹 265"/>
            </p:nvPicPr>
            <p:blipFill>
              <a:blip r:embed="rId525"/>
            </p:blipFill>
            <p:spPr>
              <a:xfrm>
                <a:off x="6751955" y="4366260"/>
                <a:ext cx="223520" cy="214630"/>
              </a:xfrm>
              <a:prstGeom prst="rect"/>
            </p:spPr>
          </p:pic>
        </mc:Fallback>
      </mc:AlternateContent>
      <mc:AlternateContent xmlns:mc="http://schemas.openxmlformats.org/markup-compatibility/2006" xmlns:p14="http://schemas.microsoft.com/office/powerpoint/2010/main">
        <mc:Choice Requires="p14">
          <p:contentPart p14:bwMode="auto" r:id="rId526">
            <p14:nvContentPartPr>
              <p14:cNvPr id="267" name="墨迹 266"/>
              <p14:cNvContentPartPr/>
              <p14:nvPr/>
            </p14:nvContentPartPr>
            <p14:xfrm>
              <a:off x="6859270" y="4339590"/>
              <a:ext cx="321945" cy="267970"/>
            </p14:xfrm>
          </p:contentPart>
        </mc:Choice>
        <mc:Fallback xmlns="">
          <p:pic>
            <p:nvPicPr>
              <p:cNvPr id="267" name="墨迹 266"/>
            </p:nvPicPr>
            <p:blipFill>
              <a:blip r:embed="rId527"/>
            </p:blipFill>
            <p:spPr>
              <a:xfrm>
                <a:off x="6859270" y="4339590"/>
                <a:ext cx="321945" cy="267970"/>
              </a:xfrm>
              <a:prstGeom prst="rect"/>
            </p:spPr>
          </p:pic>
        </mc:Fallback>
      </mc:AlternateContent>
      <mc:AlternateContent xmlns:mc="http://schemas.openxmlformats.org/markup-compatibility/2006" xmlns:p14="http://schemas.microsoft.com/office/powerpoint/2010/main">
        <mc:Choice Requires="p14">
          <p:contentPart p14:bwMode="auto" r:id="rId528">
            <p14:nvContentPartPr>
              <p14:cNvPr id="268" name="墨迹 267"/>
              <p14:cNvContentPartPr/>
              <p14:nvPr/>
            </p14:nvContentPartPr>
            <p14:xfrm>
              <a:off x="6984365" y="5232400"/>
              <a:ext cx="133985" cy="26670"/>
            </p14:xfrm>
          </p:contentPart>
        </mc:Choice>
        <mc:Fallback xmlns="">
          <p:pic>
            <p:nvPicPr>
              <p:cNvPr id="268" name="墨迹 267"/>
            </p:nvPicPr>
            <p:blipFill>
              <a:blip r:embed="rId529"/>
            </p:blipFill>
            <p:spPr>
              <a:xfrm>
                <a:off x="6984365" y="5232400"/>
                <a:ext cx="133985" cy="26670"/>
              </a:xfrm>
              <a:prstGeom prst="rect"/>
            </p:spPr>
          </p:pic>
        </mc:Fallback>
      </mc:AlternateContent>
      <mc:AlternateContent xmlns:mc="http://schemas.openxmlformats.org/markup-compatibility/2006" xmlns:p14="http://schemas.microsoft.com/office/powerpoint/2010/main">
        <mc:Choice Requires="p14">
          <p:contentPart p14:bwMode="auto" r:id="rId530">
            <p14:nvContentPartPr>
              <p14:cNvPr id="269" name="墨迹 268"/>
              <p14:cNvContentPartPr/>
              <p14:nvPr/>
            </p14:nvContentPartPr>
            <p14:xfrm>
              <a:off x="7190105" y="4866640"/>
              <a:ext cx="88900" cy="508635"/>
            </p14:xfrm>
          </p:contentPart>
        </mc:Choice>
        <mc:Fallback xmlns="">
          <p:pic>
            <p:nvPicPr>
              <p:cNvPr id="269" name="墨迹 268"/>
            </p:nvPicPr>
            <p:blipFill>
              <a:blip r:embed="rId531"/>
            </p:blipFill>
            <p:spPr>
              <a:xfrm>
                <a:off x="7190105" y="4866640"/>
                <a:ext cx="88900" cy="508635"/>
              </a:xfrm>
              <a:prstGeom prst="rect"/>
            </p:spPr>
          </p:pic>
        </mc:Fallback>
      </mc:AlternateContent>
      <mc:AlternateContent xmlns:mc="http://schemas.openxmlformats.org/markup-compatibility/2006" xmlns:p14="http://schemas.microsoft.com/office/powerpoint/2010/main">
        <mc:Choice Requires="p14">
          <p:contentPart p14:bwMode="auto" r:id="rId532">
            <p14:nvContentPartPr>
              <p14:cNvPr id="270" name="墨迹 269"/>
              <p14:cNvContentPartPr/>
              <p14:nvPr/>
            </p14:nvContentPartPr>
            <p14:xfrm>
              <a:off x="7315200" y="5214620"/>
              <a:ext cx="133350" cy="133985"/>
            </p14:xfrm>
          </p:contentPart>
        </mc:Choice>
        <mc:Fallback xmlns="">
          <p:pic>
            <p:nvPicPr>
              <p:cNvPr id="270" name="墨迹 269"/>
            </p:nvPicPr>
            <p:blipFill>
              <a:blip r:embed="rId533"/>
            </p:blipFill>
            <p:spPr>
              <a:xfrm>
                <a:off x="7315200" y="5214620"/>
                <a:ext cx="133350" cy="133985"/>
              </a:xfrm>
              <a:prstGeom prst="rect"/>
            </p:spPr>
          </p:pic>
        </mc:Fallback>
      </mc:AlternateContent>
      <mc:AlternateContent xmlns:mc="http://schemas.openxmlformats.org/markup-compatibility/2006" xmlns:p14="http://schemas.microsoft.com/office/powerpoint/2010/main">
        <mc:Choice Requires="p14">
          <p:contentPart p14:bwMode="auto" r:id="rId534">
            <p14:nvContentPartPr>
              <p14:cNvPr id="271" name="墨迹 270"/>
              <p14:cNvContentPartPr/>
              <p14:nvPr/>
            </p14:nvContentPartPr>
            <p14:xfrm>
              <a:off x="7743825" y="4589780"/>
              <a:ext cx="133985" cy="80010"/>
            </p14:xfrm>
          </p:contentPart>
        </mc:Choice>
        <mc:Fallback xmlns="">
          <p:pic>
            <p:nvPicPr>
              <p:cNvPr id="271" name="墨迹 270"/>
            </p:nvPicPr>
            <p:blipFill>
              <a:blip r:embed="rId535"/>
            </p:blipFill>
            <p:spPr>
              <a:xfrm>
                <a:off x="7743825" y="4589780"/>
                <a:ext cx="133985" cy="80010"/>
              </a:xfrm>
              <a:prstGeom prst="rect"/>
            </p:spPr>
          </p:pic>
        </mc:Fallback>
      </mc:AlternateContent>
      <mc:AlternateContent xmlns:mc="http://schemas.openxmlformats.org/markup-compatibility/2006" xmlns:p14="http://schemas.microsoft.com/office/powerpoint/2010/main">
        <mc:Choice Requires="p14">
          <p:contentPart p14:bwMode="auto" r:id="rId536">
            <p14:nvContentPartPr>
              <p14:cNvPr id="272" name="墨迹 271"/>
              <p14:cNvContentPartPr/>
              <p14:nvPr/>
            </p14:nvContentPartPr>
            <p14:xfrm>
              <a:off x="7627620" y="4705350"/>
              <a:ext cx="250190" cy="768350"/>
            </p14:xfrm>
          </p:contentPart>
        </mc:Choice>
        <mc:Fallback xmlns="">
          <p:pic>
            <p:nvPicPr>
              <p:cNvPr id="272" name="墨迹 271"/>
            </p:nvPicPr>
            <p:blipFill>
              <a:blip r:embed="rId537"/>
            </p:blipFill>
            <p:spPr>
              <a:xfrm>
                <a:off x="7627620" y="4705350"/>
                <a:ext cx="250190" cy="768350"/>
              </a:xfrm>
              <a:prstGeom prst="rect"/>
            </p:spPr>
          </p:pic>
        </mc:Fallback>
      </mc:AlternateContent>
      <mc:AlternateContent xmlns:mc="http://schemas.openxmlformats.org/markup-compatibility/2006" xmlns:p14="http://schemas.microsoft.com/office/powerpoint/2010/main">
        <mc:Choice Requires="p14">
          <p:contentPart p14:bwMode="auto" r:id="rId538">
            <p14:nvContentPartPr>
              <p14:cNvPr id="273" name="墨迹 272"/>
              <p14:cNvContentPartPr/>
              <p14:nvPr/>
            </p14:nvContentPartPr>
            <p14:xfrm>
              <a:off x="8011795" y="4839335"/>
              <a:ext cx="169545" cy="27305"/>
            </p14:xfrm>
          </p:contentPart>
        </mc:Choice>
        <mc:Fallback xmlns="">
          <p:pic>
            <p:nvPicPr>
              <p:cNvPr id="273" name="墨迹 272"/>
            </p:nvPicPr>
            <p:blipFill>
              <a:blip r:embed="rId539"/>
            </p:blipFill>
            <p:spPr>
              <a:xfrm>
                <a:off x="8011795" y="4839335"/>
                <a:ext cx="169545" cy="27305"/>
              </a:xfrm>
              <a:prstGeom prst="rect"/>
            </p:spPr>
          </p:pic>
        </mc:Fallback>
      </mc:AlternateContent>
      <mc:AlternateContent xmlns:mc="http://schemas.openxmlformats.org/markup-compatibility/2006" xmlns:p14="http://schemas.microsoft.com/office/powerpoint/2010/main">
        <mc:Choice Requires="p14">
          <p:contentPart p14:bwMode="auto" r:id="rId540">
            <p14:nvContentPartPr>
              <p14:cNvPr id="274" name="墨迹 273"/>
              <p14:cNvContentPartPr/>
              <p14:nvPr/>
            </p14:nvContentPartPr>
            <p14:xfrm>
              <a:off x="8074025" y="4902200"/>
              <a:ext cx="26670" cy="276860"/>
            </p14:xfrm>
          </p:contentPart>
        </mc:Choice>
        <mc:Fallback xmlns="">
          <p:pic>
            <p:nvPicPr>
              <p:cNvPr id="274" name="墨迹 273"/>
            </p:nvPicPr>
            <p:blipFill>
              <a:blip r:embed="rId541"/>
            </p:blipFill>
            <p:spPr>
              <a:xfrm>
                <a:off x="8074025" y="4902200"/>
                <a:ext cx="26670" cy="276860"/>
              </a:xfrm>
              <a:prstGeom prst="rect"/>
            </p:spPr>
          </p:pic>
        </mc:Fallback>
      </mc:AlternateContent>
      <mc:AlternateContent xmlns:mc="http://schemas.openxmlformats.org/markup-compatibility/2006" xmlns:p14="http://schemas.microsoft.com/office/powerpoint/2010/main">
        <mc:Choice Requires="p14">
          <p:contentPart p14:bwMode="auto" r:id="rId542">
            <p14:nvContentPartPr>
              <p14:cNvPr id="275" name="墨迹 274"/>
              <p14:cNvContentPartPr/>
              <p14:nvPr/>
            </p14:nvContentPartPr>
            <p14:xfrm>
              <a:off x="8136890" y="4937760"/>
              <a:ext cx="26670" cy="312420"/>
            </p14:xfrm>
          </p:contentPart>
        </mc:Choice>
        <mc:Fallback xmlns="">
          <p:pic>
            <p:nvPicPr>
              <p:cNvPr id="275" name="墨迹 274"/>
            </p:nvPicPr>
            <p:blipFill>
              <a:blip r:embed="rId543"/>
            </p:blipFill>
            <p:spPr>
              <a:xfrm>
                <a:off x="8136890" y="4937760"/>
                <a:ext cx="26670" cy="312420"/>
              </a:xfrm>
              <a:prstGeom prst="rect"/>
            </p:spPr>
          </p:pic>
        </mc:Fallback>
      </mc:AlternateContent>
      <mc:AlternateContent xmlns:mc="http://schemas.openxmlformats.org/markup-compatibility/2006" xmlns:p14="http://schemas.microsoft.com/office/powerpoint/2010/main">
        <mc:Choice Requires="p14">
          <p:contentPart p14:bwMode="auto" r:id="rId544">
            <p14:nvContentPartPr>
              <p14:cNvPr id="276" name="墨迹 275"/>
              <p14:cNvContentPartPr/>
              <p14:nvPr/>
            </p14:nvContentPartPr>
            <p14:xfrm>
              <a:off x="8011795" y="4652010"/>
              <a:ext cx="259080" cy="133985"/>
            </p14:xfrm>
          </p:contentPart>
        </mc:Choice>
        <mc:Fallback xmlns="">
          <p:pic>
            <p:nvPicPr>
              <p:cNvPr id="276" name="墨迹 275"/>
            </p:nvPicPr>
            <p:blipFill>
              <a:blip r:embed="rId545"/>
            </p:blipFill>
            <p:spPr>
              <a:xfrm>
                <a:off x="8011795" y="4652010"/>
                <a:ext cx="259080" cy="133985"/>
              </a:xfrm>
              <a:prstGeom prst="rect"/>
            </p:spPr>
          </p:pic>
        </mc:Fallback>
      </mc:AlternateContent>
      <mc:AlternateContent xmlns:mc="http://schemas.openxmlformats.org/markup-compatibility/2006" xmlns:p14="http://schemas.microsoft.com/office/powerpoint/2010/main">
        <mc:Choice Requires="p14">
          <p:contentPart p14:bwMode="auto" r:id="rId546">
            <p14:nvContentPartPr>
              <p14:cNvPr id="277" name="墨迹 276"/>
              <p14:cNvContentPartPr/>
              <p14:nvPr/>
            </p14:nvContentPartPr>
            <p14:xfrm>
              <a:off x="8002905" y="5339715"/>
              <a:ext cx="26670" cy="80010"/>
            </p14:xfrm>
          </p:contentPart>
        </mc:Choice>
        <mc:Fallback xmlns="">
          <p:pic>
            <p:nvPicPr>
              <p:cNvPr id="277" name="墨迹 276"/>
            </p:nvPicPr>
            <p:blipFill>
              <a:blip r:embed="rId547"/>
            </p:blipFill>
            <p:spPr>
              <a:xfrm>
                <a:off x="8002905" y="5339715"/>
                <a:ext cx="26670" cy="80010"/>
              </a:xfrm>
              <a:prstGeom prst="rect"/>
            </p:spPr>
          </p:pic>
        </mc:Fallback>
      </mc:AlternateContent>
      <mc:AlternateContent xmlns:mc="http://schemas.openxmlformats.org/markup-compatibility/2006" xmlns:p14="http://schemas.microsoft.com/office/powerpoint/2010/main">
        <mc:Choice Requires="p14">
          <p:contentPart p14:bwMode="auto" r:id="rId548">
            <p14:nvContentPartPr>
              <p14:cNvPr id="278" name="墨迹 277"/>
              <p14:cNvContentPartPr/>
              <p14:nvPr/>
            </p14:nvContentPartPr>
            <p14:xfrm>
              <a:off x="7975600" y="5161280"/>
              <a:ext cx="27305" cy="53340"/>
            </p14:xfrm>
          </p:contentPart>
        </mc:Choice>
        <mc:Fallback xmlns="">
          <p:pic>
            <p:nvPicPr>
              <p:cNvPr id="278" name="墨迹 277"/>
            </p:nvPicPr>
            <p:blipFill>
              <a:blip r:embed="rId549"/>
            </p:blipFill>
            <p:spPr>
              <a:xfrm>
                <a:off x="7975600" y="5161280"/>
                <a:ext cx="27305" cy="53340"/>
              </a:xfrm>
              <a:prstGeom prst="rect"/>
            </p:spPr>
          </p:pic>
        </mc:Fallback>
      </mc:AlternateContent>
      <mc:AlternateContent xmlns:mc="http://schemas.openxmlformats.org/markup-compatibility/2006" xmlns:p14="http://schemas.microsoft.com/office/powerpoint/2010/main">
        <mc:Choice Requires="p14">
          <p:contentPart p14:bwMode="auto" r:id="rId550">
            <p14:nvContentPartPr>
              <p14:cNvPr id="279" name="墨迹 278"/>
              <p14:cNvContentPartPr/>
              <p14:nvPr/>
            </p14:nvContentPartPr>
            <p14:xfrm>
              <a:off x="8118475" y="5384165"/>
              <a:ext cx="53975" cy="8890"/>
            </p14:xfrm>
          </p:contentPart>
        </mc:Choice>
        <mc:Fallback xmlns="">
          <p:pic>
            <p:nvPicPr>
              <p:cNvPr id="279" name="墨迹 278"/>
            </p:nvPicPr>
            <p:blipFill>
              <a:blip r:embed="rId551"/>
            </p:blipFill>
            <p:spPr>
              <a:xfrm>
                <a:off x="8118475" y="5384165"/>
                <a:ext cx="53975" cy="8890"/>
              </a:xfrm>
              <a:prstGeom prst="rect"/>
            </p:spPr>
          </p:pic>
        </mc:Fallback>
      </mc:AlternateContent>
      <mc:AlternateContent xmlns:mc="http://schemas.openxmlformats.org/markup-compatibility/2006" xmlns:p14="http://schemas.microsoft.com/office/powerpoint/2010/main">
        <mc:Choice Requires="p14">
          <p:contentPart p14:bwMode="auto" r:id="rId552">
            <p14:nvContentPartPr>
              <p14:cNvPr id="280" name="墨迹 279"/>
              <p14:cNvContentPartPr/>
              <p14:nvPr/>
            </p14:nvContentPartPr>
            <p14:xfrm>
              <a:off x="8100695" y="5429250"/>
              <a:ext cx="170180" cy="17780"/>
            </p14:xfrm>
          </p:contentPart>
        </mc:Choice>
        <mc:Fallback xmlns="">
          <p:pic>
            <p:nvPicPr>
              <p:cNvPr id="280" name="墨迹 279"/>
            </p:nvPicPr>
            <p:blipFill>
              <a:blip r:embed="rId553"/>
            </p:blipFill>
            <p:spPr>
              <a:xfrm>
                <a:off x="8100695" y="5429250"/>
                <a:ext cx="170180" cy="17780"/>
              </a:xfrm>
              <a:prstGeom prst="rect"/>
            </p:spPr>
          </p:pic>
        </mc:Fallback>
      </mc:AlternateContent>
      <mc:AlternateContent xmlns:mc="http://schemas.openxmlformats.org/markup-compatibility/2006" xmlns:p14="http://schemas.microsoft.com/office/powerpoint/2010/main">
        <mc:Choice Requires="p14">
          <p:contentPart p14:bwMode="auto" r:id="rId554">
            <p14:nvContentPartPr>
              <p14:cNvPr id="281" name="墨迹 280"/>
              <p14:cNvContentPartPr/>
              <p14:nvPr/>
            </p14:nvContentPartPr>
            <p14:xfrm>
              <a:off x="8297545" y="5250180"/>
              <a:ext cx="17780" cy="205740"/>
            </p14:xfrm>
          </p:contentPart>
        </mc:Choice>
        <mc:Fallback xmlns="">
          <p:pic>
            <p:nvPicPr>
              <p:cNvPr id="281" name="墨迹 280"/>
            </p:nvPicPr>
            <p:blipFill>
              <a:blip r:embed="rId555"/>
            </p:blipFill>
            <p:spPr>
              <a:xfrm>
                <a:off x="8297545" y="5250180"/>
                <a:ext cx="17780" cy="205740"/>
              </a:xfrm>
              <a:prstGeom prst="rect"/>
            </p:spPr>
          </p:pic>
        </mc:Fallback>
      </mc:AlternateContent>
      <mc:AlternateContent xmlns:mc="http://schemas.openxmlformats.org/markup-compatibility/2006" xmlns:p14="http://schemas.microsoft.com/office/powerpoint/2010/main">
        <mc:Choice Requires="p14">
          <p:contentPart p14:bwMode="auto" r:id="rId556">
            <p14:nvContentPartPr>
              <p14:cNvPr id="282" name="墨迹 281"/>
              <p14:cNvContentPartPr/>
              <p14:nvPr/>
            </p14:nvContentPartPr>
            <p14:xfrm>
              <a:off x="8440420" y="4830445"/>
              <a:ext cx="259080" cy="393065"/>
            </p14:xfrm>
          </p:contentPart>
        </mc:Choice>
        <mc:Fallback xmlns="">
          <p:pic>
            <p:nvPicPr>
              <p:cNvPr id="282" name="墨迹 281"/>
            </p:nvPicPr>
            <p:blipFill>
              <a:blip r:embed="rId557"/>
            </p:blipFill>
            <p:spPr>
              <a:xfrm>
                <a:off x="8440420" y="4830445"/>
                <a:ext cx="259080" cy="393065"/>
              </a:xfrm>
              <a:prstGeom prst="rect"/>
            </p:spPr>
          </p:pic>
        </mc:Fallback>
      </mc:AlternateContent>
      <mc:AlternateContent xmlns:mc="http://schemas.openxmlformats.org/markup-compatibility/2006" xmlns:p14="http://schemas.microsoft.com/office/powerpoint/2010/main">
        <mc:Choice Requires="p14">
          <p:contentPart p14:bwMode="auto" r:id="rId558">
            <p14:nvContentPartPr>
              <p14:cNvPr id="283" name="墨迹 282"/>
              <p14:cNvContentPartPr/>
              <p14:nvPr/>
            </p14:nvContentPartPr>
            <p14:xfrm>
              <a:off x="8654415" y="5053965"/>
              <a:ext cx="107315" cy="133985"/>
            </p14:xfrm>
          </p:contentPart>
        </mc:Choice>
        <mc:Fallback xmlns="">
          <p:pic>
            <p:nvPicPr>
              <p:cNvPr id="283" name="墨迹 282"/>
            </p:nvPicPr>
            <p:blipFill>
              <a:blip r:embed="rId559"/>
            </p:blipFill>
            <p:spPr>
              <a:xfrm>
                <a:off x="8654415" y="5053965"/>
                <a:ext cx="107315" cy="133985"/>
              </a:xfrm>
              <a:prstGeom prst="rect"/>
            </p:spPr>
          </p:pic>
        </mc:Fallback>
      </mc:AlternateContent>
      <mc:AlternateContent xmlns:mc="http://schemas.openxmlformats.org/markup-compatibility/2006" xmlns:p14="http://schemas.microsoft.com/office/powerpoint/2010/main">
        <mc:Choice Requires="p14">
          <p:contentPart p14:bwMode="auto" r:id="rId560">
            <p14:nvContentPartPr>
              <p14:cNvPr id="284" name="墨迹 283"/>
              <p14:cNvContentPartPr/>
              <p14:nvPr/>
            </p14:nvContentPartPr>
            <p14:xfrm>
              <a:off x="8797290" y="5071745"/>
              <a:ext cx="9525" cy="98425"/>
            </p14:xfrm>
          </p:contentPart>
        </mc:Choice>
        <mc:Fallback xmlns="">
          <p:pic>
            <p:nvPicPr>
              <p:cNvPr id="284" name="墨迹 283"/>
            </p:nvPicPr>
            <p:blipFill>
              <a:blip r:embed="rId561"/>
            </p:blipFill>
            <p:spPr>
              <a:xfrm>
                <a:off x="8797290" y="5071745"/>
                <a:ext cx="9525" cy="98425"/>
              </a:xfrm>
              <a:prstGeom prst="rect"/>
            </p:spPr>
          </p:pic>
        </mc:Fallback>
      </mc:AlternateContent>
      <mc:AlternateContent xmlns:mc="http://schemas.openxmlformats.org/markup-compatibility/2006" xmlns:p14="http://schemas.microsoft.com/office/powerpoint/2010/main">
        <mc:Choice Requires="p14">
          <p:contentPart p14:bwMode="auto" r:id="rId562">
            <p14:nvContentPartPr>
              <p14:cNvPr id="285" name="墨迹 284"/>
              <p14:cNvContentPartPr/>
              <p14:nvPr/>
            </p14:nvContentPartPr>
            <p14:xfrm>
              <a:off x="8806815" y="4937760"/>
              <a:ext cx="26670" cy="116205"/>
            </p14:xfrm>
          </p:contentPart>
        </mc:Choice>
        <mc:Fallback xmlns="">
          <p:pic>
            <p:nvPicPr>
              <p:cNvPr id="285" name="墨迹 284"/>
            </p:nvPicPr>
            <p:blipFill>
              <a:blip r:embed="rId563"/>
            </p:blipFill>
            <p:spPr>
              <a:xfrm>
                <a:off x="8806815" y="4937760"/>
                <a:ext cx="26670" cy="116205"/>
              </a:xfrm>
              <a:prstGeom prst="rect"/>
            </p:spPr>
          </p:pic>
        </mc:Fallback>
      </mc:AlternateContent>
      <mc:AlternateContent xmlns:mc="http://schemas.openxmlformats.org/markup-compatibility/2006" xmlns:p14="http://schemas.microsoft.com/office/powerpoint/2010/main">
        <mc:Choice Requires="p14">
          <p:contentPart p14:bwMode="auto" r:id="rId564">
            <p14:nvContentPartPr>
              <p14:cNvPr id="286" name="墨迹 285"/>
              <p14:cNvContentPartPr/>
              <p14:nvPr/>
            </p14:nvContentPartPr>
            <p14:xfrm>
              <a:off x="8877935" y="5071745"/>
              <a:ext cx="125095" cy="214630"/>
            </p14:xfrm>
          </p:contentPart>
        </mc:Choice>
        <mc:Fallback xmlns="">
          <p:pic>
            <p:nvPicPr>
              <p:cNvPr id="286" name="墨迹 285"/>
            </p:nvPicPr>
            <p:blipFill>
              <a:blip r:embed="rId565"/>
            </p:blipFill>
            <p:spPr>
              <a:xfrm>
                <a:off x="8877935" y="5071745"/>
                <a:ext cx="125095" cy="214630"/>
              </a:xfrm>
              <a:prstGeom prst="rect"/>
            </p:spPr>
          </p:pic>
        </mc:Fallback>
      </mc:AlternateContent>
      <mc:AlternateContent xmlns:mc="http://schemas.openxmlformats.org/markup-compatibility/2006" xmlns:p14="http://schemas.microsoft.com/office/powerpoint/2010/main">
        <mc:Choice Requires="p14">
          <p:contentPart p14:bwMode="auto" r:id="rId566">
            <p14:nvContentPartPr>
              <p14:cNvPr id="287" name="墨迹 286"/>
              <p14:cNvContentPartPr/>
              <p14:nvPr/>
            </p14:nvContentPartPr>
            <p14:xfrm>
              <a:off x="9038590" y="4857750"/>
              <a:ext cx="169545" cy="303530"/>
            </p14:xfrm>
          </p:contentPart>
        </mc:Choice>
        <mc:Fallback xmlns="">
          <p:pic>
            <p:nvPicPr>
              <p:cNvPr id="287" name="墨迹 286"/>
            </p:nvPicPr>
            <p:blipFill>
              <a:blip r:embed="rId567"/>
            </p:blipFill>
            <p:spPr>
              <a:xfrm>
                <a:off x="9038590" y="4857750"/>
                <a:ext cx="169545" cy="303530"/>
              </a:xfrm>
              <a:prstGeom prst="rect"/>
            </p:spPr>
          </p:pic>
        </mc:Fallback>
      </mc:AlternateContent>
      <mc:AlternateContent xmlns:mc="http://schemas.openxmlformats.org/markup-compatibility/2006" xmlns:p14="http://schemas.microsoft.com/office/powerpoint/2010/main">
        <mc:Choice Requires="p14">
          <p:contentPart p14:bwMode="auto" r:id="rId568">
            <p14:nvContentPartPr>
              <p14:cNvPr id="288" name="墨迹 287"/>
              <p14:cNvContentPartPr/>
              <p14:nvPr/>
            </p14:nvContentPartPr>
            <p14:xfrm>
              <a:off x="9190355" y="5045075"/>
              <a:ext cx="205740" cy="17780"/>
            </p14:xfrm>
          </p:contentPart>
        </mc:Choice>
        <mc:Fallback xmlns="">
          <p:pic>
            <p:nvPicPr>
              <p:cNvPr id="288" name="墨迹 287"/>
            </p:nvPicPr>
            <p:blipFill>
              <a:blip r:embed="rId569"/>
            </p:blipFill>
            <p:spPr>
              <a:xfrm>
                <a:off x="9190355" y="5045075"/>
                <a:ext cx="205740" cy="17780"/>
              </a:xfrm>
              <a:prstGeom prst="rect"/>
            </p:spPr>
          </p:pic>
        </mc:Fallback>
      </mc:AlternateContent>
      <mc:AlternateContent xmlns:mc="http://schemas.openxmlformats.org/markup-compatibility/2006" xmlns:p14="http://schemas.microsoft.com/office/powerpoint/2010/main">
        <mc:Choice Requires="p14">
          <p:contentPart p14:bwMode="auto" r:id="rId570">
            <p14:nvContentPartPr>
              <p14:cNvPr id="289" name="墨迹 288"/>
              <p14:cNvContentPartPr/>
              <p14:nvPr/>
            </p14:nvContentPartPr>
            <p14:xfrm>
              <a:off x="9271000" y="5009515"/>
              <a:ext cx="80645" cy="169545"/>
            </p14:xfrm>
          </p:contentPart>
        </mc:Choice>
        <mc:Fallback xmlns="">
          <p:pic>
            <p:nvPicPr>
              <p:cNvPr id="289" name="墨迹 288"/>
            </p:nvPicPr>
            <p:blipFill>
              <a:blip r:embed="rId571"/>
            </p:blipFill>
            <p:spPr>
              <a:xfrm>
                <a:off x="9271000" y="5009515"/>
                <a:ext cx="80645" cy="169545"/>
              </a:xfrm>
              <a:prstGeom prst="rect"/>
            </p:spPr>
          </p:pic>
        </mc:Fallback>
      </mc:AlternateContent>
      <mc:AlternateContent xmlns:mc="http://schemas.openxmlformats.org/markup-compatibility/2006" xmlns:p14="http://schemas.microsoft.com/office/powerpoint/2010/main">
        <mc:Choice Requires="p14">
          <p:contentPart p14:bwMode="auto" r:id="rId572">
            <p14:nvContentPartPr>
              <p14:cNvPr id="290" name="墨迹 289"/>
              <p14:cNvContentPartPr/>
              <p14:nvPr/>
            </p14:nvContentPartPr>
            <p14:xfrm>
              <a:off x="9279890" y="4553585"/>
              <a:ext cx="482600" cy="946785"/>
            </p14:xfrm>
          </p:contentPart>
        </mc:Choice>
        <mc:Fallback xmlns="">
          <p:pic>
            <p:nvPicPr>
              <p:cNvPr id="290" name="墨迹 289"/>
            </p:nvPicPr>
            <p:blipFill>
              <a:blip r:embed="rId573"/>
            </p:blipFill>
            <p:spPr>
              <a:xfrm>
                <a:off x="9279890" y="4553585"/>
                <a:ext cx="482600" cy="946785"/>
              </a:xfrm>
              <a:prstGeom prst="rect"/>
            </p:spPr>
          </p:pic>
        </mc:Fallback>
      </mc:AlternateContent>
      <mc:AlternateContent xmlns:mc="http://schemas.openxmlformats.org/markup-compatibility/2006" xmlns:p14="http://schemas.microsoft.com/office/powerpoint/2010/main">
        <mc:Choice Requires="p14">
          <p:contentPart p14:bwMode="auto" r:id="rId574">
            <p14:nvContentPartPr>
              <p14:cNvPr id="291" name="墨迹 290"/>
              <p14:cNvContentPartPr/>
              <p14:nvPr/>
            </p14:nvContentPartPr>
            <p14:xfrm>
              <a:off x="8806815" y="4419600"/>
              <a:ext cx="26670" cy="205740"/>
            </p14:xfrm>
          </p:contentPart>
        </mc:Choice>
        <mc:Fallback xmlns="">
          <p:pic>
            <p:nvPicPr>
              <p:cNvPr id="291" name="墨迹 290"/>
            </p:nvPicPr>
            <p:blipFill>
              <a:blip r:embed="rId575"/>
            </p:blipFill>
            <p:spPr>
              <a:xfrm>
                <a:off x="8806815" y="4419600"/>
                <a:ext cx="26670" cy="205740"/>
              </a:xfrm>
              <a:prstGeom prst="rect"/>
            </p:spPr>
          </p:pic>
        </mc:Fallback>
      </mc:AlternateContent>
      <mc:AlternateContent xmlns:mc="http://schemas.openxmlformats.org/markup-compatibility/2006" xmlns:p14="http://schemas.microsoft.com/office/powerpoint/2010/main">
        <mc:Choice Requires="p14">
          <p:contentPart p14:bwMode="auto" r:id="rId576">
            <p14:nvContentPartPr>
              <p14:cNvPr id="292" name="墨迹 291"/>
              <p14:cNvContentPartPr/>
              <p14:nvPr/>
            </p14:nvContentPartPr>
            <p14:xfrm>
              <a:off x="8797290" y="4286250"/>
              <a:ext cx="36195" cy="62230"/>
            </p14:xfrm>
          </p:contentPart>
        </mc:Choice>
        <mc:Fallback xmlns="">
          <p:pic>
            <p:nvPicPr>
              <p:cNvPr id="292" name="墨迹 291"/>
            </p:nvPicPr>
            <p:blipFill>
              <a:blip r:embed="rId577"/>
            </p:blipFill>
            <p:spPr>
              <a:xfrm>
                <a:off x="8797290" y="4286250"/>
                <a:ext cx="36195" cy="62230"/>
              </a:xfrm>
              <a:prstGeom prst="rect"/>
            </p:spPr>
          </p:pic>
        </mc:Fallback>
      </mc:AlternateContent>
      <mc:AlternateContent xmlns:mc="http://schemas.openxmlformats.org/markup-compatibility/2006" xmlns:p14="http://schemas.microsoft.com/office/powerpoint/2010/main">
        <mc:Choice Requires="p14">
          <p:contentPart p14:bwMode="auto" r:id="rId578">
            <p14:nvContentPartPr>
              <p14:cNvPr id="293" name="墨迹 292"/>
              <p14:cNvContentPartPr/>
              <p14:nvPr/>
            </p14:nvContentPartPr>
            <p14:xfrm>
              <a:off x="8922385" y="4455795"/>
              <a:ext cx="98425" cy="125095"/>
            </p14:xfrm>
          </p:contentPart>
        </mc:Choice>
        <mc:Fallback xmlns="">
          <p:pic>
            <p:nvPicPr>
              <p:cNvPr id="293" name="墨迹 292"/>
            </p:nvPicPr>
            <p:blipFill>
              <a:blip r:embed="rId579"/>
            </p:blipFill>
            <p:spPr>
              <a:xfrm>
                <a:off x="8922385" y="4455795"/>
                <a:ext cx="98425" cy="125095"/>
              </a:xfrm>
              <a:prstGeom prst="rect"/>
            </p:spPr>
          </p:pic>
        </mc:Fallback>
      </mc:AlternateContent>
      <mc:AlternateContent xmlns:mc="http://schemas.openxmlformats.org/markup-compatibility/2006" xmlns:p14="http://schemas.microsoft.com/office/powerpoint/2010/main">
        <mc:Choice Requires="p14">
          <p:contentPart p14:bwMode="auto" r:id="rId580">
            <p14:nvContentPartPr>
              <p14:cNvPr id="294" name="墨迹 293"/>
              <p14:cNvContentPartPr/>
              <p14:nvPr/>
            </p14:nvContentPartPr>
            <p14:xfrm>
              <a:off x="8627745" y="4438015"/>
              <a:ext cx="151765" cy="187325"/>
            </p14:xfrm>
          </p:contentPart>
        </mc:Choice>
        <mc:Fallback xmlns="">
          <p:pic>
            <p:nvPicPr>
              <p:cNvPr id="294" name="墨迹 293"/>
            </p:nvPicPr>
            <p:blipFill>
              <a:blip r:embed="rId581"/>
            </p:blipFill>
            <p:spPr>
              <a:xfrm>
                <a:off x="8627745" y="4438015"/>
                <a:ext cx="151765" cy="187325"/>
              </a:xfrm>
              <a:prstGeom prst="rect"/>
            </p:spPr>
          </p:pic>
        </mc:Fallback>
      </mc:AlternateContent>
      <mc:AlternateContent xmlns:mc="http://schemas.openxmlformats.org/markup-compatibility/2006" xmlns:p14="http://schemas.microsoft.com/office/powerpoint/2010/main">
        <mc:Choice Requires="p14">
          <p:contentPart p14:bwMode="auto" r:id="rId582">
            <p14:nvContentPartPr>
              <p14:cNvPr id="295" name="墨迹 294"/>
              <p14:cNvContentPartPr/>
              <p14:nvPr/>
            </p14:nvContentPartPr>
            <p14:xfrm>
              <a:off x="6412865" y="5232400"/>
              <a:ext cx="98425" cy="360"/>
            </p14:xfrm>
          </p:contentPart>
        </mc:Choice>
        <mc:Fallback xmlns="">
          <p:pic>
            <p:nvPicPr>
              <p:cNvPr id="295" name="墨迹 294"/>
            </p:nvPicPr>
            <p:blipFill>
              <a:blip r:embed="rId583"/>
            </p:blipFill>
            <p:spPr>
              <a:xfrm>
                <a:off x="6412865" y="5232400"/>
                <a:ext cx="98425" cy="360"/>
              </a:xfrm>
              <a:prstGeom prst="rect"/>
            </p:spPr>
          </p:pic>
        </mc:Fallback>
      </mc:AlternateContent>
      <mc:AlternateContent xmlns:mc="http://schemas.openxmlformats.org/markup-compatibility/2006" xmlns:p14="http://schemas.microsoft.com/office/powerpoint/2010/main">
        <mc:Choice Requires="p14">
          <p:contentPart p14:bwMode="auto" r:id="rId584">
            <p14:nvContentPartPr>
              <p14:cNvPr id="296" name="墨迹 295"/>
              <p14:cNvContentPartPr/>
              <p14:nvPr/>
            </p14:nvContentPartPr>
            <p14:xfrm>
              <a:off x="6368415" y="5401945"/>
              <a:ext cx="160655" cy="8890"/>
            </p14:xfrm>
          </p:contentPart>
        </mc:Choice>
        <mc:Fallback xmlns="">
          <p:pic>
            <p:nvPicPr>
              <p:cNvPr id="296" name="墨迹 295"/>
            </p:nvPicPr>
            <p:blipFill>
              <a:blip r:embed="rId585"/>
            </p:blipFill>
            <p:spPr>
              <a:xfrm>
                <a:off x="6368415" y="5401945"/>
                <a:ext cx="160655" cy="8890"/>
              </a:xfrm>
              <a:prstGeom prst="rect"/>
            </p:spPr>
          </p:pic>
        </mc:Fallback>
      </mc:AlternateContent>
      <mc:AlternateContent xmlns:mc="http://schemas.openxmlformats.org/markup-compatibility/2006" xmlns:p14="http://schemas.microsoft.com/office/powerpoint/2010/main">
        <mc:Choice Requires="p14">
          <p:contentPart p14:bwMode="auto" r:id="rId586">
            <p14:nvContentPartPr>
              <p14:cNvPr id="297" name="墨迹 296"/>
              <p14:cNvContentPartPr/>
              <p14:nvPr/>
            </p14:nvContentPartPr>
            <p14:xfrm>
              <a:off x="5483860" y="5125085"/>
              <a:ext cx="169545" cy="518160"/>
            </p14:xfrm>
          </p:contentPart>
        </mc:Choice>
        <mc:Fallback xmlns="">
          <p:pic>
            <p:nvPicPr>
              <p:cNvPr id="297" name="墨迹 296"/>
            </p:nvPicPr>
            <p:blipFill>
              <a:blip r:embed="rId587"/>
            </p:blipFill>
            <p:spPr>
              <a:xfrm>
                <a:off x="5483860" y="5125085"/>
                <a:ext cx="169545" cy="518160"/>
              </a:xfrm>
              <a:prstGeom prst="rect"/>
            </p:spPr>
          </p:pic>
        </mc:Fallback>
      </mc:AlternateContent>
      <mc:AlternateContent xmlns:mc="http://schemas.openxmlformats.org/markup-compatibility/2006" xmlns:p14="http://schemas.microsoft.com/office/powerpoint/2010/main">
        <mc:Choice Requires="p14">
          <p:contentPart p14:bwMode="auto" r:id="rId588">
            <p14:nvContentPartPr>
              <p14:cNvPr id="298" name="墨迹 297"/>
              <p14:cNvContentPartPr/>
              <p14:nvPr/>
            </p14:nvContentPartPr>
            <p14:xfrm>
              <a:off x="5653405" y="5313045"/>
              <a:ext cx="196850" cy="330200"/>
            </p14:xfrm>
          </p:contentPart>
        </mc:Choice>
        <mc:Fallback xmlns="">
          <p:pic>
            <p:nvPicPr>
              <p:cNvPr id="298" name="墨迹 297"/>
            </p:nvPicPr>
            <p:blipFill>
              <a:blip r:embed="rId589"/>
            </p:blipFill>
            <p:spPr>
              <a:xfrm>
                <a:off x="5653405" y="5313045"/>
                <a:ext cx="196850" cy="330200"/>
              </a:xfrm>
              <a:prstGeom prst="rect"/>
            </p:spPr>
          </p:pic>
        </mc:Fallback>
      </mc:AlternateContent>
      <mc:AlternateContent xmlns:mc="http://schemas.openxmlformats.org/markup-compatibility/2006" xmlns:p14="http://schemas.microsoft.com/office/powerpoint/2010/main">
        <mc:Choice Requires="p14">
          <p:contentPart p14:bwMode="auto" r:id="rId590">
            <p14:nvContentPartPr>
              <p14:cNvPr id="299" name="墨迹 298"/>
              <p14:cNvContentPartPr/>
              <p14:nvPr/>
            </p14:nvContentPartPr>
            <p14:xfrm>
              <a:off x="5912485" y="5339715"/>
              <a:ext cx="267970" cy="205105"/>
            </p14:xfrm>
          </p:contentPart>
        </mc:Choice>
        <mc:Fallback xmlns="">
          <p:pic>
            <p:nvPicPr>
              <p:cNvPr id="299" name="墨迹 298"/>
            </p:nvPicPr>
            <p:blipFill>
              <a:blip r:embed="rId591"/>
            </p:blipFill>
            <p:spPr>
              <a:xfrm>
                <a:off x="5912485" y="5339715"/>
                <a:ext cx="267970" cy="205105"/>
              </a:xfrm>
              <a:prstGeom prst="rect"/>
            </p:spPr>
          </p:pic>
        </mc:Fallback>
      </mc:AlternateContent>
      <mc:AlternateContent xmlns:mc="http://schemas.openxmlformats.org/markup-compatibility/2006" xmlns:p14="http://schemas.microsoft.com/office/powerpoint/2010/main">
        <mc:Choice Requires="p14">
          <p:contentPart p14:bwMode="auto" r:id="rId592">
            <p14:nvContentPartPr>
              <p14:cNvPr id="300" name="墨迹 299"/>
              <p14:cNvContentPartPr/>
              <p14:nvPr/>
            </p14:nvContentPartPr>
            <p14:xfrm>
              <a:off x="6207125" y="5250180"/>
              <a:ext cx="125095" cy="294640"/>
            </p14:xfrm>
          </p:contentPart>
        </mc:Choice>
        <mc:Fallback xmlns="">
          <p:pic>
            <p:nvPicPr>
              <p:cNvPr id="300" name="墨迹 299"/>
            </p:nvPicPr>
            <p:blipFill>
              <a:blip r:embed="rId593"/>
            </p:blipFill>
            <p:spPr>
              <a:xfrm>
                <a:off x="6207125" y="5250180"/>
                <a:ext cx="125095" cy="294640"/>
              </a:xfrm>
              <a:prstGeom prst="rect"/>
            </p:spPr>
          </p:pic>
        </mc:Fallback>
      </mc:AlternateContent>
      <mc:AlternateContent xmlns:mc="http://schemas.openxmlformats.org/markup-compatibility/2006" xmlns:p14="http://schemas.microsoft.com/office/powerpoint/2010/main">
        <mc:Choice Requires="p14">
          <p:contentPart p14:bwMode="auto" r:id="rId594">
            <p14:nvContentPartPr>
              <p14:cNvPr id="301" name="墨迹 300"/>
              <p14:cNvContentPartPr/>
              <p14:nvPr/>
            </p14:nvContentPartPr>
            <p14:xfrm>
              <a:off x="6760845" y="5732780"/>
              <a:ext cx="3394075" cy="125095"/>
            </p14:xfrm>
          </p:contentPart>
        </mc:Choice>
        <mc:Fallback xmlns="">
          <p:pic>
            <p:nvPicPr>
              <p:cNvPr id="301" name="墨迹 300"/>
            </p:nvPicPr>
            <p:blipFill>
              <a:blip r:embed="rId595"/>
            </p:blipFill>
            <p:spPr>
              <a:xfrm>
                <a:off x="6760845" y="5732780"/>
                <a:ext cx="3394075" cy="125095"/>
              </a:xfrm>
              <a:prstGeom prst="rect"/>
            </p:spPr>
          </p:pic>
        </mc:Fallback>
      </mc:AlternateContent>
      <mc:AlternateContent xmlns:mc="http://schemas.openxmlformats.org/markup-compatibility/2006" xmlns:p14="http://schemas.microsoft.com/office/powerpoint/2010/main">
        <mc:Choice Requires="p14">
          <p:contentPart p14:bwMode="auto" r:id="rId596">
            <p14:nvContentPartPr>
              <p14:cNvPr id="302" name="墨迹 301"/>
              <p14:cNvContentPartPr/>
              <p14:nvPr/>
            </p14:nvContentPartPr>
            <p14:xfrm>
              <a:off x="9833610" y="4089400"/>
              <a:ext cx="535940" cy="1491615"/>
            </p14:xfrm>
          </p:contentPart>
        </mc:Choice>
        <mc:Fallback xmlns="">
          <p:pic>
            <p:nvPicPr>
              <p:cNvPr id="302" name="墨迹 301"/>
            </p:nvPicPr>
            <p:blipFill>
              <a:blip r:embed="rId597"/>
            </p:blipFill>
            <p:spPr>
              <a:xfrm>
                <a:off x="9833610" y="4089400"/>
                <a:ext cx="535940" cy="1491615"/>
              </a:xfrm>
              <a:prstGeom prst="rect"/>
            </p:spPr>
          </p:pic>
        </mc:Fallback>
      </mc:AlternateContent>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374650" y="785495"/>
              <a:ext cx="267970" cy="643255"/>
            </p14:xfrm>
          </p:contentPart>
        </mc:Choice>
        <mc:Fallback xmlns="">
          <p:pic>
            <p:nvPicPr>
              <p:cNvPr id="5" name="墨迹 4"/>
            </p:nvPicPr>
            <p:blipFill>
              <a:blip r:embed="rId4"/>
            </p:blipFill>
            <p:spPr>
              <a:xfrm>
                <a:off x="374650" y="785495"/>
                <a:ext cx="267970" cy="64325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6" name="墨迹 5"/>
              <p14:cNvContentPartPr/>
              <p14:nvPr/>
            </p14:nvContentPartPr>
            <p14:xfrm>
              <a:off x="749935" y="535305"/>
              <a:ext cx="187325" cy="1473835"/>
            </p14:xfrm>
          </p:contentPart>
        </mc:Choice>
        <mc:Fallback xmlns="">
          <p:pic>
            <p:nvPicPr>
              <p:cNvPr id="6" name="墨迹 5"/>
            </p:nvPicPr>
            <p:blipFill>
              <a:blip r:embed="rId6"/>
            </p:blipFill>
            <p:spPr>
              <a:xfrm>
                <a:off x="749935" y="535305"/>
                <a:ext cx="187325" cy="147383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7" name="墨迹 6"/>
              <p14:cNvContentPartPr/>
              <p14:nvPr/>
            </p14:nvContentPartPr>
            <p14:xfrm>
              <a:off x="1151890" y="660400"/>
              <a:ext cx="62230" cy="133985"/>
            </p14:xfrm>
          </p:contentPart>
        </mc:Choice>
        <mc:Fallback xmlns="">
          <p:pic>
            <p:nvPicPr>
              <p:cNvPr id="7" name="墨迹 6"/>
            </p:nvPicPr>
            <p:blipFill>
              <a:blip r:embed="rId8"/>
            </p:blipFill>
            <p:spPr>
              <a:xfrm>
                <a:off x="1151890" y="660400"/>
                <a:ext cx="62230" cy="13398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8" name="墨迹 7"/>
              <p14:cNvContentPartPr/>
              <p14:nvPr/>
            </p14:nvContentPartPr>
            <p14:xfrm>
              <a:off x="1035685" y="624840"/>
              <a:ext cx="259080" cy="330200"/>
            </p14:xfrm>
          </p:contentPart>
        </mc:Choice>
        <mc:Fallback xmlns="">
          <p:pic>
            <p:nvPicPr>
              <p:cNvPr id="8" name="墨迹 7"/>
            </p:nvPicPr>
            <p:blipFill>
              <a:blip r:embed="rId10"/>
            </p:blipFill>
            <p:spPr>
              <a:xfrm>
                <a:off x="1035685" y="624840"/>
                <a:ext cx="259080" cy="33020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9" name="墨迹 8"/>
              <p14:cNvContentPartPr/>
              <p14:nvPr/>
            </p14:nvContentPartPr>
            <p14:xfrm>
              <a:off x="1098550" y="1562100"/>
              <a:ext cx="196215" cy="267970"/>
            </p14:xfrm>
          </p:contentPart>
        </mc:Choice>
        <mc:Fallback xmlns="">
          <p:pic>
            <p:nvPicPr>
              <p:cNvPr id="9" name="墨迹 8"/>
            </p:nvPicPr>
            <p:blipFill>
              <a:blip r:embed="rId12"/>
            </p:blipFill>
            <p:spPr>
              <a:xfrm>
                <a:off x="1098550" y="1562100"/>
                <a:ext cx="196215" cy="26797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0" name="墨迹 9"/>
              <p14:cNvContentPartPr/>
              <p14:nvPr/>
            </p14:nvContentPartPr>
            <p14:xfrm>
              <a:off x="1312545" y="1499870"/>
              <a:ext cx="26670" cy="250190"/>
            </p14:xfrm>
          </p:contentPart>
        </mc:Choice>
        <mc:Fallback xmlns="">
          <p:pic>
            <p:nvPicPr>
              <p:cNvPr id="10" name="墨迹 9"/>
            </p:nvPicPr>
            <p:blipFill>
              <a:blip r:embed="rId14"/>
            </p:blipFill>
            <p:spPr>
              <a:xfrm>
                <a:off x="1312545" y="1499870"/>
                <a:ext cx="26670" cy="25019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p14:cNvContentPartPr/>
              <p14:nvPr/>
            </p14:nvContentPartPr>
            <p14:xfrm>
              <a:off x="1384300" y="1633855"/>
              <a:ext cx="125095" cy="8890"/>
            </p14:xfrm>
          </p:contentPart>
        </mc:Choice>
        <mc:Fallback xmlns="">
          <p:pic>
            <p:nvPicPr>
              <p:cNvPr id="11" name="墨迹 10"/>
            </p:nvPicPr>
            <p:blipFill>
              <a:blip r:embed="rId16"/>
            </p:blipFill>
            <p:spPr>
              <a:xfrm>
                <a:off x="1384300" y="1633855"/>
                <a:ext cx="125095" cy="889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p14:cNvContentPartPr/>
              <p14:nvPr/>
            </p14:nvContentPartPr>
            <p14:xfrm>
              <a:off x="1634490" y="1464310"/>
              <a:ext cx="169545" cy="187325"/>
            </p14:xfrm>
          </p:contentPart>
        </mc:Choice>
        <mc:Fallback xmlns="">
          <p:pic>
            <p:nvPicPr>
              <p:cNvPr id="12" name="墨迹 11"/>
            </p:nvPicPr>
            <p:blipFill>
              <a:blip r:embed="rId18"/>
            </p:blipFill>
            <p:spPr>
              <a:xfrm>
                <a:off x="1634490" y="1464310"/>
                <a:ext cx="169545" cy="187325"/>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p14:cNvContentPartPr/>
              <p14:nvPr/>
            </p14:nvContentPartPr>
            <p14:xfrm>
              <a:off x="1634490" y="1517650"/>
              <a:ext cx="26670" cy="401955"/>
            </p14:xfrm>
          </p:contentPart>
        </mc:Choice>
        <mc:Fallback xmlns="">
          <p:pic>
            <p:nvPicPr>
              <p:cNvPr id="13" name="墨迹 12"/>
            </p:nvPicPr>
            <p:blipFill>
              <a:blip r:embed="rId20"/>
            </p:blipFill>
            <p:spPr>
              <a:xfrm>
                <a:off x="1634490" y="1517650"/>
                <a:ext cx="26670" cy="401955"/>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p14:cNvContentPartPr/>
              <p14:nvPr/>
            </p14:nvContentPartPr>
            <p14:xfrm>
              <a:off x="1830705" y="1526540"/>
              <a:ext cx="214630" cy="321310"/>
            </p14:xfrm>
          </p:contentPart>
        </mc:Choice>
        <mc:Fallback xmlns="">
          <p:pic>
            <p:nvPicPr>
              <p:cNvPr id="14" name="墨迹 13"/>
            </p:nvPicPr>
            <p:blipFill>
              <a:blip r:embed="rId22"/>
            </p:blipFill>
            <p:spPr>
              <a:xfrm>
                <a:off x="1830705" y="1526540"/>
                <a:ext cx="214630" cy="32131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p14:cNvContentPartPr/>
              <p14:nvPr/>
            </p14:nvContentPartPr>
            <p14:xfrm>
              <a:off x="2581275" y="508635"/>
              <a:ext cx="71120" cy="116205"/>
            </p14:xfrm>
          </p:contentPart>
        </mc:Choice>
        <mc:Fallback xmlns="">
          <p:pic>
            <p:nvPicPr>
              <p:cNvPr id="15" name="墨迹 14"/>
            </p:nvPicPr>
            <p:blipFill>
              <a:blip r:embed="rId24"/>
            </p:blipFill>
            <p:spPr>
              <a:xfrm>
                <a:off x="2581275" y="508635"/>
                <a:ext cx="71120" cy="116205"/>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p14:cNvContentPartPr/>
              <p14:nvPr/>
            </p14:nvContentPartPr>
            <p14:xfrm>
              <a:off x="2590165" y="428625"/>
              <a:ext cx="133985" cy="312420"/>
            </p14:xfrm>
          </p:contentPart>
        </mc:Choice>
        <mc:Fallback xmlns="">
          <p:pic>
            <p:nvPicPr>
              <p:cNvPr id="16" name="墨迹 15"/>
            </p:nvPicPr>
            <p:blipFill>
              <a:blip r:embed="rId26"/>
            </p:blipFill>
            <p:spPr>
              <a:xfrm>
                <a:off x="2590165" y="428625"/>
                <a:ext cx="133985" cy="312420"/>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p14:cNvContentPartPr/>
              <p14:nvPr/>
            </p14:nvContentPartPr>
            <p14:xfrm>
              <a:off x="2777490" y="642620"/>
              <a:ext cx="133985" cy="8890"/>
            </p14:xfrm>
          </p:contentPart>
        </mc:Choice>
        <mc:Fallback xmlns="">
          <p:pic>
            <p:nvPicPr>
              <p:cNvPr id="17" name="墨迹 16"/>
            </p:nvPicPr>
            <p:blipFill>
              <a:blip r:embed="rId28"/>
            </p:blipFill>
            <p:spPr>
              <a:xfrm>
                <a:off x="2777490" y="642620"/>
                <a:ext cx="133985" cy="8890"/>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p14:cNvContentPartPr/>
              <p14:nvPr/>
            </p14:nvContentPartPr>
            <p14:xfrm>
              <a:off x="2741930" y="714375"/>
              <a:ext cx="205105" cy="35560"/>
            </p14:xfrm>
          </p:contentPart>
        </mc:Choice>
        <mc:Fallback xmlns="">
          <p:pic>
            <p:nvPicPr>
              <p:cNvPr id="18" name="墨迹 17"/>
            </p:nvPicPr>
            <p:blipFill>
              <a:blip r:embed="rId30"/>
            </p:blipFill>
            <p:spPr>
              <a:xfrm>
                <a:off x="2741930" y="714375"/>
                <a:ext cx="205105" cy="35560"/>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p14:cNvContentPartPr/>
              <p14:nvPr/>
            </p14:nvContentPartPr>
            <p14:xfrm>
              <a:off x="3001010" y="508635"/>
              <a:ext cx="53340" cy="339090"/>
            </p14:xfrm>
          </p:contentPart>
        </mc:Choice>
        <mc:Fallback xmlns="">
          <p:pic>
            <p:nvPicPr>
              <p:cNvPr id="19" name="墨迹 18"/>
            </p:nvPicPr>
            <p:blipFill>
              <a:blip r:embed="rId32"/>
            </p:blipFill>
            <p:spPr>
              <a:xfrm>
                <a:off x="3001010" y="508635"/>
                <a:ext cx="53340" cy="33909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20" name="墨迹 19"/>
              <p14:cNvContentPartPr/>
              <p14:nvPr/>
            </p14:nvContentPartPr>
            <p14:xfrm>
              <a:off x="2634615" y="1490980"/>
              <a:ext cx="107315" cy="80645"/>
            </p14:xfrm>
          </p:contentPart>
        </mc:Choice>
        <mc:Fallback xmlns="">
          <p:pic>
            <p:nvPicPr>
              <p:cNvPr id="20" name="墨迹 19"/>
            </p:nvPicPr>
            <p:blipFill>
              <a:blip r:embed="rId34"/>
            </p:blipFill>
            <p:spPr>
              <a:xfrm>
                <a:off x="2634615" y="1490980"/>
                <a:ext cx="107315" cy="80645"/>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21" name="墨迹 20"/>
              <p14:cNvContentPartPr/>
              <p14:nvPr/>
            </p14:nvContentPartPr>
            <p14:xfrm>
              <a:off x="2590165" y="1401445"/>
              <a:ext cx="196215" cy="339725"/>
            </p14:xfrm>
          </p:contentPart>
        </mc:Choice>
        <mc:Fallback xmlns="">
          <p:pic>
            <p:nvPicPr>
              <p:cNvPr id="21" name="墨迹 20"/>
            </p:nvPicPr>
            <p:blipFill>
              <a:blip r:embed="rId36"/>
            </p:blipFill>
            <p:spPr>
              <a:xfrm>
                <a:off x="2590165" y="1401445"/>
                <a:ext cx="196215" cy="339725"/>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22" name="墨迹 21"/>
              <p14:cNvContentPartPr/>
              <p14:nvPr/>
            </p14:nvContentPartPr>
            <p14:xfrm>
              <a:off x="2955925" y="1553210"/>
              <a:ext cx="133985" cy="36195"/>
            </p14:xfrm>
          </p:contentPart>
        </mc:Choice>
        <mc:Fallback xmlns="">
          <p:pic>
            <p:nvPicPr>
              <p:cNvPr id="22" name="墨迹 21"/>
            </p:nvPicPr>
            <p:blipFill>
              <a:blip r:embed="rId38"/>
            </p:blipFill>
            <p:spPr>
              <a:xfrm>
                <a:off x="2955925" y="1553210"/>
                <a:ext cx="133985" cy="36195"/>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3" name="墨迹 22"/>
              <p14:cNvContentPartPr/>
              <p14:nvPr/>
            </p14:nvContentPartPr>
            <p14:xfrm>
              <a:off x="2964815" y="1633855"/>
              <a:ext cx="205740" cy="35560"/>
            </p14:xfrm>
          </p:contentPart>
        </mc:Choice>
        <mc:Fallback xmlns="">
          <p:pic>
            <p:nvPicPr>
              <p:cNvPr id="23" name="墨迹 22"/>
            </p:nvPicPr>
            <p:blipFill>
              <a:blip r:embed="rId40"/>
            </p:blipFill>
            <p:spPr>
              <a:xfrm>
                <a:off x="2964815" y="1633855"/>
                <a:ext cx="205740" cy="35560"/>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4" name="墨迹 23"/>
              <p14:cNvContentPartPr/>
              <p14:nvPr/>
            </p14:nvContentPartPr>
            <p14:xfrm>
              <a:off x="3206115" y="1464310"/>
              <a:ext cx="151765" cy="231775"/>
            </p14:xfrm>
          </p:contentPart>
        </mc:Choice>
        <mc:Fallback xmlns="">
          <p:pic>
            <p:nvPicPr>
              <p:cNvPr id="24" name="墨迹 23"/>
            </p:nvPicPr>
            <p:blipFill>
              <a:blip r:embed="rId42"/>
            </p:blipFill>
            <p:spPr>
              <a:xfrm>
                <a:off x="3206115" y="1464310"/>
                <a:ext cx="151765" cy="231775"/>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5" name="墨迹 24"/>
              <p14:cNvContentPartPr/>
              <p14:nvPr/>
            </p14:nvContentPartPr>
            <p14:xfrm>
              <a:off x="3849370" y="1080135"/>
              <a:ext cx="1179195" cy="125095"/>
            </p14:xfrm>
          </p:contentPart>
        </mc:Choice>
        <mc:Fallback xmlns="">
          <p:pic>
            <p:nvPicPr>
              <p:cNvPr id="25" name="墨迹 24"/>
            </p:nvPicPr>
            <p:blipFill>
              <a:blip r:embed="rId44"/>
            </p:blipFill>
            <p:spPr>
              <a:xfrm>
                <a:off x="3849370" y="1080135"/>
                <a:ext cx="1179195" cy="125095"/>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6" name="墨迹 25"/>
              <p14:cNvContentPartPr/>
              <p14:nvPr/>
            </p14:nvContentPartPr>
            <p14:xfrm>
              <a:off x="4787265" y="955040"/>
              <a:ext cx="312420" cy="348615"/>
            </p14:xfrm>
          </p:contentPart>
        </mc:Choice>
        <mc:Fallback xmlns="">
          <p:pic>
            <p:nvPicPr>
              <p:cNvPr id="26" name="墨迹 25"/>
            </p:nvPicPr>
            <p:blipFill>
              <a:blip r:embed="rId46"/>
            </p:blipFill>
            <p:spPr>
              <a:xfrm>
                <a:off x="4787265" y="955040"/>
                <a:ext cx="312420" cy="348615"/>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7" name="墨迹 26"/>
              <p14:cNvContentPartPr/>
              <p14:nvPr/>
            </p14:nvContentPartPr>
            <p14:xfrm>
              <a:off x="5474970" y="1160780"/>
              <a:ext cx="232410" cy="35560"/>
            </p14:xfrm>
          </p:contentPart>
        </mc:Choice>
        <mc:Fallback xmlns="">
          <p:pic>
            <p:nvPicPr>
              <p:cNvPr id="27" name="墨迹 26"/>
            </p:nvPicPr>
            <p:blipFill>
              <a:blip r:embed="rId48"/>
            </p:blipFill>
            <p:spPr>
              <a:xfrm>
                <a:off x="5474970" y="1160780"/>
                <a:ext cx="232410" cy="35560"/>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8" name="墨迹 27"/>
              <p14:cNvContentPartPr/>
              <p14:nvPr/>
            </p14:nvContentPartPr>
            <p14:xfrm>
              <a:off x="5751830" y="919480"/>
              <a:ext cx="357505" cy="35560"/>
            </p14:xfrm>
          </p:contentPart>
        </mc:Choice>
        <mc:Fallback xmlns="">
          <p:pic>
            <p:nvPicPr>
              <p:cNvPr id="28" name="墨迹 27"/>
            </p:nvPicPr>
            <p:blipFill>
              <a:blip r:embed="rId50"/>
            </p:blipFill>
            <p:spPr>
              <a:xfrm>
                <a:off x="5751830" y="919480"/>
                <a:ext cx="357505" cy="35560"/>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9" name="墨迹 28"/>
              <p14:cNvContentPartPr/>
              <p14:nvPr/>
            </p14:nvContentPartPr>
            <p14:xfrm>
              <a:off x="5796280" y="981710"/>
              <a:ext cx="447040" cy="313055"/>
            </p14:xfrm>
          </p:contentPart>
        </mc:Choice>
        <mc:Fallback xmlns="">
          <p:pic>
            <p:nvPicPr>
              <p:cNvPr id="29" name="墨迹 28"/>
            </p:nvPicPr>
            <p:blipFill>
              <a:blip r:embed="rId52"/>
            </p:blipFill>
            <p:spPr>
              <a:xfrm>
                <a:off x="5796280" y="981710"/>
                <a:ext cx="447040" cy="313055"/>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30" name="墨迹 29"/>
              <p14:cNvContentPartPr/>
              <p14:nvPr/>
            </p14:nvContentPartPr>
            <p14:xfrm>
              <a:off x="5841365" y="714375"/>
              <a:ext cx="267970" cy="187325"/>
            </p14:xfrm>
          </p:contentPart>
        </mc:Choice>
        <mc:Fallback xmlns="">
          <p:pic>
            <p:nvPicPr>
              <p:cNvPr id="30" name="墨迹 29"/>
            </p:nvPicPr>
            <p:blipFill>
              <a:blip r:embed="rId54"/>
            </p:blipFill>
            <p:spPr>
              <a:xfrm>
                <a:off x="5841365" y="714375"/>
                <a:ext cx="267970" cy="187325"/>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31" name="墨迹 30"/>
              <p14:cNvContentPartPr/>
              <p14:nvPr/>
            </p14:nvContentPartPr>
            <p14:xfrm>
              <a:off x="5859145" y="1428750"/>
              <a:ext cx="8890" cy="88900"/>
            </p14:xfrm>
          </p:contentPart>
        </mc:Choice>
        <mc:Fallback xmlns="">
          <p:pic>
            <p:nvPicPr>
              <p:cNvPr id="31" name="墨迹 30"/>
            </p:nvPicPr>
            <p:blipFill>
              <a:blip r:embed="rId56"/>
            </p:blipFill>
            <p:spPr>
              <a:xfrm>
                <a:off x="5859145" y="1428750"/>
                <a:ext cx="8890" cy="88900"/>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32" name="墨迹 31"/>
              <p14:cNvContentPartPr/>
              <p14:nvPr/>
            </p14:nvContentPartPr>
            <p14:xfrm>
              <a:off x="5822950" y="1330325"/>
              <a:ext cx="62865" cy="35560"/>
            </p14:xfrm>
          </p:contentPart>
        </mc:Choice>
        <mc:Fallback xmlns="">
          <p:pic>
            <p:nvPicPr>
              <p:cNvPr id="32" name="墨迹 31"/>
            </p:nvPicPr>
            <p:blipFill>
              <a:blip r:embed="rId58"/>
            </p:blipFill>
            <p:spPr>
              <a:xfrm>
                <a:off x="5822950" y="1330325"/>
                <a:ext cx="62865" cy="35560"/>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3" name="墨迹 32"/>
              <p14:cNvContentPartPr/>
              <p14:nvPr/>
            </p14:nvContentPartPr>
            <p14:xfrm>
              <a:off x="5993130" y="1419225"/>
              <a:ext cx="88900" cy="9525"/>
            </p14:xfrm>
          </p:contentPart>
        </mc:Choice>
        <mc:Fallback xmlns="">
          <p:pic>
            <p:nvPicPr>
              <p:cNvPr id="33" name="墨迹 32"/>
            </p:nvPicPr>
            <p:blipFill>
              <a:blip r:embed="rId60"/>
            </p:blipFill>
            <p:spPr>
              <a:xfrm>
                <a:off x="5993130" y="1419225"/>
                <a:ext cx="88900" cy="9525"/>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4" name="墨迹 33"/>
              <p14:cNvContentPartPr/>
              <p14:nvPr/>
            </p14:nvContentPartPr>
            <p14:xfrm>
              <a:off x="5984240" y="1464310"/>
              <a:ext cx="151765" cy="35560"/>
            </p14:xfrm>
          </p:contentPart>
        </mc:Choice>
        <mc:Fallback xmlns="">
          <p:pic>
            <p:nvPicPr>
              <p:cNvPr id="34" name="墨迹 33"/>
            </p:nvPicPr>
            <p:blipFill>
              <a:blip r:embed="rId62"/>
            </p:blipFill>
            <p:spPr>
              <a:xfrm>
                <a:off x="5984240" y="1464310"/>
                <a:ext cx="151765" cy="35560"/>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5" name="墨迹 34"/>
              <p14:cNvContentPartPr/>
              <p14:nvPr/>
            </p14:nvContentPartPr>
            <p14:xfrm>
              <a:off x="6171565" y="1267460"/>
              <a:ext cx="17780" cy="232410"/>
            </p14:xfrm>
          </p:contentPart>
        </mc:Choice>
        <mc:Fallback xmlns="">
          <p:pic>
            <p:nvPicPr>
              <p:cNvPr id="35" name="墨迹 34"/>
            </p:nvPicPr>
            <p:blipFill>
              <a:blip r:embed="rId64"/>
            </p:blipFill>
            <p:spPr>
              <a:xfrm>
                <a:off x="6171565" y="1267460"/>
                <a:ext cx="17780" cy="232410"/>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6" name="墨迹 35"/>
              <p14:cNvContentPartPr/>
              <p14:nvPr/>
            </p14:nvContentPartPr>
            <p14:xfrm>
              <a:off x="6386195" y="598170"/>
              <a:ext cx="160655" cy="35560"/>
            </p14:xfrm>
          </p:contentPart>
        </mc:Choice>
        <mc:Fallback xmlns="">
          <p:pic>
            <p:nvPicPr>
              <p:cNvPr id="36" name="墨迹 35"/>
            </p:nvPicPr>
            <p:blipFill>
              <a:blip r:embed="rId66"/>
            </p:blipFill>
            <p:spPr>
              <a:xfrm>
                <a:off x="6386195" y="598170"/>
                <a:ext cx="160655" cy="35560"/>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7" name="墨迹 36"/>
              <p14:cNvContentPartPr/>
              <p14:nvPr/>
            </p14:nvContentPartPr>
            <p14:xfrm>
              <a:off x="6403975" y="695960"/>
              <a:ext cx="178435" cy="929005"/>
            </p14:xfrm>
          </p:contentPart>
        </mc:Choice>
        <mc:Fallback xmlns="">
          <p:pic>
            <p:nvPicPr>
              <p:cNvPr id="37" name="墨迹 36"/>
            </p:nvPicPr>
            <p:blipFill>
              <a:blip r:embed="rId68"/>
            </p:blipFill>
            <p:spPr>
              <a:xfrm>
                <a:off x="6403975" y="695960"/>
                <a:ext cx="178435" cy="929005"/>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8" name="墨迹 37"/>
              <p14:cNvContentPartPr/>
              <p14:nvPr/>
            </p14:nvContentPartPr>
            <p14:xfrm>
              <a:off x="6617970" y="919480"/>
              <a:ext cx="62865" cy="518160"/>
            </p14:xfrm>
          </p:contentPart>
        </mc:Choice>
        <mc:Fallback xmlns="">
          <p:pic>
            <p:nvPicPr>
              <p:cNvPr id="38" name="墨迹 37"/>
            </p:nvPicPr>
            <p:blipFill>
              <a:blip r:embed="rId70"/>
            </p:blipFill>
            <p:spPr>
              <a:xfrm>
                <a:off x="6617970" y="919480"/>
                <a:ext cx="62865" cy="518160"/>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9" name="墨迹 38"/>
              <p14:cNvContentPartPr/>
              <p14:nvPr/>
            </p14:nvContentPartPr>
            <p14:xfrm>
              <a:off x="6707505" y="1249680"/>
              <a:ext cx="178435" cy="133985"/>
            </p14:xfrm>
          </p:contentPart>
        </mc:Choice>
        <mc:Fallback xmlns="">
          <p:pic>
            <p:nvPicPr>
              <p:cNvPr id="39" name="墨迹 38"/>
            </p:nvPicPr>
            <p:blipFill>
              <a:blip r:embed="rId72"/>
            </p:blipFill>
            <p:spPr>
              <a:xfrm>
                <a:off x="6707505" y="1249680"/>
                <a:ext cx="178435" cy="133985"/>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40" name="墨迹 39"/>
              <p14:cNvContentPartPr/>
              <p14:nvPr/>
            </p14:nvContentPartPr>
            <p14:xfrm>
              <a:off x="6948805" y="714375"/>
              <a:ext cx="241300" cy="669290"/>
            </p14:xfrm>
          </p:contentPart>
        </mc:Choice>
        <mc:Fallback xmlns="">
          <p:pic>
            <p:nvPicPr>
              <p:cNvPr id="40" name="墨迹 39"/>
            </p:nvPicPr>
            <p:blipFill>
              <a:blip r:embed="rId74"/>
            </p:blipFill>
            <p:spPr>
              <a:xfrm>
                <a:off x="6948805" y="714375"/>
                <a:ext cx="241300" cy="669290"/>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41" name="墨迹 40"/>
              <p14:cNvContentPartPr/>
              <p14:nvPr/>
            </p14:nvContentPartPr>
            <p14:xfrm>
              <a:off x="7109460" y="1178560"/>
              <a:ext cx="116205" cy="142875"/>
            </p14:xfrm>
          </p:contentPart>
        </mc:Choice>
        <mc:Fallback xmlns="">
          <p:pic>
            <p:nvPicPr>
              <p:cNvPr id="41" name="墨迹 40"/>
            </p:nvPicPr>
            <p:blipFill>
              <a:blip r:embed="rId76"/>
            </p:blipFill>
            <p:spPr>
              <a:xfrm>
                <a:off x="7109460" y="1178560"/>
                <a:ext cx="116205" cy="142875"/>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42" name="墨迹 41"/>
              <p14:cNvContentPartPr/>
              <p14:nvPr/>
            </p14:nvContentPartPr>
            <p14:xfrm>
              <a:off x="7252335" y="1240790"/>
              <a:ext cx="8890" cy="116205"/>
            </p14:xfrm>
          </p:contentPart>
        </mc:Choice>
        <mc:Fallback xmlns="">
          <p:pic>
            <p:nvPicPr>
              <p:cNvPr id="42" name="墨迹 41"/>
            </p:nvPicPr>
            <p:blipFill>
              <a:blip r:embed="rId78"/>
            </p:blipFill>
            <p:spPr>
              <a:xfrm>
                <a:off x="7252335" y="1240790"/>
                <a:ext cx="8890" cy="116205"/>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3" name="墨迹 42"/>
              <p14:cNvContentPartPr/>
              <p14:nvPr/>
            </p14:nvContentPartPr>
            <p14:xfrm>
              <a:off x="7261225" y="1062355"/>
              <a:ext cx="35560" cy="89535"/>
            </p14:xfrm>
          </p:contentPart>
        </mc:Choice>
        <mc:Fallback xmlns="">
          <p:pic>
            <p:nvPicPr>
              <p:cNvPr id="43" name="墨迹 42"/>
            </p:nvPicPr>
            <p:blipFill>
              <a:blip r:embed="rId80"/>
            </p:blipFill>
            <p:spPr>
              <a:xfrm>
                <a:off x="7261225" y="1062355"/>
                <a:ext cx="35560" cy="89535"/>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4" name="墨迹 43"/>
              <p14:cNvContentPartPr/>
              <p14:nvPr/>
            </p14:nvContentPartPr>
            <p14:xfrm>
              <a:off x="7296785" y="1214120"/>
              <a:ext cx="133985" cy="285750"/>
            </p14:xfrm>
          </p:contentPart>
        </mc:Choice>
        <mc:Fallback xmlns="">
          <p:pic>
            <p:nvPicPr>
              <p:cNvPr id="44" name="墨迹 43"/>
            </p:nvPicPr>
            <p:blipFill>
              <a:blip r:embed="rId82"/>
            </p:blipFill>
            <p:spPr>
              <a:xfrm>
                <a:off x="7296785" y="1214120"/>
                <a:ext cx="133985" cy="285750"/>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5" name="墨迹 44"/>
              <p14:cNvContentPartPr/>
              <p14:nvPr/>
            </p14:nvContentPartPr>
            <p14:xfrm>
              <a:off x="7458075" y="1089025"/>
              <a:ext cx="160655" cy="294640"/>
            </p14:xfrm>
          </p:contentPart>
        </mc:Choice>
        <mc:Fallback xmlns="">
          <p:pic>
            <p:nvPicPr>
              <p:cNvPr id="45" name="墨迹 44"/>
            </p:nvPicPr>
            <p:blipFill>
              <a:blip r:embed="rId84"/>
            </p:blipFill>
            <p:spPr>
              <a:xfrm>
                <a:off x="7458075" y="1089025"/>
                <a:ext cx="160655" cy="294640"/>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6" name="墨迹 45"/>
              <p14:cNvContentPartPr/>
              <p14:nvPr/>
            </p14:nvContentPartPr>
            <p14:xfrm>
              <a:off x="7573645" y="1231900"/>
              <a:ext cx="232410" cy="35560"/>
            </p14:xfrm>
          </p:contentPart>
        </mc:Choice>
        <mc:Fallback xmlns="">
          <p:pic>
            <p:nvPicPr>
              <p:cNvPr id="46" name="墨迹 45"/>
            </p:nvPicPr>
            <p:blipFill>
              <a:blip r:embed="rId86"/>
            </p:blipFill>
            <p:spPr>
              <a:xfrm>
                <a:off x="7573645" y="1231900"/>
                <a:ext cx="232410" cy="35560"/>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7" name="墨迹 46"/>
              <p14:cNvContentPartPr/>
              <p14:nvPr/>
            </p14:nvContentPartPr>
            <p14:xfrm>
              <a:off x="7698740" y="1205230"/>
              <a:ext cx="36195" cy="187325"/>
            </p14:xfrm>
          </p:contentPart>
        </mc:Choice>
        <mc:Fallback xmlns="">
          <p:pic>
            <p:nvPicPr>
              <p:cNvPr id="47" name="墨迹 46"/>
            </p:nvPicPr>
            <p:blipFill>
              <a:blip r:embed="rId88"/>
            </p:blipFill>
            <p:spPr>
              <a:xfrm>
                <a:off x="7698740" y="1205230"/>
                <a:ext cx="36195" cy="187325"/>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8" name="墨迹 47"/>
              <p14:cNvContentPartPr/>
              <p14:nvPr/>
            </p14:nvContentPartPr>
            <p14:xfrm>
              <a:off x="7261225" y="1124585"/>
              <a:ext cx="26670" cy="27305"/>
            </p14:xfrm>
          </p:contentPart>
        </mc:Choice>
        <mc:Fallback xmlns="">
          <p:pic>
            <p:nvPicPr>
              <p:cNvPr id="48" name="墨迹 47"/>
            </p:nvPicPr>
            <p:blipFill>
              <a:blip r:embed="rId90"/>
            </p:blipFill>
            <p:spPr>
              <a:xfrm>
                <a:off x="7261225" y="1124585"/>
                <a:ext cx="26670" cy="27305"/>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9" name="墨迹 48"/>
              <p14:cNvContentPartPr/>
              <p14:nvPr/>
            </p14:nvContentPartPr>
            <p14:xfrm>
              <a:off x="7582535" y="401320"/>
              <a:ext cx="18415" cy="232410"/>
            </p14:xfrm>
          </p:contentPart>
        </mc:Choice>
        <mc:Fallback xmlns="">
          <p:pic>
            <p:nvPicPr>
              <p:cNvPr id="49" name="墨迹 48"/>
            </p:nvPicPr>
            <p:blipFill>
              <a:blip r:embed="rId92"/>
            </p:blipFill>
            <p:spPr>
              <a:xfrm>
                <a:off x="7582535" y="401320"/>
                <a:ext cx="18415" cy="232410"/>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50" name="墨迹 49"/>
              <p14:cNvContentPartPr/>
              <p14:nvPr/>
            </p14:nvContentPartPr>
            <p14:xfrm>
              <a:off x="7573645" y="294640"/>
              <a:ext cx="36195" cy="44450"/>
            </p14:xfrm>
          </p:contentPart>
        </mc:Choice>
        <mc:Fallback xmlns="">
          <p:pic>
            <p:nvPicPr>
              <p:cNvPr id="50" name="墨迹 49"/>
            </p:nvPicPr>
            <p:blipFill>
              <a:blip r:embed="rId94"/>
            </p:blipFill>
            <p:spPr>
              <a:xfrm>
                <a:off x="7573645" y="294640"/>
                <a:ext cx="36195" cy="44450"/>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51" name="墨迹 50"/>
              <p14:cNvContentPartPr/>
              <p14:nvPr/>
            </p14:nvContentPartPr>
            <p14:xfrm>
              <a:off x="7600950" y="437515"/>
              <a:ext cx="125095" cy="196215"/>
            </p14:xfrm>
          </p:contentPart>
        </mc:Choice>
        <mc:Fallback xmlns="">
          <p:pic>
            <p:nvPicPr>
              <p:cNvPr id="51" name="墨迹 50"/>
            </p:nvPicPr>
            <p:blipFill>
              <a:blip r:embed="rId96"/>
            </p:blipFill>
            <p:spPr>
              <a:xfrm>
                <a:off x="7600950" y="437515"/>
                <a:ext cx="125095" cy="196215"/>
              </a:xfrm>
              <a:prstGeom prst="rect"/>
            </p:spPr>
          </p:pic>
        </mc:Fallback>
      </mc:AlternateContent>
      <mc:AlternateContent xmlns:mc="http://schemas.openxmlformats.org/markup-compatibility/2006" xmlns:p14="http://schemas.microsoft.com/office/powerpoint/2010/main">
        <mc:Choice Requires="p14">
          <p:contentPart p14:bwMode="auto" r:id="rId97">
            <p14:nvContentPartPr>
              <p14:cNvPr id="52" name="墨迹 51"/>
              <p14:cNvContentPartPr/>
              <p14:nvPr/>
            </p14:nvContentPartPr>
            <p14:xfrm>
              <a:off x="7475855" y="473075"/>
              <a:ext cx="44450" cy="222885"/>
            </p14:xfrm>
          </p:contentPart>
        </mc:Choice>
        <mc:Fallback xmlns="">
          <p:pic>
            <p:nvPicPr>
              <p:cNvPr id="52" name="墨迹 51"/>
            </p:nvPicPr>
            <p:blipFill>
              <a:blip r:embed="rId98"/>
            </p:blipFill>
            <p:spPr>
              <a:xfrm>
                <a:off x="7475855" y="473075"/>
                <a:ext cx="44450" cy="222885"/>
              </a:xfrm>
              <a:prstGeom prst="rect"/>
            </p:spPr>
          </p:pic>
        </mc:Fallback>
      </mc:AlternateContent>
      <mc:AlternateContent xmlns:mc="http://schemas.openxmlformats.org/markup-compatibility/2006" xmlns:p14="http://schemas.microsoft.com/office/powerpoint/2010/main">
        <mc:Choice Requires="p14">
          <p:contentPart p14:bwMode="auto" r:id="rId99">
            <p14:nvContentPartPr>
              <p14:cNvPr id="53" name="墨迹 52"/>
              <p14:cNvContentPartPr/>
              <p14:nvPr/>
            </p14:nvContentPartPr>
            <p14:xfrm>
              <a:off x="7716520" y="580390"/>
              <a:ext cx="357505" cy="991235"/>
            </p14:xfrm>
          </p:contentPart>
        </mc:Choice>
        <mc:Fallback xmlns="">
          <p:pic>
            <p:nvPicPr>
              <p:cNvPr id="53" name="墨迹 52"/>
            </p:nvPicPr>
            <p:blipFill>
              <a:blip r:embed="rId100"/>
            </p:blipFill>
            <p:spPr>
              <a:xfrm>
                <a:off x="7716520" y="580390"/>
                <a:ext cx="357505" cy="991235"/>
              </a:xfrm>
              <a:prstGeom prst="rect"/>
            </p:spPr>
          </p:pic>
        </mc:Fallback>
      </mc:AlternateContent>
      <mc:AlternateContent xmlns:mc="http://schemas.openxmlformats.org/markup-compatibility/2006" xmlns:p14="http://schemas.microsoft.com/office/powerpoint/2010/main">
        <mc:Choice Requires="p14">
          <p:contentPart p14:bwMode="auto" r:id="rId101">
            <p14:nvContentPartPr>
              <p14:cNvPr id="54" name="墨迹 53"/>
              <p14:cNvContentPartPr/>
              <p14:nvPr/>
            </p14:nvContentPartPr>
            <p14:xfrm>
              <a:off x="5519420" y="1571625"/>
              <a:ext cx="3054985" cy="178435"/>
            </p14:xfrm>
          </p:contentPart>
        </mc:Choice>
        <mc:Fallback xmlns="">
          <p:pic>
            <p:nvPicPr>
              <p:cNvPr id="54" name="墨迹 53"/>
            </p:nvPicPr>
            <p:blipFill>
              <a:blip r:embed="rId102"/>
            </p:blipFill>
            <p:spPr>
              <a:xfrm>
                <a:off x="5519420" y="1571625"/>
                <a:ext cx="3054985" cy="178435"/>
              </a:xfrm>
              <a:prstGeom prst="rect"/>
            </p:spPr>
          </p:pic>
        </mc:Fallback>
      </mc:AlternateContent>
      <mc:AlternateContent xmlns:mc="http://schemas.openxmlformats.org/markup-compatibility/2006" xmlns:p14="http://schemas.microsoft.com/office/powerpoint/2010/main">
        <mc:Choice Requires="p14">
          <p:contentPart p14:bwMode="auto" r:id="rId103">
            <p14:nvContentPartPr>
              <p14:cNvPr id="55" name="墨迹 54"/>
              <p14:cNvContentPartPr/>
              <p14:nvPr/>
            </p14:nvContentPartPr>
            <p14:xfrm>
              <a:off x="8386445" y="1053465"/>
              <a:ext cx="223520" cy="169545"/>
            </p14:xfrm>
          </p:contentPart>
        </mc:Choice>
        <mc:Fallback xmlns="">
          <p:pic>
            <p:nvPicPr>
              <p:cNvPr id="55" name="墨迹 54"/>
            </p:nvPicPr>
            <p:blipFill>
              <a:blip r:embed="rId104"/>
            </p:blipFill>
            <p:spPr>
              <a:xfrm>
                <a:off x="8386445" y="1053465"/>
                <a:ext cx="223520" cy="169545"/>
              </a:xfrm>
              <a:prstGeom prst="rect"/>
            </p:spPr>
          </p:pic>
        </mc:Fallback>
      </mc:AlternateContent>
      <mc:AlternateContent xmlns:mc="http://schemas.openxmlformats.org/markup-compatibility/2006" xmlns:p14="http://schemas.microsoft.com/office/powerpoint/2010/main">
        <mc:Choice Requires="p14">
          <p:contentPart p14:bwMode="auto" r:id="rId105">
            <p14:nvContentPartPr>
              <p14:cNvPr id="56" name="墨迹 55"/>
              <p14:cNvContentPartPr/>
              <p14:nvPr/>
            </p14:nvContentPartPr>
            <p14:xfrm>
              <a:off x="8520430" y="1143000"/>
              <a:ext cx="53975" cy="124460"/>
            </p14:xfrm>
          </p:contentPart>
        </mc:Choice>
        <mc:Fallback xmlns="">
          <p:pic>
            <p:nvPicPr>
              <p:cNvPr id="56" name="墨迹 55"/>
            </p:nvPicPr>
            <p:blipFill>
              <a:blip r:embed="rId106"/>
            </p:blipFill>
            <p:spPr>
              <a:xfrm>
                <a:off x="8520430" y="1143000"/>
                <a:ext cx="53975" cy="124460"/>
              </a:xfrm>
              <a:prstGeom prst="rect"/>
            </p:spPr>
          </p:pic>
        </mc:Fallback>
      </mc:AlternateContent>
      <mc:AlternateContent xmlns:mc="http://schemas.openxmlformats.org/markup-compatibility/2006" xmlns:p14="http://schemas.microsoft.com/office/powerpoint/2010/main">
        <mc:Choice Requires="p14">
          <p:contentPart p14:bwMode="auto" r:id="rId107">
            <p14:nvContentPartPr>
              <p14:cNvPr id="57" name="墨迹 56"/>
              <p14:cNvContentPartPr/>
              <p14:nvPr/>
            </p14:nvContentPartPr>
            <p14:xfrm>
              <a:off x="8717280" y="1151890"/>
              <a:ext cx="35560" cy="142875"/>
            </p14:xfrm>
          </p:contentPart>
        </mc:Choice>
        <mc:Fallback xmlns="">
          <p:pic>
            <p:nvPicPr>
              <p:cNvPr id="57" name="墨迹 56"/>
            </p:nvPicPr>
            <p:blipFill>
              <a:blip r:embed="rId108"/>
            </p:blipFill>
            <p:spPr>
              <a:xfrm>
                <a:off x="8717280" y="1151890"/>
                <a:ext cx="35560" cy="142875"/>
              </a:xfrm>
              <a:prstGeom prst="rect"/>
            </p:spPr>
          </p:pic>
        </mc:Fallback>
      </mc:AlternateContent>
      <mc:AlternateContent xmlns:mc="http://schemas.openxmlformats.org/markup-compatibility/2006" xmlns:p14="http://schemas.microsoft.com/office/powerpoint/2010/main">
        <mc:Choice Requires="p14">
          <p:contentPart p14:bwMode="auto" r:id="rId109">
            <p14:nvContentPartPr>
              <p14:cNvPr id="58" name="墨迹 57"/>
              <p14:cNvContentPartPr/>
              <p14:nvPr/>
            </p14:nvContentPartPr>
            <p14:xfrm>
              <a:off x="8806815" y="972820"/>
              <a:ext cx="178435" cy="321945"/>
            </p14:xfrm>
          </p:contentPart>
        </mc:Choice>
        <mc:Fallback xmlns="">
          <p:pic>
            <p:nvPicPr>
              <p:cNvPr id="58" name="墨迹 57"/>
            </p:nvPicPr>
            <p:blipFill>
              <a:blip r:embed="rId110"/>
            </p:blipFill>
            <p:spPr>
              <a:xfrm>
                <a:off x="8806815" y="972820"/>
                <a:ext cx="178435" cy="321945"/>
              </a:xfrm>
              <a:prstGeom prst="rect"/>
            </p:spPr>
          </p:pic>
        </mc:Fallback>
      </mc:AlternateContent>
      <mc:AlternateContent xmlns:mc="http://schemas.openxmlformats.org/markup-compatibility/2006" xmlns:p14="http://schemas.microsoft.com/office/powerpoint/2010/main">
        <mc:Choice Requires="p14">
          <p:contentPart p14:bwMode="auto" r:id="rId111">
            <p14:nvContentPartPr>
              <p14:cNvPr id="59" name="墨迹 58"/>
              <p14:cNvContentPartPr/>
              <p14:nvPr/>
            </p14:nvContentPartPr>
            <p14:xfrm>
              <a:off x="8788400" y="1080135"/>
              <a:ext cx="152400" cy="187325"/>
            </p14:xfrm>
          </p:contentPart>
        </mc:Choice>
        <mc:Fallback xmlns="">
          <p:pic>
            <p:nvPicPr>
              <p:cNvPr id="59" name="墨迹 58"/>
            </p:nvPicPr>
            <p:blipFill>
              <a:blip r:embed="rId112"/>
            </p:blipFill>
            <p:spPr>
              <a:xfrm>
                <a:off x="8788400" y="1080135"/>
                <a:ext cx="152400" cy="187325"/>
              </a:xfrm>
              <a:prstGeom prst="rect"/>
            </p:spPr>
          </p:pic>
        </mc:Fallback>
      </mc:AlternateContent>
      <mc:AlternateContent xmlns:mc="http://schemas.openxmlformats.org/markup-compatibility/2006" xmlns:p14="http://schemas.microsoft.com/office/powerpoint/2010/main">
        <mc:Choice Requires="p14">
          <p:contentPart p14:bwMode="auto" r:id="rId113">
            <p14:nvContentPartPr>
              <p14:cNvPr id="60" name="墨迹 59"/>
              <p14:cNvContentPartPr/>
              <p14:nvPr/>
            </p14:nvContentPartPr>
            <p14:xfrm>
              <a:off x="8743950" y="1089025"/>
              <a:ext cx="196850" cy="35560"/>
            </p14:xfrm>
          </p:contentPart>
        </mc:Choice>
        <mc:Fallback xmlns="">
          <p:pic>
            <p:nvPicPr>
              <p:cNvPr id="60" name="墨迹 59"/>
            </p:nvPicPr>
            <p:blipFill>
              <a:blip r:embed="rId114"/>
            </p:blipFill>
            <p:spPr>
              <a:xfrm>
                <a:off x="8743950" y="1089025"/>
                <a:ext cx="196850" cy="35560"/>
              </a:xfrm>
              <a:prstGeom prst="rect"/>
            </p:spPr>
          </p:pic>
        </mc:Fallback>
      </mc:AlternateContent>
      <mc:AlternateContent xmlns:mc="http://schemas.openxmlformats.org/markup-compatibility/2006" xmlns:p14="http://schemas.microsoft.com/office/powerpoint/2010/main">
        <mc:Choice Requires="p14">
          <p:contentPart p14:bwMode="auto" r:id="rId115">
            <p14:nvContentPartPr>
              <p14:cNvPr id="61" name="墨迹 60"/>
              <p14:cNvContentPartPr/>
              <p14:nvPr/>
            </p14:nvContentPartPr>
            <p14:xfrm>
              <a:off x="8976360" y="1044575"/>
              <a:ext cx="205105" cy="321310"/>
            </p14:xfrm>
          </p:contentPart>
        </mc:Choice>
        <mc:Fallback xmlns="">
          <p:pic>
            <p:nvPicPr>
              <p:cNvPr id="61" name="墨迹 60"/>
            </p:nvPicPr>
            <p:blipFill>
              <a:blip r:embed="rId116"/>
            </p:blipFill>
            <p:spPr>
              <a:xfrm>
                <a:off x="8976360" y="1044575"/>
                <a:ext cx="205105" cy="321310"/>
              </a:xfrm>
              <a:prstGeom prst="rect"/>
            </p:spPr>
          </p:pic>
        </mc:Fallback>
      </mc:AlternateContent>
      <mc:AlternateContent xmlns:mc="http://schemas.openxmlformats.org/markup-compatibility/2006" xmlns:p14="http://schemas.microsoft.com/office/powerpoint/2010/main">
        <mc:Choice Requires="p14">
          <p:contentPart p14:bwMode="auto" r:id="rId117">
            <p14:nvContentPartPr>
              <p14:cNvPr id="62" name="墨迹 61"/>
              <p14:cNvContentPartPr/>
              <p14:nvPr/>
            </p14:nvContentPartPr>
            <p14:xfrm>
              <a:off x="9217660" y="990600"/>
              <a:ext cx="169545" cy="170180"/>
            </p14:xfrm>
          </p:contentPart>
        </mc:Choice>
        <mc:Fallback xmlns="">
          <p:pic>
            <p:nvPicPr>
              <p:cNvPr id="62" name="墨迹 61"/>
            </p:nvPicPr>
            <p:blipFill>
              <a:blip r:embed="rId118"/>
            </p:blipFill>
            <p:spPr>
              <a:xfrm>
                <a:off x="9217660" y="990600"/>
                <a:ext cx="169545" cy="170180"/>
              </a:xfrm>
              <a:prstGeom prst="rect"/>
            </p:spPr>
          </p:pic>
        </mc:Fallback>
      </mc:AlternateContent>
      <mc:AlternateContent xmlns:mc="http://schemas.openxmlformats.org/markup-compatibility/2006" xmlns:p14="http://schemas.microsoft.com/office/powerpoint/2010/main">
        <mc:Choice Requires="p14">
          <p:contentPart p14:bwMode="auto" r:id="rId119">
            <p14:nvContentPartPr>
              <p14:cNvPr id="63" name="墨迹 62"/>
              <p14:cNvContentPartPr/>
              <p14:nvPr/>
            </p14:nvContentPartPr>
            <p14:xfrm>
              <a:off x="9279890" y="1097915"/>
              <a:ext cx="26670" cy="169545"/>
            </p14:xfrm>
          </p:contentPart>
        </mc:Choice>
        <mc:Fallback xmlns="">
          <p:pic>
            <p:nvPicPr>
              <p:cNvPr id="63" name="墨迹 62"/>
            </p:nvPicPr>
            <p:blipFill>
              <a:blip r:embed="rId120"/>
            </p:blipFill>
            <p:spPr>
              <a:xfrm>
                <a:off x="9279890" y="1097915"/>
                <a:ext cx="26670" cy="169545"/>
              </a:xfrm>
              <a:prstGeom prst="rect"/>
            </p:spPr>
          </p:pic>
        </mc:Fallback>
      </mc:AlternateContent>
      <mc:AlternateContent xmlns:mc="http://schemas.openxmlformats.org/markup-compatibility/2006" xmlns:p14="http://schemas.microsoft.com/office/powerpoint/2010/main">
        <mc:Choice Requires="p14">
          <p:contentPart p14:bwMode="auto" r:id="rId121">
            <p14:nvContentPartPr>
              <p14:cNvPr id="64" name="墨迹 63"/>
              <p14:cNvContentPartPr/>
              <p14:nvPr/>
            </p14:nvContentPartPr>
            <p14:xfrm>
              <a:off x="9351645" y="1089025"/>
              <a:ext cx="187325" cy="62865"/>
            </p14:xfrm>
          </p:contentPart>
        </mc:Choice>
        <mc:Fallback xmlns="">
          <p:pic>
            <p:nvPicPr>
              <p:cNvPr id="64" name="墨迹 63"/>
            </p:nvPicPr>
            <p:blipFill>
              <a:blip r:embed="rId122"/>
            </p:blipFill>
            <p:spPr>
              <a:xfrm>
                <a:off x="9351645" y="1089025"/>
                <a:ext cx="187325" cy="62865"/>
              </a:xfrm>
              <a:prstGeom prst="rect"/>
            </p:spPr>
          </p:pic>
        </mc:Fallback>
      </mc:AlternateContent>
      <mc:AlternateContent xmlns:mc="http://schemas.openxmlformats.org/markup-compatibility/2006" xmlns:p14="http://schemas.microsoft.com/office/powerpoint/2010/main">
        <mc:Choice Requires="p14">
          <p:contentPart p14:bwMode="auto" r:id="rId123">
            <p14:nvContentPartPr>
              <p14:cNvPr id="65" name="墨迹 64"/>
              <p14:cNvContentPartPr/>
              <p14:nvPr/>
            </p14:nvContentPartPr>
            <p14:xfrm>
              <a:off x="9449435" y="1044575"/>
              <a:ext cx="53975" cy="294640"/>
            </p14:xfrm>
          </p:contentPart>
        </mc:Choice>
        <mc:Fallback xmlns="">
          <p:pic>
            <p:nvPicPr>
              <p:cNvPr id="65" name="墨迹 64"/>
            </p:nvPicPr>
            <p:blipFill>
              <a:blip r:embed="rId124"/>
            </p:blipFill>
            <p:spPr>
              <a:xfrm>
                <a:off x="9449435" y="1044575"/>
                <a:ext cx="53975" cy="294640"/>
              </a:xfrm>
              <a:prstGeom prst="rect"/>
            </p:spPr>
          </p:pic>
        </mc:Fallback>
      </mc:AlternateContent>
      <mc:AlternateContent xmlns:mc="http://schemas.openxmlformats.org/markup-compatibility/2006" xmlns:p14="http://schemas.microsoft.com/office/powerpoint/2010/main">
        <mc:Choice Requires="p14">
          <p:contentPart p14:bwMode="auto" r:id="rId125">
            <p14:nvContentPartPr>
              <p14:cNvPr id="66" name="墨迹 65"/>
              <p14:cNvContentPartPr/>
              <p14:nvPr/>
            </p14:nvContentPartPr>
            <p14:xfrm>
              <a:off x="9538970" y="963930"/>
              <a:ext cx="26670" cy="125095"/>
            </p14:xfrm>
          </p:contentPart>
        </mc:Choice>
        <mc:Fallback xmlns="">
          <p:pic>
            <p:nvPicPr>
              <p:cNvPr id="66" name="墨迹 65"/>
            </p:nvPicPr>
            <p:blipFill>
              <a:blip r:embed="rId126"/>
            </p:blipFill>
            <p:spPr>
              <a:xfrm>
                <a:off x="9538970" y="963930"/>
                <a:ext cx="26670" cy="125095"/>
              </a:xfrm>
              <a:prstGeom prst="rect"/>
            </p:spPr>
          </p:pic>
        </mc:Fallback>
      </mc:AlternateContent>
      <mc:AlternateContent xmlns:mc="http://schemas.openxmlformats.org/markup-compatibility/2006" xmlns:p14="http://schemas.microsoft.com/office/powerpoint/2010/main">
        <mc:Choice Requires="p14">
          <p:contentPart p14:bwMode="auto" r:id="rId127">
            <p14:nvContentPartPr>
              <p14:cNvPr id="67" name="墨迹 66"/>
              <p14:cNvContentPartPr/>
              <p14:nvPr/>
            </p14:nvContentPartPr>
            <p14:xfrm>
              <a:off x="9637395" y="1115695"/>
              <a:ext cx="97790" cy="170180"/>
            </p14:xfrm>
          </p:contentPart>
        </mc:Choice>
        <mc:Fallback xmlns="">
          <p:pic>
            <p:nvPicPr>
              <p:cNvPr id="67" name="墨迹 66"/>
            </p:nvPicPr>
            <p:blipFill>
              <a:blip r:embed="rId128"/>
            </p:blipFill>
            <p:spPr>
              <a:xfrm>
                <a:off x="9637395" y="1115695"/>
                <a:ext cx="97790" cy="170180"/>
              </a:xfrm>
              <a:prstGeom prst="rect"/>
            </p:spPr>
          </p:pic>
        </mc:Fallback>
      </mc:AlternateContent>
      <mc:AlternateContent xmlns:mc="http://schemas.openxmlformats.org/markup-compatibility/2006" xmlns:p14="http://schemas.microsoft.com/office/powerpoint/2010/main">
        <mc:Choice Requires="p14">
          <p:contentPart p14:bwMode="auto" r:id="rId129">
            <p14:nvContentPartPr>
              <p14:cNvPr id="68" name="墨迹 67"/>
              <p14:cNvContentPartPr/>
              <p14:nvPr/>
            </p14:nvContentPartPr>
            <p14:xfrm>
              <a:off x="9690735" y="972820"/>
              <a:ext cx="223520" cy="313055"/>
            </p14:xfrm>
          </p:contentPart>
        </mc:Choice>
        <mc:Fallback xmlns="">
          <p:pic>
            <p:nvPicPr>
              <p:cNvPr id="68" name="墨迹 67"/>
            </p:nvPicPr>
            <p:blipFill>
              <a:blip r:embed="rId130"/>
            </p:blipFill>
            <p:spPr>
              <a:xfrm>
                <a:off x="9690735" y="972820"/>
                <a:ext cx="223520" cy="313055"/>
              </a:xfrm>
              <a:prstGeom prst="rect"/>
            </p:spPr>
          </p:pic>
        </mc:Fallback>
      </mc:AlternateContent>
      <mc:AlternateContent xmlns:mc="http://schemas.openxmlformats.org/markup-compatibility/2006" xmlns:p14="http://schemas.microsoft.com/office/powerpoint/2010/main">
        <mc:Choice Requires="p14">
          <p:contentPart p14:bwMode="auto" r:id="rId131">
            <p14:nvContentPartPr>
              <p14:cNvPr id="69" name="墨迹 68"/>
              <p14:cNvContentPartPr/>
              <p14:nvPr/>
            </p14:nvContentPartPr>
            <p14:xfrm>
              <a:off x="365760" y="1981835"/>
              <a:ext cx="2259965" cy="401955"/>
            </p14:xfrm>
          </p:contentPart>
        </mc:Choice>
        <mc:Fallback xmlns="">
          <p:pic>
            <p:nvPicPr>
              <p:cNvPr id="69" name="墨迹 68"/>
            </p:nvPicPr>
            <p:blipFill>
              <a:blip r:embed="rId132"/>
            </p:blipFill>
            <p:spPr>
              <a:xfrm>
                <a:off x="365760" y="1981835"/>
                <a:ext cx="2259965" cy="401955"/>
              </a:xfrm>
              <a:prstGeom prst="rect"/>
            </p:spPr>
          </p:pic>
        </mc:Fallback>
      </mc:AlternateContent>
      <mc:AlternateContent xmlns:mc="http://schemas.openxmlformats.org/markup-compatibility/2006" xmlns:p14="http://schemas.microsoft.com/office/powerpoint/2010/main">
        <mc:Choice Requires="p14">
          <p:contentPart p14:bwMode="auto" r:id="rId133">
            <p14:nvContentPartPr>
              <p14:cNvPr id="70" name="墨迹 69"/>
              <p14:cNvContentPartPr/>
              <p14:nvPr/>
            </p14:nvContentPartPr>
            <p14:xfrm>
              <a:off x="598170" y="2383790"/>
              <a:ext cx="178435" cy="160655"/>
            </p14:xfrm>
          </p:contentPart>
        </mc:Choice>
        <mc:Fallback xmlns="">
          <p:pic>
            <p:nvPicPr>
              <p:cNvPr id="70" name="墨迹 69"/>
            </p:nvPicPr>
            <p:blipFill>
              <a:blip r:embed="rId134"/>
            </p:blipFill>
            <p:spPr>
              <a:xfrm>
                <a:off x="598170" y="2383790"/>
                <a:ext cx="178435" cy="160655"/>
              </a:xfrm>
              <a:prstGeom prst="rect"/>
            </p:spPr>
          </p:pic>
        </mc:Fallback>
      </mc:AlternateContent>
      <mc:AlternateContent xmlns:mc="http://schemas.openxmlformats.org/markup-compatibility/2006" xmlns:p14="http://schemas.microsoft.com/office/powerpoint/2010/main">
        <mc:Choice Requires="p14">
          <p:contentPart p14:bwMode="auto" r:id="rId135">
            <p14:nvContentPartPr>
              <p14:cNvPr id="71" name="墨迹 70"/>
              <p14:cNvContentPartPr/>
              <p14:nvPr/>
            </p14:nvContentPartPr>
            <p14:xfrm>
              <a:off x="714375" y="2508885"/>
              <a:ext cx="8890" cy="98425"/>
            </p14:xfrm>
          </p:contentPart>
        </mc:Choice>
        <mc:Fallback xmlns="">
          <p:pic>
            <p:nvPicPr>
              <p:cNvPr id="71" name="墨迹 70"/>
            </p:nvPicPr>
            <p:blipFill>
              <a:blip r:embed="rId136"/>
            </p:blipFill>
            <p:spPr>
              <a:xfrm>
                <a:off x="714375" y="2508885"/>
                <a:ext cx="8890" cy="98425"/>
              </a:xfrm>
              <a:prstGeom prst="rect"/>
            </p:spPr>
          </p:pic>
        </mc:Fallback>
      </mc:AlternateContent>
      <mc:AlternateContent xmlns:mc="http://schemas.openxmlformats.org/markup-compatibility/2006" xmlns:p14="http://schemas.microsoft.com/office/powerpoint/2010/main">
        <mc:Choice Requires="p14">
          <p:contentPart p14:bwMode="auto" r:id="rId137">
            <p14:nvContentPartPr>
              <p14:cNvPr id="72" name="墨迹 71"/>
              <p14:cNvContentPartPr/>
              <p14:nvPr/>
            </p14:nvContentPartPr>
            <p14:xfrm>
              <a:off x="776605" y="2526665"/>
              <a:ext cx="17780" cy="116205"/>
            </p14:xfrm>
          </p:contentPart>
        </mc:Choice>
        <mc:Fallback xmlns="">
          <p:pic>
            <p:nvPicPr>
              <p:cNvPr id="72" name="墨迹 71"/>
            </p:nvPicPr>
            <p:blipFill>
              <a:blip r:embed="rId138"/>
            </p:blipFill>
            <p:spPr>
              <a:xfrm>
                <a:off x="776605" y="2526665"/>
                <a:ext cx="17780" cy="116205"/>
              </a:xfrm>
              <a:prstGeom prst="rect"/>
            </p:spPr>
          </p:pic>
        </mc:Fallback>
      </mc:AlternateContent>
      <mc:AlternateContent xmlns:mc="http://schemas.openxmlformats.org/markup-compatibility/2006" xmlns:p14="http://schemas.microsoft.com/office/powerpoint/2010/main">
        <mc:Choice Requires="p14">
          <p:contentPart p14:bwMode="auto" r:id="rId139">
            <p14:nvContentPartPr>
              <p14:cNvPr id="73" name="墨迹 72"/>
              <p14:cNvContentPartPr/>
              <p14:nvPr/>
            </p14:nvContentPartPr>
            <p14:xfrm>
              <a:off x="660400" y="2598420"/>
              <a:ext cx="53975" cy="71120"/>
            </p14:xfrm>
          </p:contentPart>
        </mc:Choice>
        <mc:Fallback xmlns="">
          <p:pic>
            <p:nvPicPr>
              <p:cNvPr id="73" name="墨迹 72"/>
            </p:nvPicPr>
            <p:blipFill>
              <a:blip r:embed="rId140"/>
            </p:blipFill>
            <p:spPr>
              <a:xfrm>
                <a:off x="660400" y="2598420"/>
                <a:ext cx="53975" cy="71120"/>
              </a:xfrm>
              <a:prstGeom prst="rect"/>
            </p:spPr>
          </p:pic>
        </mc:Fallback>
      </mc:AlternateContent>
      <mc:AlternateContent xmlns:mc="http://schemas.openxmlformats.org/markup-compatibility/2006" xmlns:p14="http://schemas.microsoft.com/office/powerpoint/2010/main">
        <mc:Choice Requires="p14">
          <p:contentPart p14:bwMode="auto" r:id="rId141">
            <p14:nvContentPartPr>
              <p14:cNvPr id="74" name="墨迹 73"/>
              <p14:cNvContentPartPr/>
              <p14:nvPr/>
            </p14:nvContentPartPr>
            <p14:xfrm>
              <a:off x="642620" y="2553335"/>
              <a:ext cx="250190" cy="250190"/>
            </p14:xfrm>
          </p:contentPart>
        </mc:Choice>
        <mc:Fallback xmlns="">
          <p:pic>
            <p:nvPicPr>
              <p:cNvPr id="74" name="墨迹 73"/>
            </p:nvPicPr>
            <p:blipFill>
              <a:blip r:embed="rId142"/>
            </p:blipFill>
            <p:spPr>
              <a:xfrm>
                <a:off x="642620" y="2553335"/>
                <a:ext cx="250190" cy="250190"/>
              </a:xfrm>
              <a:prstGeom prst="rect"/>
            </p:spPr>
          </p:pic>
        </mc:Fallback>
      </mc:AlternateContent>
      <mc:AlternateContent xmlns:mc="http://schemas.openxmlformats.org/markup-compatibility/2006" xmlns:p14="http://schemas.microsoft.com/office/powerpoint/2010/main">
        <mc:Choice Requires="p14">
          <p:contentPart p14:bwMode="auto" r:id="rId143">
            <p14:nvContentPartPr>
              <p14:cNvPr id="75" name="墨迹 74"/>
              <p14:cNvContentPartPr/>
              <p14:nvPr/>
            </p14:nvContentPartPr>
            <p14:xfrm>
              <a:off x="937260" y="2580640"/>
              <a:ext cx="170180" cy="17780"/>
            </p14:xfrm>
          </p:contentPart>
        </mc:Choice>
        <mc:Fallback xmlns="">
          <p:pic>
            <p:nvPicPr>
              <p:cNvPr id="75" name="墨迹 74"/>
            </p:nvPicPr>
            <p:blipFill>
              <a:blip r:embed="rId144"/>
            </p:blipFill>
            <p:spPr>
              <a:xfrm>
                <a:off x="937260" y="2580640"/>
                <a:ext cx="170180" cy="17780"/>
              </a:xfrm>
              <a:prstGeom prst="rect"/>
            </p:spPr>
          </p:pic>
        </mc:Fallback>
      </mc:AlternateContent>
      <mc:AlternateContent xmlns:mc="http://schemas.openxmlformats.org/markup-compatibility/2006" xmlns:p14="http://schemas.microsoft.com/office/powerpoint/2010/main">
        <mc:Choice Requires="p14">
          <p:contentPart p14:bwMode="auto" r:id="rId145">
            <p14:nvContentPartPr>
              <p14:cNvPr id="76" name="墨迹 75"/>
              <p14:cNvContentPartPr/>
              <p14:nvPr/>
            </p14:nvContentPartPr>
            <p14:xfrm>
              <a:off x="1026795" y="2392680"/>
              <a:ext cx="259080" cy="294640"/>
            </p14:xfrm>
          </p:contentPart>
        </mc:Choice>
        <mc:Fallback xmlns="">
          <p:pic>
            <p:nvPicPr>
              <p:cNvPr id="76" name="墨迹 75"/>
            </p:nvPicPr>
            <p:blipFill>
              <a:blip r:embed="rId146"/>
            </p:blipFill>
            <p:spPr>
              <a:xfrm>
                <a:off x="1026795" y="2392680"/>
                <a:ext cx="259080" cy="294640"/>
              </a:xfrm>
              <a:prstGeom prst="rect"/>
            </p:spPr>
          </p:pic>
        </mc:Fallback>
      </mc:AlternateContent>
      <mc:AlternateContent xmlns:mc="http://schemas.openxmlformats.org/markup-compatibility/2006" xmlns:p14="http://schemas.microsoft.com/office/powerpoint/2010/main">
        <mc:Choice Requires="p14">
          <p:contentPart p14:bwMode="auto" r:id="rId147">
            <p14:nvContentPartPr>
              <p14:cNvPr id="77" name="墨迹 76"/>
              <p14:cNvContentPartPr/>
              <p14:nvPr/>
            </p14:nvContentPartPr>
            <p14:xfrm>
              <a:off x="1232535" y="2580640"/>
              <a:ext cx="160655" cy="26670"/>
            </p14:xfrm>
          </p:contentPart>
        </mc:Choice>
        <mc:Fallback xmlns="">
          <p:pic>
            <p:nvPicPr>
              <p:cNvPr id="77" name="墨迹 76"/>
            </p:nvPicPr>
            <p:blipFill>
              <a:blip r:embed="rId148"/>
            </p:blipFill>
            <p:spPr>
              <a:xfrm>
                <a:off x="1232535" y="2580640"/>
                <a:ext cx="160655" cy="26670"/>
              </a:xfrm>
              <a:prstGeom prst="rect"/>
            </p:spPr>
          </p:pic>
        </mc:Fallback>
      </mc:AlternateContent>
      <mc:AlternateContent xmlns:mc="http://schemas.openxmlformats.org/markup-compatibility/2006" xmlns:p14="http://schemas.microsoft.com/office/powerpoint/2010/main">
        <mc:Choice Requires="p14">
          <p:contentPart p14:bwMode="auto" r:id="rId149">
            <p14:nvContentPartPr>
              <p14:cNvPr id="78" name="墨迹 77"/>
              <p14:cNvContentPartPr/>
              <p14:nvPr/>
            </p14:nvContentPartPr>
            <p14:xfrm>
              <a:off x="758825" y="2973070"/>
              <a:ext cx="312420" cy="535940"/>
            </p14:xfrm>
          </p:contentPart>
        </mc:Choice>
        <mc:Fallback xmlns="">
          <p:pic>
            <p:nvPicPr>
              <p:cNvPr id="78" name="墨迹 77"/>
            </p:nvPicPr>
            <p:blipFill>
              <a:blip r:embed="rId150"/>
            </p:blipFill>
            <p:spPr>
              <a:xfrm>
                <a:off x="758825" y="2973070"/>
                <a:ext cx="312420" cy="535940"/>
              </a:xfrm>
              <a:prstGeom prst="rect"/>
            </p:spPr>
          </p:pic>
        </mc:Fallback>
      </mc:AlternateContent>
      <mc:AlternateContent xmlns:mc="http://schemas.openxmlformats.org/markup-compatibility/2006" xmlns:p14="http://schemas.microsoft.com/office/powerpoint/2010/main">
        <mc:Choice Requires="p14">
          <p:contentPart p14:bwMode="auto" r:id="rId151">
            <p14:nvContentPartPr>
              <p14:cNvPr id="79" name="墨迹 78"/>
              <p14:cNvContentPartPr/>
              <p14:nvPr/>
            </p14:nvContentPartPr>
            <p14:xfrm>
              <a:off x="1098550" y="3276600"/>
              <a:ext cx="213995" cy="125095"/>
            </p14:xfrm>
          </p:contentPart>
        </mc:Choice>
        <mc:Fallback xmlns="">
          <p:pic>
            <p:nvPicPr>
              <p:cNvPr id="79" name="墨迹 78"/>
            </p:nvPicPr>
            <p:blipFill>
              <a:blip r:embed="rId152"/>
            </p:blipFill>
            <p:spPr>
              <a:xfrm>
                <a:off x="1098550" y="3276600"/>
                <a:ext cx="213995" cy="125095"/>
              </a:xfrm>
              <a:prstGeom prst="rect"/>
            </p:spPr>
          </p:pic>
        </mc:Fallback>
      </mc:AlternateContent>
      <mc:AlternateContent xmlns:mc="http://schemas.openxmlformats.org/markup-compatibility/2006" xmlns:p14="http://schemas.microsoft.com/office/powerpoint/2010/main">
        <mc:Choice Requires="p14">
          <p:contentPart p14:bwMode="auto" r:id="rId153">
            <p14:nvContentPartPr>
              <p14:cNvPr id="80" name="墨迹 79"/>
              <p14:cNvContentPartPr/>
              <p14:nvPr/>
            </p14:nvContentPartPr>
            <p14:xfrm>
              <a:off x="1357630" y="3303905"/>
              <a:ext cx="17780" cy="125095"/>
            </p14:xfrm>
          </p:contentPart>
        </mc:Choice>
        <mc:Fallback xmlns="">
          <p:pic>
            <p:nvPicPr>
              <p:cNvPr id="80" name="墨迹 79"/>
            </p:nvPicPr>
            <p:blipFill>
              <a:blip r:embed="rId154"/>
            </p:blipFill>
            <p:spPr>
              <a:xfrm>
                <a:off x="1357630" y="3303905"/>
                <a:ext cx="17780" cy="125095"/>
              </a:xfrm>
              <a:prstGeom prst="rect"/>
            </p:spPr>
          </p:pic>
        </mc:Fallback>
      </mc:AlternateContent>
      <mc:AlternateContent xmlns:mc="http://schemas.openxmlformats.org/markup-compatibility/2006" xmlns:p14="http://schemas.microsoft.com/office/powerpoint/2010/main">
        <mc:Choice Requires="p14">
          <p:contentPart p14:bwMode="auto" r:id="rId155">
            <p14:nvContentPartPr>
              <p14:cNvPr id="81" name="墨迹 80"/>
              <p14:cNvContentPartPr/>
              <p14:nvPr/>
            </p14:nvContentPartPr>
            <p14:xfrm>
              <a:off x="1357630" y="3133725"/>
              <a:ext cx="35560" cy="89535"/>
            </p14:xfrm>
          </p:contentPart>
        </mc:Choice>
        <mc:Fallback xmlns="">
          <p:pic>
            <p:nvPicPr>
              <p:cNvPr id="81" name="墨迹 80"/>
            </p:nvPicPr>
            <p:blipFill>
              <a:blip r:embed="rId156"/>
            </p:blipFill>
            <p:spPr>
              <a:xfrm>
                <a:off x="1357630" y="3133725"/>
                <a:ext cx="35560" cy="89535"/>
              </a:xfrm>
              <a:prstGeom prst="rect"/>
            </p:spPr>
          </p:pic>
        </mc:Fallback>
      </mc:AlternateContent>
      <mc:AlternateContent xmlns:mc="http://schemas.openxmlformats.org/markup-compatibility/2006" xmlns:p14="http://schemas.microsoft.com/office/powerpoint/2010/main">
        <mc:Choice Requires="p14">
          <p:contentPart p14:bwMode="auto" r:id="rId157">
            <p14:nvContentPartPr>
              <p14:cNvPr id="82" name="墨迹 81"/>
              <p14:cNvContentPartPr/>
              <p14:nvPr/>
            </p14:nvContentPartPr>
            <p14:xfrm>
              <a:off x="1428750" y="3249930"/>
              <a:ext cx="116205" cy="357505"/>
            </p14:xfrm>
          </p:contentPart>
        </mc:Choice>
        <mc:Fallback xmlns="">
          <p:pic>
            <p:nvPicPr>
              <p:cNvPr id="82" name="墨迹 81"/>
            </p:nvPicPr>
            <p:blipFill>
              <a:blip r:embed="rId158"/>
            </p:blipFill>
            <p:spPr>
              <a:xfrm>
                <a:off x="1428750" y="3249930"/>
                <a:ext cx="116205" cy="357505"/>
              </a:xfrm>
              <a:prstGeom prst="rect"/>
            </p:spPr>
          </p:pic>
        </mc:Fallback>
      </mc:AlternateContent>
      <mc:AlternateContent xmlns:mc="http://schemas.openxmlformats.org/markup-compatibility/2006" xmlns:p14="http://schemas.microsoft.com/office/powerpoint/2010/main">
        <mc:Choice Requires="p14">
          <p:contentPart p14:bwMode="auto" r:id="rId159">
            <p14:nvContentPartPr>
              <p14:cNvPr id="83" name="墨迹 82"/>
              <p14:cNvContentPartPr/>
              <p14:nvPr/>
            </p14:nvContentPartPr>
            <p14:xfrm>
              <a:off x="1553845" y="3098165"/>
              <a:ext cx="125095" cy="294640"/>
            </p14:xfrm>
          </p:contentPart>
        </mc:Choice>
        <mc:Fallback xmlns="">
          <p:pic>
            <p:nvPicPr>
              <p:cNvPr id="83" name="墨迹 82"/>
            </p:nvPicPr>
            <p:blipFill>
              <a:blip r:embed="rId160"/>
            </p:blipFill>
            <p:spPr>
              <a:xfrm>
                <a:off x="1553845" y="3098165"/>
                <a:ext cx="125095" cy="294640"/>
              </a:xfrm>
              <a:prstGeom prst="rect"/>
            </p:spPr>
          </p:pic>
        </mc:Fallback>
      </mc:AlternateContent>
      <mc:AlternateContent xmlns:mc="http://schemas.openxmlformats.org/markup-compatibility/2006" xmlns:p14="http://schemas.microsoft.com/office/powerpoint/2010/main">
        <mc:Choice Requires="p14">
          <p:contentPart p14:bwMode="auto" r:id="rId161">
            <p14:nvContentPartPr>
              <p14:cNvPr id="84" name="墨迹 83"/>
              <p14:cNvContentPartPr/>
              <p14:nvPr/>
            </p14:nvContentPartPr>
            <p14:xfrm>
              <a:off x="1670050" y="3258820"/>
              <a:ext cx="205105" cy="36195"/>
            </p14:xfrm>
          </p:contentPart>
        </mc:Choice>
        <mc:Fallback xmlns="">
          <p:pic>
            <p:nvPicPr>
              <p:cNvPr id="84" name="墨迹 83"/>
            </p:nvPicPr>
            <p:blipFill>
              <a:blip r:embed="rId162"/>
            </p:blipFill>
            <p:spPr>
              <a:xfrm>
                <a:off x="1670050" y="3258820"/>
                <a:ext cx="205105" cy="36195"/>
              </a:xfrm>
              <a:prstGeom prst="rect"/>
            </p:spPr>
          </p:pic>
        </mc:Fallback>
      </mc:AlternateContent>
      <mc:AlternateContent xmlns:mc="http://schemas.openxmlformats.org/markup-compatibility/2006" xmlns:p14="http://schemas.microsoft.com/office/powerpoint/2010/main">
        <mc:Choice Requires="p14">
          <p:contentPart p14:bwMode="auto" r:id="rId163">
            <p14:nvContentPartPr>
              <p14:cNvPr id="85" name="墨迹 84"/>
              <p14:cNvContentPartPr/>
              <p14:nvPr/>
            </p14:nvContentPartPr>
            <p14:xfrm>
              <a:off x="1786255" y="3214370"/>
              <a:ext cx="8890" cy="196215"/>
            </p14:xfrm>
          </p:contentPart>
        </mc:Choice>
        <mc:Fallback xmlns="">
          <p:pic>
            <p:nvPicPr>
              <p:cNvPr id="85" name="墨迹 84"/>
            </p:nvPicPr>
            <p:blipFill>
              <a:blip r:embed="rId164"/>
            </p:blipFill>
            <p:spPr>
              <a:xfrm>
                <a:off x="1786255" y="3214370"/>
                <a:ext cx="8890" cy="196215"/>
              </a:xfrm>
              <a:prstGeom prst="rect"/>
            </p:spPr>
          </p:pic>
        </mc:Fallback>
      </mc:AlternateContent>
      <mc:AlternateContent xmlns:mc="http://schemas.openxmlformats.org/markup-compatibility/2006" xmlns:p14="http://schemas.microsoft.com/office/powerpoint/2010/main">
        <mc:Choice Requires="p14">
          <p:contentPart p14:bwMode="auto" r:id="rId165">
            <p14:nvContentPartPr>
              <p14:cNvPr id="86" name="墨迹 85"/>
              <p14:cNvContentPartPr/>
              <p14:nvPr/>
            </p14:nvContentPartPr>
            <p14:xfrm>
              <a:off x="1357630" y="3187700"/>
              <a:ext cx="26670" cy="17780"/>
            </p14:xfrm>
          </p:contentPart>
        </mc:Choice>
        <mc:Fallback xmlns="">
          <p:pic>
            <p:nvPicPr>
              <p:cNvPr id="86" name="墨迹 85"/>
            </p:nvPicPr>
            <p:blipFill>
              <a:blip r:embed="rId166"/>
            </p:blipFill>
            <p:spPr>
              <a:xfrm>
                <a:off x="1357630" y="3187700"/>
                <a:ext cx="26670" cy="17780"/>
              </a:xfrm>
              <a:prstGeom prst="rect"/>
            </p:spPr>
          </p:pic>
        </mc:Fallback>
      </mc:AlternateContent>
      <mc:AlternateContent xmlns:mc="http://schemas.openxmlformats.org/markup-compatibility/2006" xmlns:p14="http://schemas.microsoft.com/office/powerpoint/2010/main">
        <mc:Choice Requires="p14">
          <p:contentPart p14:bwMode="auto" r:id="rId167">
            <p14:nvContentPartPr>
              <p14:cNvPr id="87" name="墨迹 86"/>
              <p14:cNvContentPartPr/>
              <p14:nvPr/>
            </p14:nvContentPartPr>
            <p14:xfrm>
              <a:off x="2018030" y="3232150"/>
              <a:ext cx="80645" cy="8890"/>
            </p14:xfrm>
          </p:contentPart>
        </mc:Choice>
        <mc:Fallback xmlns="">
          <p:pic>
            <p:nvPicPr>
              <p:cNvPr id="87" name="墨迹 86"/>
            </p:nvPicPr>
            <p:blipFill>
              <a:blip r:embed="rId168"/>
            </p:blipFill>
            <p:spPr>
              <a:xfrm>
                <a:off x="2018030" y="3232150"/>
                <a:ext cx="80645" cy="8890"/>
              </a:xfrm>
              <a:prstGeom prst="rect"/>
            </p:spPr>
          </p:pic>
        </mc:Fallback>
      </mc:AlternateContent>
      <mc:AlternateContent xmlns:mc="http://schemas.openxmlformats.org/markup-compatibility/2006" xmlns:p14="http://schemas.microsoft.com/office/powerpoint/2010/main">
        <mc:Choice Requires="p14">
          <p:contentPart p14:bwMode="auto" r:id="rId169">
            <p14:nvContentPartPr>
              <p14:cNvPr id="88" name="墨迹 87"/>
              <p14:cNvContentPartPr/>
              <p14:nvPr/>
            </p14:nvContentPartPr>
            <p14:xfrm>
              <a:off x="1955800" y="3321685"/>
              <a:ext cx="187325" cy="26670"/>
            </p14:xfrm>
          </p:contentPart>
        </mc:Choice>
        <mc:Fallback xmlns="">
          <p:pic>
            <p:nvPicPr>
              <p:cNvPr id="88" name="墨迹 87"/>
            </p:nvPicPr>
            <p:blipFill>
              <a:blip r:embed="rId170"/>
            </p:blipFill>
            <p:spPr>
              <a:xfrm>
                <a:off x="1955800" y="3321685"/>
                <a:ext cx="187325" cy="26670"/>
              </a:xfrm>
              <a:prstGeom prst="rect"/>
            </p:spPr>
          </p:pic>
        </mc:Fallback>
      </mc:AlternateContent>
      <mc:AlternateContent xmlns:mc="http://schemas.openxmlformats.org/markup-compatibility/2006" xmlns:p14="http://schemas.microsoft.com/office/powerpoint/2010/main">
        <mc:Choice Requires="p14">
          <p:contentPart p14:bwMode="auto" r:id="rId171">
            <p14:nvContentPartPr>
              <p14:cNvPr id="89" name="墨迹 88"/>
              <p14:cNvContentPartPr/>
              <p14:nvPr/>
            </p14:nvContentPartPr>
            <p14:xfrm>
              <a:off x="2456180" y="2857500"/>
              <a:ext cx="249555" cy="589280"/>
            </p14:xfrm>
          </p:contentPart>
        </mc:Choice>
        <mc:Fallback xmlns="">
          <p:pic>
            <p:nvPicPr>
              <p:cNvPr id="89" name="墨迹 88"/>
            </p:nvPicPr>
            <p:blipFill>
              <a:blip r:embed="rId172"/>
            </p:blipFill>
            <p:spPr>
              <a:xfrm>
                <a:off x="2456180" y="2857500"/>
                <a:ext cx="249555" cy="589280"/>
              </a:xfrm>
              <a:prstGeom prst="rect"/>
            </p:spPr>
          </p:pic>
        </mc:Fallback>
      </mc:AlternateContent>
      <mc:AlternateContent xmlns:mc="http://schemas.openxmlformats.org/markup-compatibility/2006" xmlns:p14="http://schemas.microsoft.com/office/powerpoint/2010/main">
        <mc:Choice Requires="p14">
          <p:contentPart p14:bwMode="auto" r:id="rId173">
            <p14:nvContentPartPr>
              <p14:cNvPr id="90" name="墨迹 89"/>
              <p14:cNvContentPartPr/>
              <p14:nvPr/>
            </p14:nvContentPartPr>
            <p14:xfrm>
              <a:off x="2813050" y="2687320"/>
              <a:ext cx="107315" cy="142875"/>
            </p14:xfrm>
          </p:contentPart>
        </mc:Choice>
        <mc:Fallback xmlns="">
          <p:pic>
            <p:nvPicPr>
              <p:cNvPr id="90" name="墨迹 89"/>
            </p:nvPicPr>
            <p:blipFill>
              <a:blip r:embed="rId174"/>
            </p:blipFill>
            <p:spPr>
              <a:xfrm>
                <a:off x="2813050" y="2687320"/>
                <a:ext cx="107315" cy="142875"/>
              </a:xfrm>
              <a:prstGeom prst="rect"/>
            </p:spPr>
          </p:pic>
        </mc:Fallback>
      </mc:AlternateContent>
      <mc:AlternateContent xmlns:mc="http://schemas.openxmlformats.org/markup-compatibility/2006" xmlns:p14="http://schemas.microsoft.com/office/powerpoint/2010/main">
        <mc:Choice Requires="p14">
          <p:contentPart p14:bwMode="auto" r:id="rId175">
            <p14:nvContentPartPr>
              <p14:cNvPr id="91" name="墨迹 90"/>
              <p14:cNvContentPartPr/>
              <p14:nvPr/>
            </p14:nvContentPartPr>
            <p14:xfrm>
              <a:off x="2839720" y="2741295"/>
              <a:ext cx="107315" cy="187325"/>
            </p14:xfrm>
          </p:contentPart>
        </mc:Choice>
        <mc:Fallback xmlns="">
          <p:pic>
            <p:nvPicPr>
              <p:cNvPr id="91" name="墨迹 90"/>
            </p:nvPicPr>
            <p:blipFill>
              <a:blip r:embed="rId176"/>
            </p:blipFill>
            <p:spPr>
              <a:xfrm>
                <a:off x="2839720" y="2741295"/>
                <a:ext cx="107315" cy="187325"/>
              </a:xfrm>
              <a:prstGeom prst="rect"/>
            </p:spPr>
          </p:pic>
        </mc:Fallback>
      </mc:AlternateContent>
      <mc:AlternateContent xmlns:mc="http://schemas.openxmlformats.org/markup-compatibility/2006" xmlns:p14="http://schemas.microsoft.com/office/powerpoint/2010/main">
        <mc:Choice Requires="p14">
          <p:contentPart p14:bwMode="auto" r:id="rId177">
            <p14:nvContentPartPr>
              <p14:cNvPr id="92" name="墨迹 91"/>
              <p14:cNvContentPartPr/>
              <p14:nvPr/>
            </p14:nvContentPartPr>
            <p14:xfrm>
              <a:off x="2893695" y="2589530"/>
              <a:ext cx="116205" cy="294640"/>
            </p14:xfrm>
          </p:contentPart>
        </mc:Choice>
        <mc:Fallback xmlns="">
          <p:pic>
            <p:nvPicPr>
              <p:cNvPr id="92" name="墨迹 91"/>
            </p:nvPicPr>
            <p:blipFill>
              <a:blip r:embed="rId178"/>
            </p:blipFill>
            <p:spPr>
              <a:xfrm>
                <a:off x="2893695" y="2589530"/>
                <a:ext cx="116205" cy="294640"/>
              </a:xfrm>
              <a:prstGeom prst="rect"/>
            </p:spPr>
          </p:pic>
        </mc:Fallback>
      </mc:AlternateContent>
      <mc:AlternateContent xmlns:mc="http://schemas.openxmlformats.org/markup-compatibility/2006" xmlns:p14="http://schemas.microsoft.com/office/powerpoint/2010/main">
        <mc:Choice Requires="p14">
          <p:contentPart p14:bwMode="auto" r:id="rId179">
            <p14:nvContentPartPr>
              <p14:cNvPr id="93" name="墨迹 92"/>
              <p14:cNvContentPartPr/>
              <p14:nvPr/>
            </p14:nvContentPartPr>
            <p14:xfrm>
              <a:off x="2821940" y="2642870"/>
              <a:ext cx="98425" cy="169545"/>
            </p14:xfrm>
          </p:contentPart>
        </mc:Choice>
        <mc:Fallback xmlns="">
          <p:pic>
            <p:nvPicPr>
              <p:cNvPr id="93" name="墨迹 92"/>
            </p:nvPicPr>
            <p:blipFill>
              <a:blip r:embed="rId180"/>
            </p:blipFill>
            <p:spPr>
              <a:xfrm>
                <a:off x="2821940" y="2642870"/>
                <a:ext cx="98425" cy="169545"/>
              </a:xfrm>
              <a:prstGeom prst="rect"/>
            </p:spPr>
          </p:pic>
        </mc:Fallback>
      </mc:AlternateContent>
      <mc:AlternateContent xmlns:mc="http://schemas.openxmlformats.org/markup-compatibility/2006" xmlns:p14="http://schemas.microsoft.com/office/powerpoint/2010/main">
        <mc:Choice Requires="p14">
          <p:contentPart p14:bwMode="auto" r:id="rId181">
            <p14:nvContentPartPr>
              <p14:cNvPr id="94" name="墨迹 93"/>
              <p14:cNvContentPartPr/>
              <p14:nvPr/>
            </p14:nvContentPartPr>
            <p14:xfrm>
              <a:off x="3001010" y="2990850"/>
              <a:ext cx="250190" cy="295275"/>
            </p14:xfrm>
          </p:contentPart>
        </mc:Choice>
        <mc:Fallback xmlns="">
          <p:pic>
            <p:nvPicPr>
              <p:cNvPr id="94" name="墨迹 93"/>
            </p:nvPicPr>
            <p:blipFill>
              <a:blip r:embed="rId182"/>
            </p:blipFill>
            <p:spPr>
              <a:xfrm>
                <a:off x="3001010" y="2990850"/>
                <a:ext cx="250190" cy="295275"/>
              </a:xfrm>
              <a:prstGeom prst="rect"/>
            </p:spPr>
          </p:pic>
        </mc:Fallback>
      </mc:AlternateContent>
      <mc:AlternateContent xmlns:mc="http://schemas.openxmlformats.org/markup-compatibility/2006" xmlns:p14="http://schemas.microsoft.com/office/powerpoint/2010/main">
        <mc:Choice Requires="p14">
          <p:contentPart p14:bwMode="auto" r:id="rId183">
            <p14:nvContentPartPr>
              <p14:cNvPr id="95" name="墨迹 94"/>
              <p14:cNvContentPartPr/>
              <p14:nvPr/>
            </p14:nvContentPartPr>
            <p14:xfrm>
              <a:off x="3223895" y="3027045"/>
              <a:ext cx="36195" cy="178435"/>
            </p14:xfrm>
          </p:contentPart>
        </mc:Choice>
        <mc:Fallback xmlns="">
          <p:pic>
            <p:nvPicPr>
              <p:cNvPr id="95" name="墨迹 94"/>
            </p:nvPicPr>
            <p:blipFill>
              <a:blip r:embed="rId184"/>
            </p:blipFill>
            <p:spPr>
              <a:xfrm>
                <a:off x="3223895" y="3027045"/>
                <a:ext cx="36195" cy="178435"/>
              </a:xfrm>
              <a:prstGeom prst="rect"/>
            </p:spPr>
          </p:pic>
        </mc:Fallback>
      </mc:AlternateContent>
      <mc:AlternateContent xmlns:mc="http://schemas.openxmlformats.org/markup-compatibility/2006" xmlns:p14="http://schemas.microsoft.com/office/powerpoint/2010/main">
        <mc:Choice Requires="p14">
          <p:contentPart p14:bwMode="auto" r:id="rId185">
            <p14:nvContentPartPr>
              <p14:cNvPr id="96" name="墨迹 95"/>
              <p14:cNvContentPartPr/>
              <p14:nvPr/>
            </p14:nvContentPartPr>
            <p14:xfrm>
              <a:off x="3268980" y="3080385"/>
              <a:ext cx="205105" cy="35560"/>
            </p14:xfrm>
          </p:contentPart>
        </mc:Choice>
        <mc:Fallback xmlns="">
          <p:pic>
            <p:nvPicPr>
              <p:cNvPr id="96" name="墨迹 95"/>
            </p:nvPicPr>
            <p:blipFill>
              <a:blip r:embed="rId186"/>
            </p:blipFill>
            <p:spPr>
              <a:xfrm>
                <a:off x="3268980" y="3080385"/>
                <a:ext cx="205105" cy="35560"/>
              </a:xfrm>
              <a:prstGeom prst="rect"/>
            </p:spPr>
          </p:pic>
        </mc:Fallback>
      </mc:AlternateContent>
      <mc:AlternateContent xmlns:mc="http://schemas.openxmlformats.org/markup-compatibility/2006" xmlns:p14="http://schemas.microsoft.com/office/powerpoint/2010/main">
        <mc:Choice Requires="p14">
          <p:contentPart p14:bwMode="auto" r:id="rId187">
            <p14:nvContentPartPr>
              <p14:cNvPr id="97" name="墨迹 96"/>
              <p14:cNvContentPartPr/>
              <p14:nvPr/>
            </p14:nvContentPartPr>
            <p14:xfrm>
              <a:off x="3518535" y="2973070"/>
              <a:ext cx="161290" cy="357505"/>
            </p14:xfrm>
          </p:contentPart>
        </mc:Choice>
        <mc:Fallback xmlns="">
          <p:pic>
            <p:nvPicPr>
              <p:cNvPr id="97" name="墨迹 96"/>
            </p:nvPicPr>
            <p:blipFill>
              <a:blip r:embed="rId188"/>
            </p:blipFill>
            <p:spPr>
              <a:xfrm>
                <a:off x="3518535" y="2973070"/>
                <a:ext cx="161290" cy="357505"/>
              </a:xfrm>
              <a:prstGeom prst="rect"/>
            </p:spPr>
          </p:pic>
        </mc:Fallback>
      </mc:AlternateContent>
      <mc:AlternateContent xmlns:mc="http://schemas.openxmlformats.org/markup-compatibility/2006" xmlns:p14="http://schemas.microsoft.com/office/powerpoint/2010/main">
        <mc:Choice Requires="p14">
          <p:contentPart p14:bwMode="auto" r:id="rId189">
            <p14:nvContentPartPr>
              <p14:cNvPr id="98" name="墨迹 97"/>
              <p14:cNvContentPartPr/>
              <p14:nvPr/>
            </p14:nvContentPartPr>
            <p14:xfrm>
              <a:off x="3750945" y="2919730"/>
              <a:ext cx="107315" cy="285750"/>
            </p14:xfrm>
          </p:contentPart>
        </mc:Choice>
        <mc:Fallback xmlns="">
          <p:pic>
            <p:nvPicPr>
              <p:cNvPr id="98" name="墨迹 97"/>
            </p:nvPicPr>
            <p:blipFill>
              <a:blip r:embed="rId190"/>
            </p:blipFill>
            <p:spPr>
              <a:xfrm>
                <a:off x="3750945" y="2919730"/>
                <a:ext cx="107315" cy="285750"/>
              </a:xfrm>
              <a:prstGeom prst="rect"/>
            </p:spPr>
          </p:pic>
        </mc:Fallback>
      </mc:AlternateContent>
      <mc:AlternateContent xmlns:mc="http://schemas.openxmlformats.org/markup-compatibility/2006" xmlns:p14="http://schemas.microsoft.com/office/powerpoint/2010/main">
        <mc:Choice Requires="p14">
          <p:contentPart p14:bwMode="auto" r:id="rId191">
            <p14:nvContentPartPr>
              <p14:cNvPr id="99" name="墨迹 98"/>
              <p14:cNvContentPartPr/>
              <p14:nvPr/>
            </p14:nvContentPartPr>
            <p14:xfrm>
              <a:off x="3831590" y="2562225"/>
              <a:ext cx="8890" cy="152400"/>
            </p14:xfrm>
          </p:contentPart>
        </mc:Choice>
        <mc:Fallback xmlns="">
          <p:pic>
            <p:nvPicPr>
              <p:cNvPr id="99" name="墨迹 98"/>
            </p:nvPicPr>
            <p:blipFill>
              <a:blip r:embed="rId192"/>
            </p:blipFill>
            <p:spPr>
              <a:xfrm>
                <a:off x="3831590" y="2562225"/>
                <a:ext cx="8890" cy="152400"/>
              </a:xfrm>
              <a:prstGeom prst="rect"/>
            </p:spPr>
          </p:pic>
        </mc:Fallback>
      </mc:AlternateContent>
      <mc:AlternateContent xmlns:mc="http://schemas.openxmlformats.org/markup-compatibility/2006" xmlns:p14="http://schemas.microsoft.com/office/powerpoint/2010/main">
        <mc:Choice Requires="p14">
          <p:contentPart p14:bwMode="auto" r:id="rId193">
            <p14:nvContentPartPr>
              <p14:cNvPr id="100" name="墨迹 99"/>
              <p14:cNvContentPartPr/>
              <p14:nvPr/>
            </p14:nvContentPartPr>
            <p14:xfrm>
              <a:off x="3902710" y="2580640"/>
              <a:ext cx="187960" cy="44450"/>
            </p14:xfrm>
          </p:contentPart>
        </mc:Choice>
        <mc:Fallback xmlns="">
          <p:pic>
            <p:nvPicPr>
              <p:cNvPr id="100" name="墨迹 99"/>
            </p:nvPicPr>
            <p:blipFill>
              <a:blip r:embed="rId194"/>
            </p:blipFill>
            <p:spPr>
              <a:xfrm>
                <a:off x="3902710" y="2580640"/>
                <a:ext cx="187960" cy="44450"/>
              </a:xfrm>
              <a:prstGeom prst="rect"/>
            </p:spPr>
          </p:pic>
        </mc:Fallback>
      </mc:AlternateContent>
      <mc:AlternateContent xmlns:mc="http://schemas.openxmlformats.org/markup-compatibility/2006" xmlns:p14="http://schemas.microsoft.com/office/powerpoint/2010/main">
        <mc:Choice Requires="p14">
          <p:contentPart p14:bwMode="auto" r:id="rId195">
            <p14:nvContentPartPr>
              <p14:cNvPr id="101" name="墨迹 100"/>
              <p14:cNvContentPartPr/>
              <p14:nvPr/>
            </p14:nvContentPartPr>
            <p14:xfrm>
              <a:off x="4144010" y="2455545"/>
              <a:ext cx="98425" cy="125095"/>
            </p14:xfrm>
          </p:contentPart>
        </mc:Choice>
        <mc:Fallback xmlns="">
          <p:pic>
            <p:nvPicPr>
              <p:cNvPr id="101" name="墨迹 100"/>
            </p:nvPicPr>
            <p:blipFill>
              <a:blip r:embed="rId196"/>
            </p:blipFill>
            <p:spPr>
              <a:xfrm>
                <a:off x="4144010" y="2455545"/>
                <a:ext cx="98425" cy="125095"/>
              </a:xfrm>
              <a:prstGeom prst="rect"/>
            </p:spPr>
          </p:pic>
        </mc:Fallback>
      </mc:AlternateContent>
      <mc:AlternateContent xmlns:mc="http://schemas.openxmlformats.org/markup-compatibility/2006" xmlns:p14="http://schemas.microsoft.com/office/powerpoint/2010/main">
        <mc:Choice Requires="p14">
          <p:contentPart p14:bwMode="auto" r:id="rId197">
            <p14:nvContentPartPr>
              <p14:cNvPr id="102" name="墨迹 101"/>
              <p14:cNvContentPartPr/>
              <p14:nvPr/>
            </p14:nvContentPartPr>
            <p14:xfrm>
              <a:off x="4036695" y="2419350"/>
              <a:ext cx="267970" cy="304165"/>
            </p14:xfrm>
          </p:contentPart>
        </mc:Choice>
        <mc:Fallback xmlns="">
          <p:pic>
            <p:nvPicPr>
              <p:cNvPr id="102" name="墨迹 101"/>
            </p:nvPicPr>
            <p:blipFill>
              <a:blip r:embed="rId198"/>
            </p:blipFill>
            <p:spPr>
              <a:xfrm>
                <a:off x="4036695" y="2419350"/>
                <a:ext cx="267970" cy="304165"/>
              </a:xfrm>
              <a:prstGeom prst="rect"/>
            </p:spPr>
          </p:pic>
        </mc:Fallback>
      </mc:AlternateContent>
      <mc:AlternateContent xmlns:mc="http://schemas.openxmlformats.org/markup-compatibility/2006" xmlns:p14="http://schemas.microsoft.com/office/powerpoint/2010/main">
        <mc:Choice Requires="p14">
          <p:contentPart p14:bwMode="auto" r:id="rId199">
            <p14:nvContentPartPr>
              <p14:cNvPr id="103" name="墨迹 102"/>
              <p14:cNvContentPartPr/>
              <p14:nvPr/>
            </p14:nvContentPartPr>
            <p14:xfrm>
              <a:off x="464185" y="3955415"/>
              <a:ext cx="142875" cy="116205"/>
            </p14:xfrm>
          </p:contentPart>
        </mc:Choice>
        <mc:Fallback xmlns="">
          <p:pic>
            <p:nvPicPr>
              <p:cNvPr id="103" name="墨迹 102"/>
            </p:nvPicPr>
            <p:blipFill>
              <a:blip r:embed="rId200"/>
            </p:blipFill>
            <p:spPr>
              <a:xfrm>
                <a:off x="464185" y="3955415"/>
                <a:ext cx="142875" cy="116205"/>
              </a:xfrm>
              <a:prstGeom prst="rect"/>
            </p:spPr>
          </p:pic>
        </mc:Fallback>
      </mc:AlternateContent>
      <mc:AlternateContent xmlns:mc="http://schemas.openxmlformats.org/markup-compatibility/2006" xmlns:p14="http://schemas.microsoft.com/office/powerpoint/2010/main">
        <mc:Choice Requires="p14">
          <p:contentPart p14:bwMode="auto" r:id="rId201">
            <p14:nvContentPartPr>
              <p14:cNvPr id="104" name="墨迹 103"/>
              <p14:cNvContentPartPr/>
              <p14:nvPr/>
            </p14:nvContentPartPr>
            <p14:xfrm>
              <a:off x="517525" y="4018280"/>
              <a:ext cx="125095" cy="187325"/>
            </p14:xfrm>
          </p:contentPart>
        </mc:Choice>
        <mc:Fallback xmlns="">
          <p:pic>
            <p:nvPicPr>
              <p:cNvPr id="104" name="墨迹 103"/>
            </p:nvPicPr>
            <p:blipFill>
              <a:blip r:embed="rId202"/>
            </p:blipFill>
            <p:spPr>
              <a:xfrm>
                <a:off x="517525" y="4018280"/>
                <a:ext cx="125095" cy="187325"/>
              </a:xfrm>
              <a:prstGeom prst="rect"/>
            </p:spPr>
          </p:pic>
        </mc:Fallback>
      </mc:AlternateContent>
      <mc:AlternateContent xmlns:mc="http://schemas.openxmlformats.org/markup-compatibility/2006" xmlns:p14="http://schemas.microsoft.com/office/powerpoint/2010/main">
        <mc:Choice Requires="p14">
          <p:contentPart p14:bwMode="auto" r:id="rId203">
            <p14:nvContentPartPr>
              <p14:cNvPr id="105" name="墨迹 104"/>
              <p14:cNvContentPartPr/>
              <p14:nvPr/>
            </p14:nvContentPartPr>
            <p14:xfrm>
              <a:off x="624840" y="3910965"/>
              <a:ext cx="53975" cy="133985"/>
            </p14:xfrm>
          </p:contentPart>
        </mc:Choice>
        <mc:Fallback xmlns="">
          <p:pic>
            <p:nvPicPr>
              <p:cNvPr id="105" name="墨迹 104"/>
            </p:nvPicPr>
            <p:blipFill>
              <a:blip r:embed="rId204"/>
            </p:blipFill>
            <p:spPr>
              <a:xfrm>
                <a:off x="624840" y="3910965"/>
                <a:ext cx="53975" cy="133985"/>
              </a:xfrm>
              <a:prstGeom prst="rect"/>
            </p:spPr>
          </p:pic>
        </mc:Fallback>
      </mc:AlternateContent>
      <mc:AlternateContent xmlns:mc="http://schemas.openxmlformats.org/markup-compatibility/2006" xmlns:p14="http://schemas.microsoft.com/office/powerpoint/2010/main">
        <mc:Choice Requires="p14">
          <p:contentPart p14:bwMode="auto" r:id="rId205">
            <p14:nvContentPartPr>
              <p14:cNvPr id="106" name="墨迹 105"/>
              <p14:cNvContentPartPr/>
              <p14:nvPr/>
            </p14:nvContentPartPr>
            <p14:xfrm>
              <a:off x="705485" y="3910965"/>
              <a:ext cx="71120" cy="62230"/>
            </p14:xfrm>
          </p:contentPart>
        </mc:Choice>
        <mc:Fallback xmlns="">
          <p:pic>
            <p:nvPicPr>
              <p:cNvPr id="106" name="墨迹 105"/>
            </p:nvPicPr>
            <p:blipFill>
              <a:blip r:embed="rId206"/>
            </p:blipFill>
            <p:spPr>
              <a:xfrm>
                <a:off x="705485" y="3910965"/>
                <a:ext cx="71120" cy="62230"/>
              </a:xfrm>
              <a:prstGeom prst="rect"/>
            </p:spPr>
          </p:pic>
        </mc:Fallback>
      </mc:AlternateContent>
      <mc:AlternateContent xmlns:mc="http://schemas.openxmlformats.org/markup-compatibility/2006" xmlns:p14="http://schemas.microsoft.com/office/powerpoint/2010/main">
        <mc:Choice Requires="p14">
          <p:contentPart p14:bwMode="auto" r:id="rId207">
            <p14:nvContentPartPr>
              <p14:cNvPr id="107" name="墨迹 106"/>
              <p14:cNvContentPartPr/>
              <p14:nvPr/>
            </p14:nvContentPartPr>
            <p14:xfrm>
              <a:off x="669290" y="3990975"/>
              <a:ext cx="62865" cy="152400"/>
            </p14:xfrm>
          </p:contentPart>
        </mc:Choice>
        <mc:Fallback xmlns="">
          <p:pic>
            <p:nvPicPr>
              <p:cNvPr id="107" name="墨迹 106"/>
            </p:nvPicPr>
            <p:blipFill>
              <a:blip r:embed="rId208"/>
            </p:blipFill>
            <p:spPr>
              <a:xfrm>
                <a:off x="669290" y="3990975"/>
                <a:ext cx="62865" cy="152400"/>
              </a:xfrm>
              <a:prstGeom prst="rect"/>
            </p:spPr>
          </p:pic>
        </mc:Fallback>
      </mc:AlternateContent>
      <mc:AlternateContent xmlns:mc="http://schemas.openxmlformats.org/markup-compatibility/2006" xmlns:p14="http://schemas.microsoft.com/office/powerpoint/2010/main">
        <mc:Choice Requires="p14">
          <p:contentPart p14:bwMode="auto" r:id="rId209">
            <p14:nvContentPartPr>
              <p14:cNvPr id="108" name="墨迹 107"/>
              <p14:cNvContentPartPr/>
              <p14:nvPr/>
            </p14:nvContentPartPr>
            <p14:xfrm>
              <a:off x="741045" y="4062730"/>
              <a:ext cx="44450" cy="71120"/>
            </p14:xfrm>
          </p:contentPart>
        </mc:Choice>
        <mc:Fallback xmlns="">
          <p:pic>
            <p:nvPicPr>
              <p:cNvPr id="108" name="墨迹 107"/>
            </p:nvPicPr>
            <p:blipFill>
              <a:blip r:embed="rId210"/>
            </p:blipFill>
            <p:spPr>
              <a:xfrm>
                <a:off x="741045" y="4062730"/>
                <a:ext cx="44450" cy="71120"/>
              </a:xfrm>
              <a:prstGeom prst="rect"/>
            </p:spPr>
          </p:pic>
        </mc:Fallback>
      </mc:AlternateContent>
      <mc:AlternateContent xmlns:mc="http://schemas.openxmlformats.org/markup-compatibility/2006" xmlns:p14="http://schemas.microsoft.com/office/powerpoint/2010/main">
        <mc:Choice Requires="p14">
          <p:contentPart p14:bwMode="auto" r:id="rId211">
            <p14:nvContentPartPr>
              <p14:cNvPr id="109" name="墨迹 108"/>
              <p14:cNvContentPartPr/>
              <p14:nvPr/>
            </p14:nvContentPartPr>
            <p14:xfrm>
              <a:off x="696595" y="4036060"/>
              <a:ext cx="249555" cy="178435"/>
            </p14:xfrm>
          </p:contentPart>
        </mc:Choice>
        <mc:Fallback xmlns="">
          <p:pic>
            <p:nvPicPr>
              <p:cNvPr id="109" name="墨迹 108"/>
            </p:nvPicPr>
            <p:blipFill>
              <a:blip r:embed="rId212"/>
            </p:blipFill>
            <p:spPr>
              <a:xfrm>
                <a:off x="696595" y="4036060"/>
                <a:ext cx="249555" cy="178435"/>
              </a:xfrm>
              <a:prstGeom prst="rect"/>
            </p:spPr>
          </p:pic>
        </mc:Fallback>
      </mc:AlternateContent>
      <mc:AlternateContent xmlns:mc="http://schemas.openxmlformats.org/markup-compatibility/2006" xmlns:p14="http://schemas.microsoft.com/office/powerpoint/2010/main">
        <mc:Choice Requires="p14">
          <p:contentPart p14:bwMode="auto" r:id="rId213">
            <p14:nvContentPartPr>
              <p14:cNvPr id="110" name="墨迹 109"/>
              <p14:cNvContentPartPr/>
              <p14:nvPr/>
            </p14:nvContentPartPr>
            <p14:xfrm>
              <a:off x="714375" y="4392930"/>
              <a:ext cx="169545" cy="1125220"/>
            </p14:xfrm>
          </p:contentPart>
        </mc:Choice>
        <mc:Fallback xmlns="">
          <p:pic>
            <p:nvPicPr>
              <p:cNvPr id="110" name="墨迹 109"/>
            </p:nvPicPr>
            <p:blipFill>
              <a:blip r:embed="rId214"/>
            </p:blipFill>
            <p:spPr>
              <a:xfrm>
                <a:off x="714375" y="4392930"/>
                <a:ext cx="169545" cy="1125220"/>
              </a:xfrm>
              <a:prstGeom prst="rect"/>
            </p:spPr>
          </p:pic>
        </mc:Fallback>
      </mc:AlternateContent>
      <mc:AlternateContent xmlns:mc="http://schemas.openxmlformats.org/markup-compatibility/2006" xmlns:p14="http://schemas.microsoft.com/office/powerpoint/2010/main">
        <mc:Choice Requires="p14">
          <p:contentPart p14:bwMode="auto" r:id="rId215">
            <p14:nvContentPartPr>
              <p14:cNvPr id="111" name="墨迹 110"/>
              <p14:cNvContentPartPr/>
              <p14:nvPr/>
            </p14:nvContentPartPr>
            <p14:xfrm>
              <a:off x="1160780" y="4429125"/>
              <a:ext cx="17780" cy="151765"/>
            </p14:xfrm>
          </p:contentPart>
        </mc:Choice>
        <mc:Fallback xmlns="">
          <p:pic>
            <p:nvPicPr>
              <p:cNvPr id="111" name="墨迹 110"/>
            </p:nvPicPr>
            <p:blipFill>
              <a:blip r:embed="rId216"/>
            </p:blipFill>
            <p:spPr>
              <a:xfrm>
                <a:off x="1160780" y="4429125"/>
                <a:ext cx="17780" cy="151765"/>
              </a:xfrm>
              <a:prstGeom prst="rect"/>
            </p:spPr>
          </p:pic>
        </mc:Fallback>
      </mc:AlternateContent>
      <mc:AlternateContent xmlns:mc="http://schemas.openxmlformats.org/markup-compatibility/2006" xmlns:p14="http://schemas.microsoft.com/office/powerpoint/2010/main">
        <mc:Choice Requires="p14">
          <p:contentPart p14:bwMode="auto" r:id="rId217">
            <p14:nvContentPartPr>
              <p14:cNvPr id="112" name="墨迹 111"/>
              <p14:cNvContentPartPr/>
              <p14:nvPr/>
            </p14:nvContentPartPr>
            <p14:xfrm>
              <a:off x="1026795" y="4410710"/>
              <a:ext cx="232410" cy="330835"/>
            </p14:xfrm>
          </p:contentPart>
        </mc:Choice>
        <mc:Fallback xmlns="">
          <p:pic>
            <p:nvPicPr>
              <p:cNvPr id="112" name="墨迹 111"/>
            </p:nvPicPr>
            <p:blipFill>
              <a:blip r:embed="rId218"/>
            </p:blipFill>
            <p:spPr>
              <a:xfrm>
                <a:off x="1026795" y="4410710"/>
                <a:ext cx="232410" cy="330835"/>
              </a:xfrm>
              <a:prstGeom prst="rect"/>
            </p:spPr>
          </p:pic>
        </mc:Fallback>
      </mc:AlternateContent>
      <mc:AlternateContent xmlns:mc="http://schemas.openxmlformats.org/markup-compatibility/2006" xmlns:p14="http://schemas.microsoft.com/office/powerpoint/2010/main">
        <mc:Choice Requires="p14">
          <p:contentPart p14:bwMode="auto" r:id="rId219">
            <p14:nvContentPartPr>
              <p14:cNvPr id="113" name="墨迹 112"/>
              <p14:cNvContentPartPr/>
              <p14:nvPr/>
            </p14:nvContentPartPr>
            <p14:xfrm>
              <a:off x="1357630" y="4500245"/>
              <a:ext cx="88900" cy="8890"/>
            </p14:xfrm>
          </p:contentPart>
        </mc:Choice>
        <mc:Fallback xmlns="">
          <p:pic>
            <p:nvPicPr>
              <p:cNvPr id="113" name="墨迹 112"/>
            </p:nvPicPr>
            <p:blipFill>
              <a:blip r:embed="rId220"/>
            </p:blipFill>
            <p:spPr>
              <a:xfrm>
                <a:off x="1357630" y="4500245"/>
                <a:ext cx="88900" cy="8890"/>
              </a:xfrm>
              <a:prstGeom prst="rect"/>
            </p:spPr>
          </p:pic>
        </mc:Fallback>
      </mc:AlternateContent>
      <mc:AlternateContent xmlns:mc="http://schemas.openxmlformats.org/markup-compatibility/2006" xmlns:p14="http://schemas.microsoft.com/office/powerpoint/2010/main">
        <mc:Choice Requires="p14">
          <p:contentPart p14:bwMode="auto" r:id="rId221">
            <p14:nvContentPartPr>
              <p14:cNvPr id="114" name="墨迹 113"/>
              <p14:cNvContentPartPr/>
              <p14:nvPr/>
            </p14:nvContentPartPr>
            <p14:xfrm>
              <a:off x="1312545" y="4580890"/>
              <a:ext cx="179070" cy="26670"/>
            </p14:xfrm>
          </p:contentPart>
        </mc:Choice>
        <mc:Fallback xmlns="">
          <p:pic>
            <p:nvPicPr>
              <p:cNvPr id="114" name="墨迹 113"/>
            </p:nvPicPr>
            <p:blipFill>
              <a:blip r:embed="rId222"/>
            </p:blipFill>
            <p:spPr>
              <a:xfrm>
                <a:off x="1312545" y="4580890"/>
                <a:ext cx="179070" cy="26670"/>
              </a:xfrm>
              <a:prstGeom prst="rect"/>
            </p:spPr>
          </p:pic>
        </mc:Fallback>
      </mc:AlternateContent>
      <mc:AlternateContent xmlns:mc="http://schemas.openxmlformats.org/markup-compatibility/2006" xmlns:p14="http://schemas.microsoft.com/office/powerpoint/2010/main">
        <mc:Choice Requires="p14">
          <p:contentPart p14:bwMode="auto" r:id="rId223">
            <p14:nvContentPartPr>
              <p14:cNvPr id="115" name="墨迹 114"/>
              <p14:cNvContentPartPr/>
              <p14:nvPr/>
            </p14:nvContentPartPr>
            <p14:xfrm>
              <a:off x="1527175" y="4366260"/>
              <a:ext cx="53340" cy="259080"/>
            </p14:xfrm>
          </p:contentPart>
        </mc:Choice>
        <mc:Fallback xmlns="">
          <p:pic>
            <p:nvPicPr>
              <p:cNvPr id="115" name="墨迹 114"/>
            </p:nvPicPr>
            <p:blipFill>
              <a:blip r:embed="rId224"/>
            </p:blipFill>
            <p:spPr>
              <a:xfrm>
                <a:off x="1527175" y="4366260"/>
                <a:ext cx="53340" cy="259080"/>
              </a:xfrm>
              <a:prstGeom prst="rect"/>
            </p:spPr>
          </p:pic>
        </mc:Fallback>
      </mc:AlternateContent>
      <mc:AlternateContent xmlns:mc="http://schemas.openxmlformats.org/markup-compatibility/2006" xmlns:p14="http://schemas.microsoft.com/office/powerpoint/2010/main">
        <mc:Choice Requires="p14">
          <p:contentPart p14:bwMode="auto" r:id="rId225">
            <p14:nvContentPartPr>
              <p14:cNvPr id="116" name="墨迹 115"/>
              <p14:cNvContentPartPr/>
              <p14:nvPr/>
            </p14:nvContentPartPr>
            <p14:xfrm>
              <a:off x="1330325" y="4589780"/>
              <a:ext cx="161290" cy="35560"/>
            </p14:xfrm>
          </p:contentPart>
        </mc:Choice>
        <mc:Fallback xmlns="">
          <p:pic>
            <p:nvPicPr>
              <p:cNvPr id="116" name="墨迹 115"/>
            </p:nvPicPr>
            <p:blipFill>
              <a:blip r:embed="rId226"/>
            </p:blipFill>
            <p:spPr>
              <a:xfrm>
                <a:off x="1330325" y="4589780"/>
                <a:ext cx="161290" cy="35560"/>
              </a:xfrm>
              <a:prstGeom prst="rect"/>
            </p:spPr>
          </p:pic>
        </mc:Fallback>
      </mc:AlternateContent>
      <mc:AlternateContent xmlns:mc="http://schemas.openxmlformats.org/markup-compatibility/2006" xmlns:p14="http://schemas.microsoft.com/office/powerpoint/2010/main">
        <mc:Choice Requires="p14">
          <p:contentPart p14:bwMode="auto" r:id="rId227">
            <p14:nvContentPartPr>
              <p14:cNvPr id="117" name="墨迹 116"/>
              <p14:cNvContentPartPr/>
              <p14:nvPr/>
            </p14:nvContentPartPr>
            <p14:xfrm>
              <a:off x="2152015" y="4295140"/>
              <a:ext cx="142875" cy="303530"/>
            </p14:xfrm>
          </p:contentPart>
        </mc:Choice>
        <mc:Fallback xmlns="">
          <p:pic>
            <p:nvPicPr>
              <p:cNvPr id="117" name="墨迹 116"/>
            </p:nvPicPr>
            <p:blipFill>
              <a:blip r:embed="rId228"/>
            </p:blipFill>
            <p:spPr>
              <a:xfrm>
                <a:off x="2152015" y="4295140"/>
                <a:ext cx="142875" cy="303530"/>
              </a:xfrm>
              <a:prstGeom prst="rect"/>
            </p:spPr>
          </p:pic>
        </mc:Fallback>
      </mc:AlternateContent>
      <mc:AlternateContent xmlns:mc="http://schemas.openxmlformats.org/markup-compatibility/2006" xmlns:p14="http://schemas.microsoft.com/office/powerpoint/2010/main">
        <mc:Choice Requires="p14">
          <p:contentPart p14:bwMode="auto" r:id="rId229">
            <p14:nvContentPartPr>
              <p14:cNvPr id="118" name="墨迹 117"/>
              <p14:cNvContentPartPr/>
              <p14:nvPr/>
            </p14:nvContentPartPr>
            <p14:xfrm>
              <a:off x="2375535" y="4401820"/>
              <a:ext cx="8890" cy="125095"/>
            </p14:xfrm>
          </p:contentPart>
        </mc:Choice>
        <mc:Fallback xmlns="">
          <p:pic>
            <p:nvPicPr>
              <p:cNvPr id="118" name="墨迹 117"/>
            </p:nvPicPr>
            <p:blipFill>
              <a:blip r:embed="rId230"/>
            </p:blipFill>
            <p:spPr>
              <a:xfrm>
                <a:off x="2375535" y="4401820"/>
                <a:ext cx="8890" cy="125095"/>
              </a:xfrm>
              <a:prstGeom prst="rect"/>
            </p:spPr>
          </p:pic>
        </mc:Fallback>
      </mc:AlternateContent>
      <mc:AlternateContent xmlns:mc="http://schemas.openxmlformats.org/markup-compatibility/2006" xmlns:p14="http://schemas.microsoft.com/office/powerpoint/2010/main">
        <mc:Choice Requires="p14">
          <p:contentPart p14:bwMode="auto" r:id="rId231">
            <p14:nvContentPartPr>
              <p14:cNvPr id="119" name="墨迹 118"/>
              <p14:cNvContentPartPr/>
              <p14:nvPr/>
            </p14:nvContentPartPr>
            <p14:xfrm>
              <a:off x="2473960" y="4473575"/>
              <a:ext cx="133985" cy="17780"/>
            </p14:xfrm>
          </p:contentPart>
        </mc:Choice>
        <mc:Fallback xmlns="">
          <p:pic>
            <p:nvPicPr>
              <p:cNvPr id="119" name="墨迹 118"/>
            </p:nvPicPr>
            <p:blipFill>
              <a:blip r:embed="rId232"/>
            </p:blipFill>
            <p:spPr>
              <a:xfrm>
                <a:off x="2473960" y="4473575"/>
                <a:ext cx="133985" cy="17780"/>
              </a:xfrm>
              <a:prstGeom prst="rect"/>
            </p:spPr>
          </p:pic>
        </mc:Fallback>
      </mc:AlternateContent>
      <mc:AlternateContent xmlns:mc="http://schemas.openxmlformats.org/markup-compatibility/2006" xmlns:p14="http://schemas.microsoft.com/office/powerpoint/2010/main">
        <mc:Choice Requires="p14">
          <p:contentPart p14:bwMode="auto" r:id="rId233">
            <p14:nvContentPartPr>
              <p14:cNvPr id="120" name="墨迹 119"/>
              <p14:cNvContentPartPr/>
              <p14:nvPr/>
            </p14:nvContentPartPr>
            <p14:xfrm>
              <a:off x="2741930" y="4295140"/>
              <a:ext cx="187325" cy="133985"/>
            </p14:xfrm>
          </p:contentPart>
        </mc:Choice>
        <mc:Fallback xmlns="">
          <p:pic>
            <p:nvPicPr>
              <p:cNvPr id="120" name="墨迹 119"/>
            </p:nvPicPr>
            <p:blipFill>
              <a:blip r:embed="rId234"/>
            </p:blipFill>
            <p:spPr>
              <a:xfrm>
                <a:off x="2741930" y="4295140"/>
                <a:ext cx="187325" cy="133985"/>
              </a:xfrm>
              <a:prstGeom prst="rect"/>
            </p:spPr>
          </p:pic>
        </mc:Fallback>
      </mc:AlternateContent>
      <mc:AlternateContent xmlns:mc="http://schemas.openxmlformats.org/markup-compatibility/2006" xmlns:p14="http://schemas.microsoft.com/office/powerpoint/2010/main">
        <mc:Choice Requires="p14">
          <p:contentPart p14:bwMode="auto" r:id="rId235">
            <p14:nvContentPartPr>
              <p14:cNvPr id="121" name="墨迹 120"/>
              <p14:cNvContentPartPr/>
              <p14:nvPr/>
            </p14:nvContentPartPr>
            <p14:xfrm>
              <a:off x="2750820" y="4357370"/>
              <a:ext cx="26670" cy="259080"/>
            </p14:xfrm>
          </p:contentPart>
        </mc:Choice>
        <mc:Fallback xmlns="">
          <p:pic>
            <p:nvPicPr>
              <p:cNvPr id="121" name="墨迹 120"/>
            </p:nvPicPr>
            <p:blipFill>
              <a:blip r:embed="rId236"/>
            </p:blipFill>
            <p:spPr>
              <a:xfrm>
                <a:off x="2750820" y="4357370"/>
                <a:ext cx="26670" cy="259080"/>
              </a:xfrm>
              <a:prstGeom prst="rect"/>
            </p:spPr>
          </p:pic>
        </mc:Fallback>
      </mc:AlternateContent>
      <mc:AlternateContent xmlns:mc="http://schemas.openxmlformats.org/markup-compatibility/2006" xmlns:p14="http://schemas.microsoft.com/office/powerpoint/2010/main">
        <mc:Choice Requires="p14">
          <p:contentPart p14:bwMode="auto" r:id="rId237">
            <p14:nvContentPartPr>
              <p14:cNvPr id="122" name="墨迹 121"/>
              <p14:cNvContentPartPr/>
              <p14:nvPr/>
            </p14:nvContentPartPr>
            <p14:xfrm>
              <a:off x="2920365" y="4348480"/>
              <a:ext cx="142875" cy="303530"/>
            </p14:xfrm>
          </p:contentPart>
        </mc:Choice>
        <mc:Fallback xmlns="">
          <p:pic>
            <p:nvPicPr>
              <p:cNvPr id="122" name="墨迹 121"/>
            </p:nvPicPr>
            <p:blipFill>
              <a:blip r:embed="rId238"/>
            </p:blipFill>
            <p:spPr>
              <a:xfrm>
                <a:off x="2920365" y="4348480"/>
                <a:ext cx="142875" cy="303530"/>
              </a:xfrm>
              <a:prstGeom prst="rect"/>
            </p:spPr>
          </p:pic>
        </mc:Fallback>
      </mc:AlternateContent>
      <mc:AlternateContent xmlns:mc="http://schemas.openxmlformats.org/markup-compatibility/2006" xmlns:p14="http://schemas.microsoft.com/office/powerpoint/2010/main">
        <mc:Choice Requires="p14">
          <p:contentPart p14:bwMode="auto" r:id="rId239">
            <p14:nvContentPartPr>
              <p14:cNvPr id="123" name="墨迹 122"/>
              <p14:cNvContentPartPr/>
              <p14:nvPr/>
            </p14:nvContentPartPr>
            <p14:xfrm>
              <a:off x="3134995" y="4071620"/>
              <a:ext cx="35560" cy="187325"/>
            </p14:xfrm>
          </p:contentPart>
        </mc:Choice>
        <mc:Fallback xmlns="">
          <p:pic>
            <p:nvPicPr>
              <p:cNvPr id="123" name="墨迹 122"/>
            </p:nvPicPr>
            <p:blipFill>
              <a:blip r:embed="rId240"/>
            </p:blipFill>
            <p:spPr>
              <a:xfrm>
                <a:off x="3134995" y="4071620"/>
                <a:ext cx="35560" cy="187325"/>
              </a:xfrm>
              <a:prstGeom prst="rect"/>
            </p:spPr>
          </p:pic>
        </mc:Fallback>
      </mc:AlternateContent>
      <mc:AlternateContent xmlns:mc="http://schemas.openxmlformats.org/markup-compatibility/2006" xmlns:p14="http://schemas.microsoft.com/office/powerpoint/2010/main">
        <mc:Choice Requires="p14">
          <p:contentPart p14:bwMode="auto" r:id="rId241">
            <p14:nvContentPartPr>
              <p14:cNvPr id="124" name="墨迹 123"/>
              <p14:cNvContentPartPr/>
              <p14:nvPr/>
            </p14:nvContentPartPr>
            <p14:xfrm>
              <a:off x="3223895" y="4152265"/>
              <a:ext cx="142875" cy="35560"/>
            </p14:xfrm>
          </p:contentPart>
        </mc:Choice>
        <mc:Fallback xmlns="">
          <p:pic>
            <p:nvPicPr>
              <p:cNvPr id="124" name="墨迹 123"/>
            </p:nvPicPr>
            <p:blipFill>
              <a:blip r:embed="rId242"/>
            </p:blipFill>
            <p:spPr>
              <a:xfrm>
                <a:off x="3223895" y="4152265"/>
                <a:ext cx="142875" cy="35560"/>
              </a:xfrm>
              <a:prstGeom prst="rect"/>
            </p:spPr>
          </p:pic>
        </mc:Fallback>
      </mc:AlternateContent>
      <mc:AlternateContent xmlns:mc="http://schemas.openxmlformats.org/markup-compatibility/2006" xmlns:p14="http://schemas.microsoft.com/office/powerpoint/2010/main">
        <mc:Choice Requires="p14">
          <p:contentPart p14:bwMode="auto" r:id="rId243">
            <p14:nvContentPartPr>
              <p14:cNvPr id="125" name="墨迹 124"/>
              <p14:cNvContentPartPr/>
              <p14:nvPr/>
            </p14:nvContentPartPr>
            <p14:xfrm>
              <a:off x="3429635" y="4098290"/>
              <a:ext cx="62230" cy="98425"/>
            </p14:xfrm>
          </p:contentPart>
        </mc:Choice>
        <mc:Fallback xmlns="">
          <p:pic>
            <p:nvPicPr>
              <p:cNvPr id="125" name="墨迹 124"/>
            </p:nvPicPr>
            <p:blipFill>
              <a:blip r:embed="rId244"/>
            </p:blipFill>
            <p:spPr>
              <a:xfrm>
                <a:off x="3429635" y="4098290"/>
                <a:ext cx="62230" cy="98425"/>
              </a:xfrm>
              <a:prstGeom prst="rect"/>
            </p:spPr>
          </p:pic>
        </mc:Fallback>
      </mc:AlternateContent>
      <mc:AlternateContent xmlns:mc="http://schemas.openxmlformats.org/markup-compatibility/2006" xmlns:p14="http://schemas.microsoft.com/office/powerpoint/2010/main">
        <mc:Choice Requires="p14">
          <p:contentPart p14:bwMode="auto" r:id="rId245">
            <p14:nvContentPartPr>
              <p14:cNvPr id="126" name="墨迹 125"/>
              <p14:cNvContentPartPr/>
              <p14:nvPr/>
            </p14:nvContentPartPr>
            <p14:xfrm>
              <a:off x="3313430" y="4053840"/>
              <a:ext cx="276860" cy="250190"/>
            </p14:xfrm>
          </p:contentPart>
        </mc:Choice>
        <mc:Fallback xmlns="">
          <p:pic>
            <p:nvPicPr>
              <p:cNvPr id="126" name="墨迹 125"/>
            </p:nvPicPr>
            <p:blipFill>
              <a:blip r:embed="rId246"/>
            </p:blipFill>
            <p:spPr>
              <a:xfrm>
                <a:off x="3313430" y="4053840"/>
                <a:ext cx="276860" cy="250190"/>
              </a:xfrm>
              <a:prstGeom prst="rect"/>
            </p:spPr>
          </p:pic>
        </mc:Fallback>
      </mc:AlternateContent>
      <mc:AlternateContent xmlns:mc="http://schemas.openxmlformats.org/markup-compatibility/2006" xmlns:p14="http://schemas.microsoft.com/office/powerpoint/2010/main">
        <mc:Choice Requires="p14">
          <p:contentPart p14:bwMode="auto" r:id="rId247">
            <p14:nvContentPartPr>
              <p14:cNvPr id="127" name="墨迹 126"/>
              <p14:cNvContentPartPr/>
              <p14:nvPr/>
            </p14:nvContentPartPr>
            <p14:xfrm>
              <a:off x="1205230" y="5473700"/>
              <a:ext cx="89535" cy="116205"/>
            </p14:xfrm>
          </p:contentPart>
        </mc:Choice>
        <mc:Fallback xmlns="">
          <p:pic>
            <p:nvPicPr>
              <p:cNvPr id="127" name="墨迹 126"/>
            </p:nvPicPr>
            <p:blipFill>
              <a:blip r:embed="rId248"/>
            </p:blipFill>
            <p:spPr>
              <a:xfrm>
                <a:off x="1205230" y="5473700"/>
                <a:ext cx="89535" cy="116205"/>
              </a:xfrm>
              <a:prstGeom prst="rect"/>
            </p:spPr>
          </p:pic>
        </mc:Fallback>
      </mc:AlternateContent>
      <mc:AlternateContent xmlns:mc="http://schemas.openxmlformats.org/markup-compatibility/2006" xmlns:p14="http://schemas.microsoft.com/office/powerpoint/2010/main">
        <mc:Choice Requires="p14">
          <p:contentPart p14:bwMode="auto" r:id="rId249">
            <p14:nvContentPartPr>
              <p14:cNvPr id="128" name="墨迹 127"/>
              <p14:cNvContentPartPr/>
              <p14:nvPr/>
            </p14:nvContentPartPr>
            <p14:xfrm>
              <a:off x="1455420" y="5455920"/>
              <a:ext cx="8890" cy="62230"/>
            </p14:xfrm>
          </p:contentPart>
        </mc:Choice>
        <mc:Fallback xmlns="">
          <p:pic>
            <p:nvPicPr>
              <p:cNvPr id="128" name="墨迹 127"/>
            </p:nvPicPr>
            <p:blipFill>
              <a:blip r:embed="rId250"/>
            </p:blipFill>
            <p:spPr>
              <a:xfrm>
                <a:off x="1455420" y="5455920"/>
                <a:ext cx="8890" cy="62230"/>
              </a:xfrm>
              <a:prstGeom prst="rect"/>
            </p:spPr>
          </p:pic>
        </mc:Fallback>
      </mc:AlternateContent>
      <mc:AlternateContent xmlns:mc="http://schemas.openxmlformats.org/markup-compatibility/2006" xmlns:p14="http://schemas.microsoft.com/office/powerpoint/2010/main">
        <mc:Choice Requires="p14">
          <p:contentPart p14:bwMode="auto" r:id="rId251">
            <p14:nvContentPartPr>
              <p14:cNvPr id="129" name="墨迹 128"/>
              <p14:cNvContentPartPr/>
              <p14:nvPr/>
            </p14:nvContentPartPr>
            <p14:xfrm>
              <a:off x="1357630" y="5276850"/>
              <a:ext cx="44450" cy="152400"/>
            </p14:xfrm>
          </p:contentPart>
        </mc:Choice>
        <mc:Fallback xmlns="">
          <p:pic>
            <p:nvPicPr>
              <p:cNvPr id="129" name="墨迹 128"/>
            </p:nvPicPr>
            <p:blipFill>
              <a:blip r:embed="rId252"/>
            </p:blipFill>
            <p:spPr>
              <a:xfrm>
                <a:off x="1357630" y="5276850"/>
                <a:ext cx="44450" cy="152400"/>
              </a:xfrm>
              <a:prstGeom prst="rect"/>
            </p:spPr>
          </p:pic>
        </mc:Fallback>
      </mc:AlternateContent>
      <mc:AlternateContent xmlns:mc="http://schemas.openxmlformats.org/markup-compatibility/2006" xmlns:p14="http://schemas.microsoft.com/office/powerpoint/2010/main">
        <mc:Choice Requires="p14">
          <p:contentPart p14:bwMode="auto" r:id="rId253">
            <p14:nvContentPartPr>
              <p14:cNvPr id="130" name="墨迹 129"/>
              <p14:cNvContentPartPr/>
              <p14:nvPr/>
            </p14:nvContentPartPr>
            <p14:xfrm>
              <a:off x="1509395" y="5455920"/>
              <a:ext cx="8890" cy="88900"/>
            </p14:xfrm>
          </p:contentPart>
        </mc:Choice>
        <mc:Fallback xmlns="">
          <p:pic>
            <p:nvPicPr>
              <p:cNvPr id="130" name="墨迹 129"/>
            </p:nvPicPr>
            <p:blipFill>
              <a:blip r:embed="rId254"/>
            </p:blipFill>
            <p:spPr>
              <a:xfrm>
                <a:off x="1509395" y="5455920"/>
                <a:ext cx="8890" cy="88900"/>
              </a:xfrm>
              <a:prstGeom prst="rect"/>
            </p:spPr>
          </p:pic>
        </mc:Fallback>
      </mc:AlternateContent>
      <mc:AlternateContent xmlns:mc="http://schemas.openxmlformats.org/markup-compatibility/2006" xmlns:p14="http://schemas.microsoft.com/office/powerpoint/2010/main">
        <mc:Choice Requires="p14">
          <p:contentPart p14:bwMode="auto" r:id="rId255">
            <p14:nvContentPartPr>
              <p14:cNvPr id="131" name="墨迹 130"/>
              <p14:cNvContentPartPr/>
              <p14:nvPr/>
            </p14:nvContentPartPr>
            <p14:xfrm>
              <a:off x="1812925" y="5143500"/>
              <a:ext cx="267970" cy="571500"/>
            </p14:xfrm>
          </p:contentPart>
        </mc:Choice>
        <mc:Fallback xmlns="">
          <p:pic>
            <p:nvPicPr>
              <p:cNvPr id="131" name="墨迹 130"/>
            </p:nvPicPr>
            <p:blipFill>
              <a:blip r:embed="rId256"/>
            </p:blipFill>
            <p:spPr>
              <a:xfrm>
                <a:off x="1812925" y="5143500"/>
                <a:ext cx="267970" cy="571500"/>
              </a:xfrm>
              <a:prstGeom prst="rect"/>
            </p:spPr>
          </p:pic>
        </mc:Fallback>
      </mc:AlternateContent>
      <mc:AlternateContent xmlns:mc="http://schemas.openxmlformats.org/markup-compatibility/2006" xmlns:p14="http://schemas.microsoft.com/office/powerpoint/2010/main">
        <mc:Choice Requires="p14">
          <p:contentPart p14:bwMode="auto" r:id="rId257">
            <p14:nvContentPartPr>
              <p14:cNvPr id="132" name="墨迹 131"/>
              <p14:cNvContentPartPr/>
              <p14:nvPr/>
            </p14:nvContentPartPr>
            <p14:xfrm>
              <a:off x="1902460" y="5464810"/>
              <a:ext cx="169545" cy="151765"/>
            </p14:xfrm>
          </p:contentPart>
        </mc:Choice>
        <mc:Fallback xmlns="">
          <p:pic>
            <p:nvPicPr>
              <p:cNvPr id="132" name="墨迹 131"/>
            </p:nvPicPr>
            <p:blipFill>
              <a:blip r:embed="rId258"/>
            </p:blipFill>
            <p:spPr>
              <a:xfrm>
                <a:off x="1902460" y="5464810"/>
                <a:ext cx="169545" cy="151765"/>
              </a:xfrm>
              <a:prstGeom prst="rect"/>
            </p:spPr>
          </p:pic>
        </mc:Fallback>
      </mc:AlternateContent>
      <mc:AlternateContent xmlns:mc="http://schemas.openxmlformats.org/markup-compatibility/2006" xmlns:p14="http://schemas.microsoft.com/office/powerpoint/2010/main">
        <mc:Choice Requires="p14">
          <p:contentPart p14:bwMode="auto" r:id="rId259">
            <p14:nvContentPartPr>
              <p14:cNvPr id="133" name="墨迹 132"/>
              <p14:cNvContentPartPr/>
              <p14:nvPr/>
            </p14:nvContentPartPr>
            <p14:xfrm>
              <a:off x="2125345" y="5482590"/>
              <a:ext cx="8890" cy="142875"/>
            </p14:xfrm>
          </p:contentPart>
        </mc:Choice>
        <mc:Fallback xmlns="">
          <p:pic>
            <p:nvPicPr>
              <p:cNvPr id="133" name="墨迹 132"/>
            </p:nvPicPr>
            <p:blipFill>
              <a:blip r:embed="rId260"/>
            </p:blipFill>
            <p:spPr>
              <a:xfrm>
                <a:off x="2125345" y="5482590"/>
                <a:ext cx="8890" cy="142875"/>
              </a:xfrm>
              <a:prstGeom prst="rect"/>
            </p:spPr>
          </p:pic>
        </mc:Fallback>
      </mc:AlternateContent>
      <mc:AlternateContent xmlns:mc="http://schemas.openxmlformats.org/markup-compatibility/2006" xmlns:p14="http://schemas.microsoft.com/office/powerpoint/2010/main">
        <mc:Choice Requires="p14">
          <p:contentPart p14:bwMode="auto" r:id="rId261">
            <p14:nvContentPartPr>
              <p14:cNvPr id="134" name="墨迹 133"/>
              <p14:cNvContentPartPr/>
              <p14:nvPr/>
            </p14:nvContentPartPr>
            <p14:xfrm>
              <a:off x="2125345" y="5321935"/>
              <a:ext cx="71755" cy="88900"/>
            </p14:xfrm>
          </p:contentPart>
        </mc:Choice>
        <mc:Fallback xmlns="">
          <p:pic>
            <p:nvPicPr>
              <p:cNvPr id="134" name="墨迹 133"/>
            </p:nvPicPr>
            <p:blipFill>
              <a:blip r:embed="rId262"/>
            </p:blipFill>
            <p:spPr>
              <a:xfrm>
                <a:off x="2125345" y="5321935"/>
                <a:ext cx="71755" cy="88900"/>
              </a:xfrm>
              <a:prstGeom prst="rect"/>
            </p:spPr>
          </p:pic>
        </mc:Fallback>
      </mc:AlternateContent>
      <mc:AlternateContent xmlns:mc="http://schemas.openxmlformats.org/markup-compatibility/2006" xmlns:p14="http://schemas.microsoft.com/office/powerpoint/2010/main">
        <mc:Choice Requires="p14">
          <p:contentPart p14:bwMode="auto" r:id="rId263">
            <p14:nvContentPartPr>
              <p14:cNvPr id="135" name="墨迹 134"/>
              <p14:cNvContentPartPr/>
              <p14:nvPr/>
            </p14:nvContentPartPr>
            <p14:xfrm>
              <a:off x="2143125" y="5464810"/>
              <a:ext cx="179070" cy="321310"/>
            </p14:xfrm>
          </p:contentPart>
        </mc:Choice>
        <mc:Fallback xmlns="">
          <p:pic>
            <p:nvPicPr>
              <p:cNvPr id="135" name="墨迹 134"/>
            </p:nvPicPr>
            <p:blipFill>
              <a:blip r:embed="rId264"/>
            </p:blipFill>
            <p:spPr>
              <a:xfrm>
                <a:off x="2143125" y="5464810"/>
                <a:ext cx="179070" cy="321310"/>
              </a:xfrm>
              <a:prstGeom prst="rect"/>
            </p:spPr>
          </p:pic>
        </mc:Fallback>
      </mc:AlternateContent>
      <mc:AlternateContent xmlns:mc="http://schemas.openxmlformats.org/markup-compatibility/2006" xmlns:p14="http://schemas.microsoft.com/office/powerpoint/2010/main">
        <mc:Choice Requires="p14">
          <p:contentPart p14:bwMode="auto" r:id="rId265">
            <p14:nvContentPartPr>
              <p14:cNvPr id="136" name="墨迹 135"/>
              <p14:cNvContentPartPr/>
              <p14:nvPr/>
            </p14:nvContentPartPr>
            <p14:xfrm>
              <a:off x="2348865" y="5304155"/>
              <a:ext cx="116205" cy="356870"/>
            </p14:xfrm>
          </p:contentPart>
        </mc:Choice>
        <mc:Fallback xmlns="">
          <p:pic>
            <p:nvPicPr>
              <p:cNvPr id="136" name="墨迹 135"/>
            </p:nvPicPr>
            <p:blipFill>
              <a:blip r:embed="rId266"/>
            </p:blipFill>
            <p:spPr>
              <a:xfrm>
                <a:off x="2348865" y="5304155"/>
                <a:ext cx="116205" cy="356870"/>
              </a:xfrm>
              <a:prstGeom prst="rect"/>
            </p:spPr>
          </p:pic>
        </mc:Fallback>
      </mc:AlternateContent>
      <mc:AlternateContent xmlns:mc="http://schemas.openxmlformats.org/markup-compatibility/2006" xmlns:p14="http://schemas.microsoft.com/office/powerpoint/2010/main">
        <mc:Choice Requires="p14">
          <p:contentPart p14:bwMode="auto" r:id="rId267">
            <p14:nvContentPartPr>
              <p14:cNvPr id="137" name="墨迹 136"/>
              <p14:cNvContentPartPr/>
              <p14:nvPr/>
            </p14:nvContentPartPr>
            <p14:xfrm>
              <a:off x="2456180" y="5429250"/>
              <a:ext cx="276860" cy="249555"/>
            </p14:xfrm>
          </p:contentPart>
        </mc:Choice>
        <mc:Fallback xmlns="">
          <p:pic>
            <p:nvPicPr>
              <p:cNvPr id="137" name="墨迹 136"/>
            </p:nvPicPr>
            <p:blipFill>
              <a:blip r:embed="rId268"/>
            </p:blipFill>
            <p:spPr>
              <a:xfrm>
                <a:off x="2456180" y="5429250"/>
                <a:ext cx="276860" cy="249555"/>
              </a:xfrm>
              <a:prstGeom prst="rect"/>
            </p:spPr>
          </p:pic>
        </mc:Fallback>
      </mc:AlternateContent>
      <mc:AlternateContent xmlns:mc="http://schemas.openxmlformats.org/markup-compatibility/2006" xmlns:p14="http://schemas.microsoft.com/office/powerpoint/2010/main">
        <mc:Choice Requires="p14">
          <p:contentPart p14:bwMode="auto" r:id="rId269">
            <p14:nvContentPartPr>
              <p14:cNvPr id="138" name="墨迹 137"/>
              <p14:cNvContentPartPr/>
              <p14:nvPr/>
            </p14:nvContentPartPr>
            <p14:xfrm>
              <a:off x="2992120" y="5393055"/>
              <a:ext cx="142875" cy="26670"/>
            </p14:xfrm>
          </p:contentPart>
        </mc:Choice>
        <mc:Fallback xmlns="">
          <p:pic>
            <p:nvPicPr>
              <p:cNvPr id="138" name="墨迹 137"/>
            </p:nvPicPr>
            <p:blipFill>
              <a:blip r:embed="rId270"/>
            </p:blipFill>
            <p:spPr>
              <a:xfrm>
                <a:off x="2992120" y="5393055"/>
                <a:ext cx="142875" cy="26670"/>
              </a:xfrm>
              <a:prstGeom prst="rect"/>
            </p:spPr>
          </p:pic>
        </mc:Fallback>
      </mc:AlternateContent>
      <mc:AlternateContent xmlns:mc="http://schemas.openxmlformats.org/markup-compatibility/2006" xmlns:p14="http://schemas.microsoft.com/office/powerpoint/2010/main">
        <mc:Choice Requires="p14">
          <p:contentPart p14:bwMode="auto" r:id="rId271">
            <p14:nvContentPartPr>
              <p14:cNvPr id="139" name="墨迹 138"/>
              <p14:cNvContentPartPr/>
              <p14:nvPr/>
            </p14:nvContentPartPr>
            <p14:xfrm>
              <a:off x="2955925" y="5518150"/>
              <a:ext cx="196850" cy="17780"/>
            </p14:xfrm>
          </p:contentPart>
        </mc:Choice>
        <mc:Fallback xmlns="">
          <p:pic>
            <p:nvPicPr>
              <p:cNvPr id="139" name="墨迹 138"/>
            </p:nvPicPr>
            <p:blipFill>
              <a:blip r:embed="rId272"/>
            </p:blipFill>
            <p:spPr>
              <a:xfrm>
                <a:off x="2955925" y="5518150"/>
                <a:ext cx="196850" cy="17780"/>
              </a:xfrm>
              <a:prstGeom prst="rect"/>
            </p:spPr>
          </p:pic>
        </mc:Fallback>
      </mc:AlternateContent>
      <mc:AlternateContent xmlns:mc="http://schemas.openxmlformats.org/markup-compatibility/2006" xmlns:p14="http://schemas.microsoft.com/office/powerpoint/2010/main">
        <mc:Choice Requires="p14">
          <p:contentPart p14:bwMode="auto" r:id="rId273">
            <p14:nvContentPartPr>
              <p14:cNvPr id="140" name="墨迹 139"/>
              <p14:cNvContentPartPr/>
              <p14:nvPr/>
            </p14:nvContentPartPr>
            <p14:xfrm>
              <a:off x="3241675" y="5232400"/>
              <a:ext cx="304165" cy="607060"/>
            </p14:xfrm>
          </p:contentPart>
        </mc:Choice>
        <mc:Fallback xmlns="">
          <p:pic>
            <p:nvPicPr>
              <p:cNvPr id="140" name="墨迹 139"/>
            </p:nvPicPr>
            <p:blipFill>
              <a:blip r:embed="rId274"/>
            </p:blipFill>
            <p:spPr>
              <a:xfrm>
                <a:off x="3241675" y="5232400"/>
                <a:ext cx="304165" cy="607060"/>
              </a:xfrm>
              <a:prstGeom prst="rect"/>
            </p:spPr>
          </p:pic>
        </mc:Fallback>
      </mc:AlternateContent>
      <mc:AlternateContent xmlns:mc="http://schemas.openxmlformats.org/markup-compatibility/2006" xmlns:p14="http://schemas.microsoft.com/office/powerpoint/2010/main">
        <mc:Choice Requires="p14">
          <p:contentPart p14:bwMode="auto" r:id="rId275">
            <p14:nvContentPartPr>
              <p14:cNvPr id="141" name="墨迹 140"/>
              <p14:cNvContentPartPr/>
              <p14:nvPr/>
            </p14:nvContentPartPr>
            <p14:xfrm>
              <a:off x="3634740" y="5116195"/>
              <a:ext cx="27305" cy="142875"/>
            </p14:xfrm>
          </p:contentPart>
        </mc:Choice>
        <mc:Fallback xmlns="">
          <p:pic>
            <p:nvPicPr>
              <p:cNvPr id="141" name="墨迹 140"/>
            </p:nvPicPr>
            <p:blipFill>
              <a:blip r:embed="rId276"/>
            </p:blipFill>
            <p:spPr>
              <a:xfrm>
                <a:off x="3634740" y="5116195"/>
                <a:ext cx="27305" cy="142875"/>
              </a:xfrm>
              <a:prstGeom prst="rect"/>
            </p:spPr>
          </p:pic>
        </mc:Fallback>
      </mc:AlternateContent>
      <mc:AlternateContent xmlns:mc="http://schemas.openxmlformats.org/markup-compatibility/2006" xmlns:p14="http://schemas.microsoft.com/office/powerpoint/2010/main">
        <mc:Choice Requires="p14">
          <p:contentPart p14:bwMode="auto" r:id="rId277">
            <p14:nvContentPartPr>
              <p14:cNvPr id="142" name="墨迹 141"/>
              <p14:cNvContentPartPr/>
              <p14:nvPr/>
            </p14:nvContentPartPr>
            <p14:xfrm>
              <a:off x="3572510" y="5116195"/>
              <a:ext cx="178435" cy="187960"/>
            </p14:xfrm>
          </p:contentPart>
        </mc:Choice>
        <mc:Fallback xmlns="">
          <p:pic>
            <p:nvPicPr>
              <p:cNvPr id="142" name="墨迹 141"/>
            </p:nvPicPr>
            <p:blipFill>
              <a:blip r:embed="rId278"/>
            </p:blipFill>
            <p:spPr>
              <a:xfrm>
                <a:off x="3572510" y="5116195"/>
                <a:ext cx="178435" cy="187960"/>
              </a:xfrm>
              <a:prstGeom prst="rect"/>
            </p:spPr>
          </p:pic>
        </mc:Fallback>
      </mc:AlternateContent>
      <mc:AlternateContent xmlns:mc="http://schemas.openxmlformats.org/markup-compatibility/2006" xmlns:p14="http://schemas.microsoft.com/office/powerpoint/2010/main">
        <mc:Choice Requires="p14">
          <p:contentPart p14:bwMode="auto" r:id="rId279">
            <p14:nvContentPartPr>
              <p14:cNvPr id="143" name="墨迹 142"/>
              <p14:cNvContentPartPr/>
              <p14:nvPr/>
            </p14:nvContentPartPr>
            <p14:xfrm>
              <a:off x="3652520" y="5419725"/>
              <a:ext cx="125095" cy="285750"/>
            </p14:xfrm>
          </p:contentPart>
        </mc:Choice>
        <mc:Fallback xmlns="">
          <p:pic>
            <p:nvPicPr>
              <p:cNvPr id="143" name="墨迹 142"/>
            </p:nvPicPr>
            <p:blipFill>
              <a:blip r:embed="rId280"/>
            </p:blipFill>
            <p:spPr>
              <a:xfrm>
                <a:off x="3652520" y="5419725"/>
                <a:ext cx="125095" cy="285750"/>
              </a:xfrm>
              <a:prstGeom prst="rect"/>
            </p:spPr>
          </p:pic>
        </mc:Fallback>
      </mc:AlternateContent>
      <mc:AlternateContent xmlns:mc="http://schemas.openxmlformats.org/markup-compatibility/2006" xmlns:p14="http://schemas.microsoft.com/office/powerpoint/2010/main">
        <mc:Choice Requires="p14">
          <p:contentPart p14:bwMode="auto" r:id="rId281">
            <p14:nvContentPartPr>
              <p14:cNvPr id="144" name="墨迹 143"/>
              <p14:cNvContentPartPr/>
              <p14:nvPr/>
            </p14:nvContentPartPr>
            <p14:xfrm>
              <a:off x="3867150" y="5473700"/>
              <a:ext cx="26670" cy="213995"/>
            </p14:xfrm>
          </p:contentPart>
        </mc:Choice>
        <mc:Fallback xmlns="">
          <p:pic>
            <p:nvPicPr>
              <p:cNvPr id="144" name="墨迹 143"/>
            </p:nvPicPr>
            <p:blipFill>
              <a:blip r:embed="rId282"/>
            </p:blipFill>
            <p:spPr>
              <a:xfrm>
                <a:off x="3867150" y="5473700"/>
                <a:ext cx="26670" cy="213995"/>
              </a:xfrm>
              <a:prstGeom prst="rect"/>
            </p:spPr>
          </p:pic>
        </mc:Fallback>
      </mc:AlternateContent>
      <mc:AlternateContent xmlns:mc="http://schemas.openxmlformats.org/markup-compatibility/2006" xmlns:p14="http://schemas.microsoft.com/office/powerpoint/2010/main">
        <mc:Choice Requires="p14">
          <p:contentPart p14:bwMode="auto" r:id="rId283">
            <p14:nvContentPartPr>
              <p14:cNvPr id="145" name="墨迹 144"/>
              <p14:cNvContentPartPr/>
              <p14:nvPr/>
            </p14:nvContentPartPr>
            <p14:xfrm>
              <a:off x="3911600" y="5562600"/>
              <a:ext cx="187960" cy="18415"/>
            </p14:xfrm>
          </p:contentPart>
        </mc:Choice>
        <mc:Fallback xmlns="">
          <p:pic>
            <p:nvPicPr>
              <p:cNvPr id="145" name="墨迹 144"/>
            </p:nvPicPr>
            <p:blipFill>
              <a:blip r:embed="rId284"/>
            </p:blipFill>
            <p:spPr>
              <a:xfrm>
                <a:off x="3911600" y="5562600"/>
                <a:ext cx="187960" cy="18415"/>
              </a:xfrm>
              <a:prstGeom prst="rect"/>
            </p:spPr>
          </p:pic>
        </mc:Fallback>
      </mc:AlternateContent>
      <mc:AlternateContent xmlns:mc="http://schemas.openxmlformats.org/markup-compatibility/2006" xmlns:p14="http://schemas.microsoft.com/office/powerpoint/2010/main">
        <mc:Choice Requires="p14">
          <p:contentPart p14:bwMode="auto" r:id="rId285">
            <p14:nvContentPartPr>
              <p14:cNvPr id="146" name="墨迹 145"/>
              <p14:cNvContentPartPr/>
              <p14:nvPr/>
            </p14:nvContentPartPr>
            <p14:xfrm>
              <a:off x="4152900" y="5455920"/>
              <a:ext cx="205740" cy="330200"/>
            </p14:xfrm>
          </p:contentPart>
        </mc:Choice>
        <mc:Fallback xmlns="">
          <p:pic>
            <p:nvPicPr>
              <p:cNvPr id="146" name="墨迹 145"/>
            </p:nvPicPr>
            <p:blipFill>
              <a:blip r:embed="rId286"/>
            </p:blipFill>
            <p:spPr>
              <a:xfrm>
                <a:off x="4152900" y="5455920"/>
                <a:ext cx="205740" cy="330200"/>
              </a:xfrm>
              <a:prstGeom prst="rect"/>
            </p:spPr>
          </p:pic>
        </mc:Fallback>
      </mc:AlternateContent>
      <mc:AlternateContent xmlns:mc="http://schemas.openxmlformats.org/markup-compatibility/2006" xmlns:p14="http://schemas.microsoft.com/office/powerpoint/2010/main">
        <mc:Choice Requires="p14">
          <p:contentPart p14:bwMode="auto" r:id="rId287">
            <p14:nvContentPartPr>
              <p14:cNvPr id="147" name="墨迹 146"/>
              <p14:cNvContentPartPr/>
              <p14:nvPr/>
            </p14:nvContentPartPr>
            <p14:xfrm>
              <a:off x="4385310" y="5491480"/>
              <a:ext cx="142875" cy="250190"/>
            </p14:xfrm>
          </p:contentPart>
        </mc:Choice>
        <mc:Fallback xmlns="">
          <p:pic>
            <p:nvPicPr>
              <p:cNvPr id="147" name="墨迹 146"/>
            </p:nvPicPr>
            <p:blipFill>
              <a:blip r:embed="rId288"/>
            </p:blipFill>
            <p:spPr>
              <a:xfrm>
                <a:off x="4385310" y="5491480"/>
                <a:ext cx="142875" cy="250190"/>
              </a:xfrm>
              <a:prstGeom prst="rect"/>
            </p:spPr>
          </p:pic>
        </mc:Fallback>
      </mc:AlternateContent>
      <mc:AlternateContent xmlns:mc="http://schemas.openxmlformats.org/markup-compatibility/2006" xmlns:p14="http://schemas.microsoft.com/office/powerpoint/2010/main">
        <mc:Choice Requires="p14">
          <p:contentPart p14:bwMode="auto" r:id="rId289">
            <p14:nvContentPartPr>
              <p14:cNvPr id="148" name="墨迹 147"/>
              <p14:cNvContentPartPr/>
              <p14:nvPr/>
            </p14:nvContentPartPr>
            <p14:xfrm>
              <a:off x="4635500" y="5143500"/>
              <a:ext cx="35560" cy="178435"/>
            </p14:xfrm>
          </p:contentPart>
        </mc:Choice>
        <mc:Fallback xmlns="">
          <p:pic>
            <p:nvPicPr>
              <p:cNvPr id="148" name="墨迹 147"/>
            </p:nvPicPr>
            <p:blipFill>
              <a:blip r:embed="rId290"/>
            </p:blipFill>
            <p:spPr>
              <a:xfrm>
                <a:off x="4635500" y="5143500"/>
                <a:ext cx="35560" cy="178435"/>
              </a:xfrm>
              <a:prstGeom prst="rect"/>
            </p:spPr>
          </p:pic>
        </mc:Fallback>
      </mc:AlternateContent>
      <mc:AlternateContent xmlns:mc="http://schemas.openxmlformats.org/markup-compatibility/2006" xmlns:p14="http://schemas.microsoft.com/office/powerpoint/2010/main">
        <mc:Choice Requires="p14">
          <p:contentPart p14:bwMode="auto" r:id="rId291">
            <p14:nvContentPartPr>
              <p14:cNvPr id="149" name="墨迹 148"/>
              <p14:cNvContentPartPr/>
              <p14:nvPr/>
            </p14:nvContentPartPr>
            <p14:xfrm>
              <a:off x="4697730" y="5241290"/>
              <a:ext cx="142875" cy="8890"/>
            </p14:xfrm>
          </p:contentPart>
        </mc:Choice>
        <mc:Fallback xmlns="">
          <p:pic>
            <p:nvPicPr>
              <p:cNvPr id="149" name="墨迹 148"/>
            </p:nvPicPr>
            <p:blipFill>
              <a:blip r:embed="rId292"/>
            </p:blipFill>
            <p:spPr>
              <a:xfrm>
                <a:off x="4697730" y="5241290"/>
                <a:ext cx="142875" cy="8890"/>
              </a:xfrm>
              <a:prstGeom prst="rect"/>
            </p:spPr>
          </p:pic>
        </mc:Fallback>
      </mc:AlternateContent>
      <mc:AlternateContent xmlns:mc="http://schemas.openxmlformats.org/markup-compatibility/2006" xmlns:p14="http://schemas.microsoft.com/office/powerpoint/2010/main">
        <mc:Choice Requires="p14">
          <p:contentPart p14:bwMode="auto" r:id="rId293">
            <p14:nvContentPartPr>
              <p14:cNvPr id="150" name="墨迹 149"/>
              <p14:cNvContentPartPr/>
              <p14:nvPr/>
            </p14:nvContentPartPr>
            <p14:xfrm>
              <a:off x="4885690" y="5161280"/>
              <a:ext cx="88900" cy="17780"/>
            </p14:xfrm>
          </p:contentPart>
        </mc:Choice>
        <mc:Fallback xmlns="">
          <p:pic>
            <p:nvPicPr>
              <p:cNvPr id="150" name="墨迹 149"/>
            </p:nvPicPr>
            <p:blipFill>
              <a:blip r:embed="rId294"/>
            </p:blipFill>
            <p:spPr>
              <a:xfrm>
                <a:off x="4885690" y="5161280"/>
                <a:ext cx="88900" cy="17780"/>
              </a:xfrm>
              <a:prstGeom prst="rect"/>
            </p:spPr>
          </p:pic>
        </mc:Fallback>
      </mc:AlternateContent>
      <mc:AlternateContent xmlns:mc="http://schemas.openxmlformats.org/markup-compatibility/2006" xmlns:p14="http://schemas.microsoft.com/office/powerpoint/2010/main">
        <mc:Choice Requires="p14">
          <p:contentPart p14:bwMode="auto" r:id="rId295">
            <p14:nvContentPartPr>
              <p14:cNvPr id="151" name="墨迹 150"/>
              <p14:cNvContentPartPr/>
              <p14:nvPr/>
            </p14:nvContentPartPr>
            <p14:xfrm>
              <a:off x="4858385" y="5098415"/>
              <a:ext cx="142875" cy="259080"/>
            </p14:xfrm>
          </p:contentPart>
        </mc:Choice>
        <mc:Fallback xmlns="">
          <p:pic>
            <p:nvPicPr>
              <p:cNvPr id="151" name="墨迹 150"/>
            </p:nvPicPr>
            <p:blipFill>
              <a:blip r:embed="rId296"/>
            </p:blipFill>
            <p:spPr>
              <a:xfrm>
                <a:off x="4858385" y="5098415"/>
                <a:ext cx="142875" cy="259080"/>
              </a:xfrm>
              <a:prstGeom prst="rect"/>
            </p:spPr>
          </p:pic>
        </mc:Fallback>
      </mc:AlternateContent>
      <mc:AlternateContent xmlns:mc="http://schemas.openxmlformats.org/markup-compatibility/2006" xmlns:p14="http://schemas.microsoft.com/office/powerpoint/2010/main">
        <mc:Choice Requires="p14">
          <p:contentPart p14:bwMode="auto" r:id="rId297">
            <p14:nvContentPartPr>
              <p14:cNvPr id="152" name="墨迹 151"/>
              <p14:cNvContentPartPr/>
              <p14:nvPr/>
            </p14:nvContentPartPr>
            <p14:xfrm>
              <a:off x="4822825" y="5553710"/>
              <a:ext cx="125095" cy="36195"/>
            </p14:xfrm>
          </p:contentPart>
        </mc:Choice>
        <mc:Fallback xmlns="">
          <p:pic>
            <p:nvPicPr>
              <p:cNvPr id="152" name="墨迹 151"/>
            </p:nvPicPr>
            <p:blipFill>
              <a:blip r:embed="rId298"/>
            </p:blipFill>
            <p:spPr>
              <a:xfrm>
                <a:off x="4822825" y="5553710"/>
                <a:ext cx="125095" cy="36195"/>
              </a:xfrm>
              <a:prstGeom prst="rect"/>
            </p:spPr>
          </p:pic>
        </mc:Fallback>
      </mc:AlternateContent>
      <mc:AlternateContent xmlns:mc="http://schemas.openxmlformats.org/markup-compatibility/2006" xmlns:p14="http://schemas.microsoft.com/office/powerpoint/2010/main">
        <mc:Choice Requires="p14">
          <p:contentPart p14:bwMode="auto" r:id="rId299">
            <p14:nvContentPartPr>
              <p14:cNvPr id="153" name="墨迹 152"/>
              <p14:cNvContentPartPr/>
              <p14:nvPr/>
            </p14:nvContentPartPr>
            <p14:xfrm>
              <a:off x="4787265" y="5678805"/>
              <a:ext cx="196215" cy="17780"/>
            </p14:xfrm>
          </p:contentPart>
        </mc:Choice>
        <mc:Fallback xmlns="">
          <p:pic>
            <p:nvPicPr>
              <p:cNvPr id="153" name="墨迹 152"/>
            </p:nvPicPr>
            <p:blipFill>
              <a:blip r:embed="rId300"/>
            </p:blipFill>
            <p:spPr>
              <a:xfrm>
                <a:off x="4787265" y="5678805"/>
                <a:ext cx="196215" cy="17780"/>
              </a:xfrm>
              <a:prstGeom prst="rect"/>
            </p:spPr>
          </p:pic>
        </mc:Fallback>
      </mc:AlternateContent>
      <mc:AlternateContent xmlns:mc="http://schemas.openxmlformats.org/markup-compatibility/2006" xmlns:p14="http://schemas.microsoft.com/office/powerpoint/2010/main">
        <mc:Choice Requires="p14">
          <p:contentPart p14:bwMode="auto" r:id="rId301">
            <p14:nvContentPartPr>
              <p14:cNvPr id="154" name="墨迹 153"/>
              <p14:cNvContentPartPr/>
              <p14:nvPr/>
            </p14:nvContentPartPr>
            <p14:xfrm>
              <a:off x="5055235" y="5482590"/>
              <a:ext cx="169545" cy="232410"/>
            </p14:xfrm>
          </p:contentPart>
        </mc:Choice>
        <mc:Fallback xmlns="">
          <p:pic>
            <p:nvPicPr>
              <p:cNvPr id="154" name="墨迹 153"/>
            </p:nvPicPr>
            <p:blipFill>
              <a:blip r:embed="rId302"/>
            </p:blipFill>
            <p:spPr>
              <a:xfrm>
                <a:off x="5055235" y="5482590"/>
                <a:ext cx="169545" cy="232410"/>
              </a:xfrm>
              <a:prstGeom prst="rect"/>
            </p:spPr>
          </p:pic>
        </mc:Fallback>
      </mc:AlternateContent>
      <mc:AlternateContent xmlns:mc="http://schemas.openxmlformats.org/markup-compatibility/2006" xmlns:p14="http://schemas.microsoft.com/office/powerpoint/2010/main">
        <mc:Choice Requires="p14">
          <p:contentPart p14:bwMode="auto" r:id="rId303">
            <p14:nvContentPartPr>
              <p14:cNvPr id="155" name="墨迹 154"/>
              <p14:cNvContentPartPr/>
              <p14:nvPr/>
            </p14:nvContentPartPr>
            <p14:xfrm>
              <a:off x="5966460" y="4258945"/>
              <a:ext cx="205105" cy="1125220"/>
            </p14:xfrm>
          </p:contentPart>
        </mc:Choice>
        <mc:Fallback xmlns="">
          <p:pic>
            <p:nvPicPr>
              <p:cNvPr id="155" name="墨迹 154"/>
            </p:nvPicPr>
            <p:blipFill>
              <a:blip r:embed="rId304"/>
            </p:blipFill>
            <p:spPr>
              <a:xfrm>
                <a:off x="5966460" y="4258945"/>
                <a:ext cx="205105" cy="1125220"/>
              </a:xfrm>
              <a:prstGeom prst="rect"/>
            </p:spPr>
          </p:pic>
        </mc:Fallback>
      </mc:AlternateContent>
      <mc:AlternateContent xmlns:mc="http://schemas.openxmlformats.org/markup-compatibility/2006" xmlns:p14="http://schemas.microsoft.com/office/powerpoint/2010/main">
        <mc:Choice Requires="p14">
          <p:contentPart p14:bwMode="auto" r:id="rId305">
            <p14:nvContentPartPr>
              <p14:cNvPr id="156" name="墨迹 155"/>
              <p14:cNvContentPartPr/>
              <p14:nvPr/>
            </p14:nvContentPartPr>
            <p14:xfrm>
              <a:off x="6457315" y="4196715"/>
              <a:ext cx="35560" cy="222885"/>
            </p14:xfrm>
          </p:contentPart>
        </mc:Choice>
        <mc:Fallback xmlns="">
          <p:pic>
            <p:nvPicPr>
              <p:cNvPr id="156" name="墨迹 155"/>
            </p:nvPicPr>
            <p:blipFill>
              <a:blip r:embed="rId306"/>
            </p:blipFill>
            <p:spPr>
              <a:xfrm>
                <a:off x="6457315" y="4196715"/>
                <a:ext cx="35560" cy="222885"/>
              </a:xfrm>
              <a:prstGeom prst="rect"/>
            </p:spPr>
          </p:pic>
        </mc:Fallback>
      </mc:AlternateContent>
      <mc:AlternateContent xmlns:mc="http://schemas.openxmlformats.org/markup-compatibility/2006" xmlns:p14="http://schemas.microsoft.com/office/powerpoint/2010/main">
        <mc:Choice Requires="p14">
          <p:contentPart p14:bwMode="auto" r:id="rId307">
            <p14:nvContentPartPr>
              <p14:cNvPr id="157" name="墨迹 156"/>
              <p14:cNvContentPartPr/>
              <p14:nvPr/>
            </p14:nvContentPartPr>
            <p14:xfrm>
              <a:off x="6386195" y="4232275"/>
              <a:ext cx="213995" cy="285750"/>
            </p14:xfrm>
          </p:contentPart>
        </mc:Choice>
        <mc:Fallback xmlns="">
          <p:pic>
            <p:nvPicPr>
              <p:cNvPr id="157" name="墨迹 156"/>
            </p:nvPicPr>
            <p:blipFill>
              <a:blip r:embed="rId308"/>
            </p:blipFill>
            <p:spPr>
              <a:xfrm>
                <a:off x="6386195" y="4232275"/>
                <a:ext cx="213995" cy="285750"/>
              </a:xfrm>
              <a:prstGeom prst="rect"/>
            </p:spPr>
          </p:pic>
        </mc:Fallback>
      </mc:AlternateContent>
      <mc:AlternateContent xmlns:mc="http://schemas.openxmlformats.org/markup-compatibility/2006" xmlns:p14="http://schemas.microsoft.com/office/powerpoint/2010/main">
        <mc:Choice Requires="p14">
          <p:contentPart p14:bwMode="auto" r:id="rId309">
            <p14:nvContentPartPr>
              <p14:cNvPr id="158" name="墨迹 157"/>
              <p14:cNvContentPartPr/>
              <p14:nvPr/>
            </p14:nvContentPartPr>
            <p14:xfrm>
              <a:off x="6635750" y="4339590"/>
              <a:ext cx="143510" cy="17780"/>
            </p14:xfrm>
          </p:contentPart>
        </mc:Choice>
        <mc:Fallback xmlns="">
          <p:pic>
            <p:nvPicPr>
              <p:cNvPr id="158" name="墨迹 157"/>
            </p:nvPicPr>
            <p:blipFill>
              <a:blip r:embed="rId310"/>
            </p:blipFill>
            <p:spPr>
              <a:xfrm>
                <a:off x="6635750" y="4339590"/>
                <a:ext cx="143510" cy="17780"/>
              </a:xfrm>
              <a:prstGeom prst="rect"/>
            </p:spPr>
          </p:pic>
        </mc:Fallback>
      </mc:AlternateContent>
      <mc:AlternateContent xmlns:mc="http://schemas.openxmlformats.org/markup-compatibility/2006" xmlns:p14="http://schemas.microsoft.com/office/powerpoint/2010/main">
        <mc:Choice Requires="p14">
          <p:contentPart p14:bwMode="auto" r:id="rId311">
            <p14:nvContentPartPr>
              <p14:cNvPr id="159" name="墨迹 158"/>
              <p14:cNvContentPartPr/>
              <p14:nvPr/>
            </p14:nvContentPartPr>
            <p14:xfrm>
              <a:off x="6600190" y="4429125"/>
              <a:ext cx="250190" cy="26670"/>
            </p14:xfrm>
          </p:contentPart>
        </mc:Choice>
        <mc:Fallback xmlns="">
          <p:pic>
            <p:nvPicPr>
              <p:cNvPr id="159" name="墨迹 158"/>
            </p:nvPicPr>
            <p:blipFill>
              <a:blip r:embed="rId312"/>
            </p:blipFill>
            <p:spPr>
              <a:xfrm>
                <a:off x="6600190" y="4429125"/>
                <a:ext cx="250190" cy="26670"/>
              </a:xfrm>
              <a:prstGeom prst="rect"/>
            </p:spPr>
          </p:pic>
        </mc:Fallback>
      </mc:AlternateContent>
      <mc:AlternateContent xmlns:mc="http://schemas.openxmlformats.org/markup-compatibility/2006" xmlns:p14="http://schemas.microsoft.com/office/powerpoint/2010/main">
        <mc:Choice Requires="p14">
          <p:contentPart p14:bwMode="auto" r:id="rId313">
            <p14:nvContentPartPr>
              <p14:cNvPr id="160" name="墨迹 159"/>
              <p14:cNvContentPartPr/>
              <p14:nvPr/>
            </p14:nvContentPartPr>
            <p14:xfrm>
              <a:off x="6832600" y="4321810"/>
              <a:ext cx="232410" cy="213995"/>
            </p14:xfrm>
          </p:contentPart>
        </mc:Choice>
        <mc:Fallback xmlns="">
          <p:pic>
            <p:nvPicPr>
              <p:cNvPr id="160" name="墨迹 159"/>
            </p:nvPicPr>
            <p:blipFill>
              <a:blip r:embed="rId314"/>
            </p:blipFill>
            <p:spPr>
              <a:xfrm>
                <a:off x="6832600" y="4321810"/>
                <a:ext cx="232410" cy="213995"/>
              </a:xfrm>
              <a:prstGeom prst="rect"/>
            </p:spPr>
          </p:pic>
        </mc:Fallback>
      </mc:AlternateContent>
      <mc:AlternateContent xmlns:mc="http://schemas.openxmlformats.org/markup-compatibility/2006" xmlns:p14="http://schemas.microsoft.com/office/powerpoint/2010/main">
        <mc:Choice Requires="p14">
          <p:contentPart p14:bwMode="auto" r:id="rId315">
            <p14:nvContentPartPr>
              <p14:cNvPr id="161" name="墨迹 160"/>
              <p14:cNvContentPartPr/>
              <p14:nvPr/>
            </p14:nvContentPartPr>
            <p14:xfrm>
              <a:off x="7162800" y="4384040"/>
              <a:ext cx="8890" cy="62865"/>
            </p14:xfrm>
          </p:contentPart>
        </mc:Choice>
        <mc:Fallback xmlns="">
          <p:pic>
            <p:nvPicPr>
              <p:cNvPr id="161" name="墨迹 160"/>
            </p:nvPicPr>
            <p:blipFill>
              <a:blip r:embed="rId316"/>
            </p:blipFill>
            <p:spPr>
              <a:xfrm>
                <a:off x="7162800" y="4384040"/>
                <a:ext cx="8890" cy="62865"/>
              </a:xfrm>
              <a:prstGeom prst="rect"/>
            </p:spPr>
          </p:pic>
        </mc:Fallback>
      </mc:AlternateContent>
      <mc:AlternateContent xmlns:mc="http://schemas.openxmlformats.org/markup-compatibility/2006" xmlns:p14="http://schemas.microsoft.com/office/powerpoint/2010/main">
        <mc:Choice Requires="p14">
          <p:contentPart p14:bwMode="auto" r:id="rId317">
            <p14:nvContentPartPr>
              <p14:cNvPr id="162" name="墨迹 161"/>
              <p14:cNvContentPartPr/>
              <p14:nvPr/>
            </p14:nvContentPartPr>
            <p14:xfrm>
              <a:off x="7252335" y="4250055"/>
              <a:ext cx="205740" cy="321945"/>
            </p14:xfrm>
          </p:contentPart>
        </mc:Choice>
        <mc:Fallback xmlns="">
          <p:pic>
            <p:nvPicPr>
              <p:cNvPr id="162" name="墨迹 161"/>
            </p:nvPicPr>
            <p:blipFill>
              <a:blip r:embed="rId318"/>
            </p:blipFill>
            <p:spPr>
              <a:xfrm>
                <a:off x="7252335" y="4250055"/>
                <a:ext cx="205740" cy="321945"/>
              </a:xfrm>
              <a:prstGeom prst="rect"/>
            </p:spPr>
          </p:pic>
        </mc:Fallback>
      </mc:AlternateContent>
      <mc:AlternateContent xmlns:mc="http://schemas.openxmlformats.org/markup-compatibility/2006" xmlns:p14="http://schemas.microsoft.com/office/powerpoint/2010/main">
        <mc:Choice Requires="p14">
          <p:contentPart p14:bwMode="auto" r:id="rId319">
            <p14:nvContentPartPr>
              <p14:cNvPr id="163" name="墨迹 162"/>
              <p14:cNvContentPartPr/>
              <p14:nvPr/>
            </p14:nvContentPartPr>
            <p14:xfrm>
              <a:off x="7582535" y="4526915"/>
              <a:ext cx="27305" cy="45085"/>
            </p14:xfrm>
          </p:contentPart>
        </mc:Choice>
        <mc:Fallback xmlns="">
          <p:pic>
            <p:nvPicPr>
              <p:cNvPr id="163" name="墨迹 162"/>
            </p:nvPicPr>
            <p:blipFill>
              <a:blip r:embed="rId320"/>
            </p:blipFill>
            <p:spPr>
              <a:xfrm>
                <a:off x="7582535" y="4526915"/>
                <a:ext cx="27305" cy="45085"/>
              </a:xfrm>
              <a:prstGeom prst="rect"/>
            </p:spPr>
          </p:pic>
        </mc:Fallback>
      </mc:AlternateContent>
      <mc:AlternateContent xmlns:mc="http://schemas.openxmlformats.org/markup-compatibility/2006" xmlns:p14="http://schemas.microsoft.com/office/powerpoint/2010/main">
        <mc:Choice Requires="p14">
          <p:contentPart p14:bwMode="auto" r:id="rId321">
            <p14:nvContentPartPr>
              <p14:cNvPr id="164" name="墨迹 163"/>
              <p14:cNvContentPartPr/>
              <p14:nvPr/>
            </p14:nvContentPartPr>
            <p14:xfrm>
              <a:off x="8181340" y="4232275"/>
              <a:ext cx="205105" cy="366395"/>
            </p14:xfrm>
          </p:contentPart>
        </mc:Choice>
        <mc:Fallback xmlns="">
          <p:pic>
            <p:nvPicPr>
              <p:cNvPr id="164" name="墨迹 163"/>
            </p:nvPicPr>
            <p:blipFill>
              <a:blip r:embed="rId322"/>
            </p:blipFill>
            <p:spPr>
              <a:xfrm>
                <a:off x="8181340" y="4232275"/>
                <a:ext cx="205105" cy="366395"/>
              </a:xfrm>
              <a:prstGeom prst="rect"/>
            </p:spPr>
          </p:pic>
        </mc:Fallback>
      </mc:AlternateContent>
      <mc:AlternateContent xmlns:mc="http://schemas.openxmlformats.org/markup-compatibility/2006" xmlns:p14="http://schemas.microsoft.com/office/powerpoint/2010/main">
        <mc:Choice Requires="p14">
          <p:contentPart p14:bwMode="auto" r:id="rId323">
            <p14:nvContentPartPr>
              <p14:cNvPr id="165" name="墨迹 164"/>
              <p14:cNvContentPartPr/>
              <p14:nvPr/>
            </p14:nvContentPartPr>
            <p14:xfrm>
              <a:off x="8520430" y="3990975"/>
              <a:ext cx="36195" cy="152400"/>
            </p14:xfrm>
          </p:contentPart>
        </mc:Choice>
        <mc:Fallback xmlns="">
          <p:pic>
            <p:nvPicPr>
              <p:cNvPr id="165" name="墨迹 164"/>
            </p:nvPicPr>
            <p:blipFill>
              <a:blip r:embed="rId324"/>
            </p:blipFill>
            <p:spPr>
              <a:xfrm>
                <a:off x="8520430" y="3990975"/>
                <a:ext cx="36195" cy="152400"/>
              </a:xfrm>
              <a:prstGeom prst="rect"/>
            </p:spPr>
          </p:pic>
        </mc:Fallback>
      </mc:AlternateContent>
      <mc:AlternateContent xmlns:mc="http://schemas.openxmlformats.org/markup-compatibility/2006" xmlns:p14="http://schemas.microsoft.com/office/powerpoint/2010/main">
        <mc:Choice Requires="p14">
          <p:contentPart p14:bwMode="auto" r:id="rId325">
            <p14:nvContentPartPr>
              <p14:cNvPr id="166" name="墨迹 165"/>
              <p14:cNvContentPartPr/>
              <p14:nvPr/>
            </p14:nvContentPartPr>
            <p14:xfrm>
              <a:off x="8502650" y="4036060"/>
              <a:ext cx="160655" cy="133985"/>
            </p14:xfrm>
          </p:contentPart>
        </mc:Choice>
        <mc:Fallback xmlns="">
          <p:pic>
            <p:nvPicPr>
              <p:cNvPr id="166" name="墨迹 165"/>
            </p:nvPicPr>
            <p:blipFill>
              <a:blip r:embed="rId326"/>
            </p:blipFill>
            <p:spPr>
              <a:xfrm>
                <a:off x="8502650" y="4036060"/>
                <a:ext cx="160655" cy="133985"/>
              </a:xfrm>
              <a:prstGeom prst="rect"/>
            </p:spPr>
          </p:pic>
        </mc:Fallback>
      </mc:AlternateContent>
      <mc:AlternateContent xmlns:mc="http://schemas.openxmlformats.org/markup-compatibility/2006" xmlns:p14="http://schemas.microsoft.com/office/powerpoint/2010/main">
        <mc:Choice Requires="p14">
          <p:contentPart p14:bwMode="auto" r:id="rId327">
            <p14:nvContentPartPr>
              <p14:cNvPr id="167" name="墨迹 166"/>
              <p14:cNvContentPartPr/>
              <p14:nvPr/>
            </p14:nvContentPartPr>
            <p14:xfrm>
              <a:off x="8609965" y="4375150"/>
              <a:ext cx="142875" cy="26670"/>
            </p14:xfrm>
          </p:contentPart>
        </mc:Choice>
        <mc:Fallback xmlns="">
          <p:pic>
            <p:nvPicPr>
              <p:cNvPr id="167" name="墨迹 166"/>
            </p:nvPicPr>
            <p:blipFill>
              <a:blip r:embed="rId328"/>
            </p:blipFill>
            <p:spPr>
              <a:xfrm>
                <a:off x="8609965" y="4375150"/>
                <a:ext cx="142875" cy="26670"/>
              </a:xfrm>
              <a:prstGeom prst="rect"/>
            </p:spPr>
          </p:pic>
        </mc:Fallback>
      </mc:AlternateContent>
      <mc:AlternateContent xmlns:mc="http://schemas.openxmlformats.org/markup-compatibility/2006" xmlns:p14="http://schemas.microsoft.com/office/powerpoint/2010/main">
        <mc:Choice Requires="p14">
          <p:contentPart p14:bwMode="auto" r:id="rId329">
            <p14:nvContentPartPr>
              <p14:cNvPr id="168" name="墨迹 167"/>
              <p14:cNvContentPartPr/>
              <p14:nvPr/>
            </p14:nvContentPartPr>
            <p14:xfrm>
              <a:off x="8574405" y="4455795"/>
              <a:ext cx="250190" cy="26670"/>
            </p14:xfrm>
          </p:contentPart>
        </mc:Choice>
        <mc:Fallback xmlns="">
          <p:pic>
            <p:nvPicPr>
              <p:cNvPr id="168" name="墨迹 167"/>
            </p:nvPicPr>
            <p:blipFill>
              <a:blip r:embed="rId330"/>
            </p:blipFill>
            <p:spPr>
              <a:xfrm>
                <a:off x="8574405" y="4455795"/>
                <a:ext cx="250190" cy="26670"/>
              </a:xfrm>
              <a:prstGeom prst="rect"/>
            </p:spPr>
          </p:pic>
        </mc:Fallback>
      </mc:AlternateContent>
      <mc:AlternateContent xmlns:mc="http://schemas.openxmlformats.org/markup-compatibility/2006" xmlns:p14="http://schemas.microsoft.com/office/powerpoint/2010/main">
        <mc:Choice Requires="p14">
          <p:contentPart p14:bwMode="auto" r:id="rId331">
            <p14:nvContentPartPr>
              <p14:cNvPr id="169" name="墨迹 168"/>
              <p14:cNvContentPartPr/>
              <p14:nvPr/>
            </p14:nvContentPartPr>
            <p14:xfrm>
              <a:off x="8797290" y="4258945"/>
              <a:ext cx="107315" cy="393065"/>
            </p14:xfrm>
          </p:contentPart>
        </mc:Choice>
        <mc:Fallback xmlns="">
          <p:pic>
            <p:nvPicPr>
              <p:cNvPr id="169" name="墨迹 168"/>
            </p:nvPicPr>
            <p:blipFill>
              <a:blip r:embed="rId332"/>
            </p:blipFill>
            <p:spPr>
              <a:xfrm>
                <a:off x="8797290" y="4258945"/>
                <a:ext cx="107315" cy="393065"/>
              </a:xfrm>
              <a:prstGeom prst="rect"/>
            </p:spPr>
          </p:pic>
        </mc:Fallback>
      </mc:AlternateContent>
      <mc:AlternateContent xmlns:mc="http://schemas.openxmlformats.org/markup-compatibility/2006" xmlns:p14="http://schemas.microsoft.com/office/powerpoint/2010/main">
        <mc:Choice Requires="p14">
          <p:contentPart p14:bwMode="auto" r:id="rId333">
            <p14:nvContentPartPr>
              <p14:cNvPr id="170" name="墨迹 169"/>
              <p14:cNvContentPartPr/>
              <p14:nvPr/>
            </p14:nvContentPartPr>
            <p14:xfrm>
              <a:off x="8324215" y="4053840"/>
              <a:ext cx="294640" cy="178435"/>
            </p14:xfrm>
          </p:contentPart>
        </mc:Choice>
        <mc:Fallback xmlns="">
          <p:pic>
            <p:nvPicPr>
              <p:cNvPr id="170" name="墨迹 169"/>
            </p:nvPicPr>
            <p:blipFill>
              <a:blip r:embed="rId334"/>
            </p:blipFill>
            <p:spPr>
              <a:xfrm>
                <a:off x="8324215" y="4053840"/>
                <a:ext cx="294640" cy="178435"/>
              </a:xfrm>
              <a:prstGeom prst="rect"/>
            </p:spPr>
          </p:pic>
        </mc:Fallback>
      </mc:AlternateContent>
      <mc:AlternateContent xmlns:mc="http://schemas.openxmlformats.org/markup-compatibility/2006" xmlns:p14="http://schemas.microsoft.com/office/powerpoint/2010/main">
        <mc:Choice Requires="p14">
          <p:contentPart p14:bwMode="auto" r:id="rId335">
            <p14:nvContentPartPr>
              <p14:cNvPr id="171" name="墨迹 170"/>
              <p14:cNvContentPartPr/>
              <p14:nvPr/>
            </p14:nvContentPartPr>
            <p14:xfrm>
              <a:off x="6475095" y="5161280"/>
              <a:ext cx="116205" cy="321310"/>
            </p14:xfrm>
          </p:contentPart>
        </mc:Choice>
        <mc:Fallback xmlns="">
          <p:pic>
            <p:nvPicPr>
              <p:cNvPr id="171" name="墨迹 170"/>
            </p:nvPicPr>
            <p:blipFill>
              <a:blip r:embed="rId336"/>
            </p:blipFill>
            <p:spPr>
              <a:xfrm>
                <a:off x="6475095" y="5161280"/>
                <a:ext cx="116205" cy="321310"/>
              </a:xfrm>
              <a:prstGeom prst="rect"/>
            </p:spPr>
          </p:pic>
        </mc:Fallback>
      </mc:AlternateContent>
      <mc:AlternateContent xmlns:mc="http://schemas.openxmlformats.org/markup-compatibility/2006" xmlns:p14="http://schemas.microsoft.com/office/powerpoint/2010/main">
        <mc:Choice Requires="p14">
          <p:contentPart p14:bwMode="auto" r:id="rId337">
            <p14:nvContentPartPr>
              <p14:cNvPr id="172" name="墨迹 171"/>
              <p14:cNvContentPartPr/>
              <p14:nvPr/>
            </p14:nvContentPartPr>
            <p14:xfrm>
              <a:off x="6680835" y="5276850"/>
              <a:ext cx="17780" cy="360"/>
            </p14:xfrm>
          </p:contentPart>
        </mc:Choice>
        <mc:Fallback xmlns="">
          <p:pic>
            <p:nvPicPr>
              <p:cNvPr id="172" name="墨迹 171"/>
            </p:nvPicPr>
            <p:blipFill>
              <a:blip r:embed="rId338"/>
            </p:blipFill>
            <p:spPr>
              <a:xfrm>
                <a:off x="6680835" y="5276850"/>
                <a:ext cx="17780" cy="360"/>
              </a:xfrm>
              <a:prstGeom prst="rect"/>
            </p:spPr>
          </p:pic>
        </mc:Fallback>
      </mc:AlternateContent>
      <mc:AlternateContent xmlns:mc="http://schemas.openxmlformats.org/markup-compatibility/2006" xmlns:p14="http://schemas.microsoft.com/office/powerpoint/2010/main">
        <mc:Choice Requires="p14">
          <p:contentPart p14:bwMode="auto" r:id="rId339">
            <p14:nvContentPartPr>
              <p14:cNvPr id="173" name="墨迹 172"/>
              <p14:cNvContentPartPr/>
              <p14:nvPr/>
            </p14:nvContentPartPr>
            <p14:xfrm>
              <a:off x="6769735" y="5205730"/>
              <a:ext cx="179070" cy="312420"/>
            </p14:xfrm>
          </p:contentPart>
        </mc:Choice>
        <mc:Fallback xmlns="">
          <p:pic>
            <p:nvPicPr>
              <p:cNvPr id="173" name="墨迹 172"/>
            </p:nvPicPr>
            <p:blipFill>
              <a:blip r:embed="rId340"/>
            </p:blipFill>
            <p:spPr>
              <a:xfrm>
                <a:off x="6769735" y="5205730"/>
                <a:ext cx="179070" cy="312420"/>
              </a:xfrm>
              <a:prstGeom prst="rect"/>
            </p:spPr>
          </p:pic>
        </mc:Fallback>
      </mc:AlternateContent>
      <mc:AlternateContent xmlns:mc="http://schemas.openxmlformats.org/markup-compatibility/2006" xmlns:p14="http://schemas.microsoft.com/office/powerpoint/2010/main">
        <mc:Choice Requires="p14">
          <p:contentPart p14:bwMode="auto" r:id="rId341">
            <p14:nvContentPartPr>
              <p14:cNvPr id="174" name="墨迹 173"/>
              <p14:cNvContentPartPr/>
              <p14:nvPr/>
            </p14:nvContentPartPr>
            <p14:xfrm>
              <a:off x="7028815" y="5179060"/>
              <a:ext cx="36195" cy="250190"/>
            </p14:xfrm>
          </p:contentPart>
        </mc:Choice>
        <mc:Fallback xmlns="">
          <p:pic>
            <p:nvPicPr>
              <p:cNvPr id="174" name="墨迹 173"/>
            </p:nvPicPr>
            <p:blipFill>
              <a:blip r:embed="rId342"/>
            </p:blipFill>
            <p:spPr>
              <a:xfrm>
                <a:off x="7028815" y="5179060"/>
                <a:ext cx="36195" cy="250190"/>
              </a:xfrm>
              <a:prstGeom prst="rect"/>
            </p:spPr>
          </p:pic>
        </mc:Fallback>
      </mc:AlternateContent>
      <mc:AlternateContent xmlns:mc="http://schemas.openxmlformats.org/markup-compatibility/2006" xmlns:p14="http://schemas.microsoft.com/office/powerpoint/2010/main">
        <mc:Choice Requires="p14">
          <p:contentPart p14:bwMode="auto" r:id="rId343">
            <p14:nvContentPartPr>
              <p14:cNvPr id="175" name="墨迹 174"/>
              <p14:cNvContentPartPr/>
              <p14:nvPr/>
            </p14:nvContentPartPr>
            <p14:xfrm>
              <a:off x="7082790" y="5321935"/>
              <a:ext cx="107315" cy="17780"/>
            </p14:xfrm>
          </p:contentPart>
        </mc:Choice>
        <mc:Fallback xmlns="">
          <p:pic>
            <p:nvPicPr>
              <p:cNvPr id="175" name="墨迹 174"/>
            </p:nvPicPr>
            <p:blipFill>
              <a:blip r:embed="rId344"/>
            </p:blipFill>
            <p:spPr>
              <a:xfrm>
                <a:off x="7082790" y="5321935"/>
                <a:ext cx="107315" cy="17780"/>
              </a:xfrm>
              <a:prstGeom prst="rect"/>
            </p:spPr>
          </p:pic>
        </mc:Fallback>
      </mc:AlternateContent>
      <mc:AlternateContent xmlns:mc="http://schemas.openxmlformats.org/markup-compatibility/2006" xmlns:p14="http://schemas.microsoft.com/office/powerpoint/2010/main">
        <mc:Choice Requires="p14">
          <p:contentPart p14:bwMode="auto" r:id="rId345">
            <p14:nvContentPartPr>
              <p14:cNvPr id="176" name="墨迹 175"/>
              <p14:cNvContentPartPr/>
              <p14:nvPr/>
            </p14:nvContentPartPr>
            <p14:xfrm>
              <a:off x="7270115" y="5241290"/>
              <a:ext cx="45085" cy="107315"/>
            </p14:xfrm>
          </p:contentPart>
        </mc:Choice>
        <mc:Fallback xmlns="">
          <p:pic>
            <p:nvPicPr>
              <p:cNvPr id="176" name="墨迹 175"/>
            </p:nvPicPr>
            <p:blipFill>
              <a:blip r:embed="rId346"/>
            </p:blipFill>
            <p:spPr>
              <a:xfrm>
                <a:off x="7270115" y="5241290"/>
                <a:ext cx="45085" cy="107315"/>
              </a:xfrm>
              <a:prstGeom prst="rect"/>
            </p:spPr>
          </p:pic>
        </mc:Fallback>
      </mc:AlternateContent>
      <mc:AlternateContent xmlns:mc="http://schemas.openxmlformats.org/markup-compatibility/2006" xmlns:p14="http://schemas.microsoft.com/office/powerpoint/2010/main">
        <mc:Choice Requires="p14">
          <p:contentPart p14:bwMode="auto" r:id="rId347">
            <p14:nvContentPartPr>
              <p14:cNvPr id="177" name="墨迹 176"/>
              <p14:cNvContentPartPr/>
              <p14:nvPr/>
            </p14:nvContentPartPr>
            <p14:xfrm>
              <a:off x="7270115" y="5187950"/>
              <a:ext cx="187960" cy="437515"/>
            </p14:xfrm>
          </p:contentPart>
        </mc:Choice>
        <mc:Fallback xmlns="">
          <p:pic>
            <p:nvPicPr>
              <p:cNvPr id="177" name="墨迹 176"/>
            </p:nvPicPr>
            <p:blipFill>
              <a:blip r:embed="rId348"/>
            </p:blipFill>
            <p:spPr>
              <a:xfrm>
                <a:off x="7270115" y="5187950"/>
                <a:ext cx="187960" cy="437515"/>
              </a:xfrm>
              <a:prstGeom prst="rect"/>
            </p:spPr>
          </p:pic>
        </mc:Fallback>
      </mc:AlternateContent>
      <mc:AlternateContent xmlns:mc="http://schemas.openxmlformats.org/markup-compatibility/2006" xmlns:p14="http://schemas.microsoft.com/office/powerpoint/2010/main">
        <mc:Choice Requires="p14">
          <p:contentPart p14:bwMode="auto" r:id="rId349">
            <p14:nvContentPartPr>
              <p14:cNvPr id="178" name="墨迹 177"/>
              <p14:cNvContentPartPr/>
              <p14:nvPr/>
            </p14:nvContentPartPr>
            <p14:xfrm>
              <a:off x="7502525" y="5214620"/>
              <a:ext cx="151765" cy="276860"/>
            </p14:xfrm>
          </p:contentPart>
        </mc:Choice>
        <mc:Fallback xmlns="">
          <p:pic>
            <p:nvPicPr>
              <p:cNvPr id="178" name="墨迹 177"/>
            </p:nvPicPr>
            <p:blipFill>
              <a:blip r:embed="rId350"/>
            </p:blipFill>
            <p:spPr>
              <a:xfrm>
                <a:off x="7502525" y="5214620"/>
                <a:ext cx="151765" cy="276860"/>
              </a:xfrm>
              <a:prstGeom prst="rect"/>
            </p:spPr>
          </p:pic>
        </mc:Fallback>
      </mc:AlternateContent>
      <mc:AlternateContent xmlns:mc="http://schemas.openxmlformats.org/markup-compatibility/2006" xmlns:p14="http://schemas.microsoft.com/office/powerpoint/2010/main">
        <mc:Choice Requires="p14">
          <p:contentPart p14:bwMode="auto" r:id="rId351">
            <p14:nvContentPartPr>
              <p14:cNvPr id="179" name="墨迹 178"/>
              <p14:cNvContentPartPr/>
              <p14:nvPr/>
            </p14:nvContentPartPr>
            <p14:xfrm>
              <a:off x="7788275" y="5036185"/>
              <a:ext cx="26670" cy="151765"/>
            </p14:xfrm>
          </p:contentPart>
        </mc:Choice>
        <mc:Fallback xmlns="">
          <p:pic>
            <p:nvPicPr>
              <p:cNvPr id="179" name="墨迹 178"/>
            </p:nvPicPr>
            <p:blipFill>
              <a:blip r:embed="rId352"/>
            </p:blipFill>
            <p:spPr>
              <a:xfrm>
                <a:off x="7788275" y="5036185"/>
                <a:ext cx="26670" cy="151765"/>
              </a:xfrm>
              <a:prstGeom prst="rect"/>
            </p:spPr>
          </p:pic>
        </mc:Fallback>
      </mc:AlternateContent>
      <mc:AlternateContent xmlns:mc="http://schemas.openxmlformats.org/markup-compatibility/2006" xmlns:p14="http://schemas.microsoft.com/office/powerpoint/2010/main">
        <mc:Choice Requires="p14">
          <p:contentPart p14:bwMode="auto" r:id="rId353">
            <p14:nvContentPartPr>
              <p14:cNvPr id="180" name="墨迹 179"/>
              <p14:cNvContentPartPr/>
              <p14:nvPr/>
            </p14:nvContentPartPr>
            <p14:xfrm>
              <a:off x="7994015" y="5304155"/>
              <a:ext cx="71120" cy="44450"/>
            </p14:xfrm>
          </p:contentPart>
        </mc:Choice>
        <mc:Fallback xmlns="">
          <p:pic>
            <p:nvPicPr>
              <p:cNvPr id="180" name="墨迹 179"/>
            </p:nvPicPr>
            <p:blipFill>
              <a:blip r:embed="rId354"/>
            </p:blipFill>
            <p:spPr>
              <a:xfrm>
                <a:off x="7994015" y="5304155"/>
                <a:ext cx="71120" cy="44450"/>
              </a:xfrm>
              <a:prstGeom prst="rect"/>
            </p:spPr>
          </p:pic>
        </mc:Fallback>
      </mc:AlternateContent>
      <mc:AlternateContent xmlns:mc="http://schemas.openxmlformats.org/markup-compatibility/2006" xmlns:p14="http://schemas.microsoft.com/office/powerpoint/2010/main">
        <mc:Choice Requires="p14">
          <p:contentPart p14:bwMode="auto" r:id="rId355">
            <p14:nvContentPartPr>
              <p14:cNvPr id="181" name="墨迹 180"/>
              <p14:cNvContentPartPr/>
              <p14:nvPr/>
            </p14:nvContentPartPr>
            <p14:xfrm>
              <a:off x="7922260" y="5419725"/>
              <a:ext cx="357505" cy="27305"/>
            </p14:xfrm>
          </p:contentPart>
        </mc:Choice>
        <mc:Fallback xmlns="">
          <p:pic>
            <p:nvPicPr>
              <p:cNvPr id="181" name="墨迹 180"/>
            </p:nvPicPr>
            <p:blipFill>
              <a:blip r:embed="rId356"/>
            </p:blipFill>
            <p:spPr>
              <a:xfrm>
                <a:off x="7922260" y="5419725"/>
                <a:ext cx="357505" cy="27305"/>
              </a:xfrm>
              <a:prstGeom prst="rect"/>
            </p:spPr>
          </p:pic>
        </mc:Fallback>
      </mc:AlternateContent>
      <mc:AlternateContent xmlns:mc="http://schemas.openxmlformats.org/markup-compatibility/2006" xmlns:p14="http://schemas.microsoft.com/office/powerpoint/2010/main">
        <mc:Choice Requires="p14">
          <p:contentPart p14:bwMode="auto" r:id="rId357">
            <p14:nvContentPartPr>
              <p14:cNvPr id="182" name="墨迹 181"/>
              <p14:cNvContentPartPr/>
              <p14:nvPr/>
            </p14:nvContentPartPr>
            <p14:xfrm>
              <a:off x="8341995" y="5196840"/>
              <a:ext cx="116205" cy="410845"/>
            </p14:xfrm>
          </p:contentPart>
        </mc:Choice>
        <mc:Fallback xmlns="">
          <p:pic>
            <p:nvPicPr>
              <p:cNvPr id="182" name="墨迹 181"/>
            </p:nvPicPr>
            <p:blipFill>
              <a:blip r:embed="rId358"/>
            </p:blipFill>
            <p:spPr>
              <a:xfrm>
                <a:off x="8341995" y="5196840"/>
                <a:ext cx="116205" cy="410845"/>
              </a:xfrm>
              <a:prstGeom prst="rect"/>
            </p:spPr>
          </p:pic>
        </mc:Fallback>
      </mc:AlternateContent>
      <mc:AlternateContent xmlns:mc="http://schemas.openxmlformats.org/markup-compatibility/2006" xmlns:p14="http://schemas.microsoft.com/office/powerpoint/2010/main">
        <mc:Choice Requires="p14">
          <p:contentPart p14:bwMode="auto" r:id="rId359">
            <p14:nvContentPartPr>
              <p14:cNvPr id="183" name="墨迹 182"/>
              <p14:cNvContentPartPr/>
              <p14:nvPr/>
            </p14:nvContentPartPr>
            <p14:xfrm>
              <a:off x="8484870" y="5357495"/>
              <a:ext cx="214630" cy="8890"/>
            </p14:xfrm>
          </p:contentPart>
        </mc:Choice>
        <mc:Fallback xmlns="">
          <p:pic>
            <p:nvPicPr>
              <p:cNvPr id="183" name="墨迹 182"/>
            </p:nvPicPr>
            <p:blipFill>
              <a:blip r:embed="rId360"/>
            </p:blipFill>
            <p:spPr>
              <a:xfrm>
                <a:off x="8484870" y="5357495"/>
                <a:ext cx="214630" cy="8890"/>
              </a:xfrm>
              <a:prstGeom prst="rect"/>
            </p:spPr>
          </p:pic>
        </mc:Fallback>
      </mc:AlternateContent>
      <mc:AlternateContent xmlns:mc="http://schemas.openxmlformats.org/markup-compatibility/2006" xmlns:p14="http://schemas.microsoft.com/office/powerpoint/2010/main">
        <mc:Choice Requires="p14">
          <p:contentPart p14:bwMode="auto" r:id="rId361">
            <p14:nvContentPartPr>
              <p14:cNvPr id="184" name="墨迹 183"/>
              <p14:cNvContentPartPr/>
              <p14:nvPr/>
            </p14:nvContentPartPr>
            <p14:xfrm>
              <a:off x="8788400" y="5223510"/>
              <a:ext cx="267970" cy="401955"/>
            </p14:xfrm>
          </p:contentPart>
        </mc:Choice>
        <mc:Fallback xmlns="">
          <p:pic>
            <p:nvPicPr>
              <p:cNvPr id="184" name="墨迹 183"/>
            </p:nvPicPr>
            <p:blipFill>
              <a:blip r:embed="rId362"/>
            </p:blipFill>
            <p:spPr>
              <a:xfrm>
                <a:off x="8788400" y="5223510"/>
                <a:ext cx="267970" cy="401955"/>
              </a:xfrm>
              <a:prstGeom prst="rect"/>
            </p:spPr>
          </p:pic>
        </mc:Fallback>
      </mc:AlternateContent>
      <mc:AlternateContent xmlns:mc="http://schemas.openxmlformats.org/markup-compatibility/2006" xmlns:p14="http://schemas.microsoft.com/office/powerpoint/2010/main">
        <mc:Choice Requires="p14">
          <p:contentPart p14:bwMode="auto" r:id="rId363">
            <p14:nvContentPartPr>
              <p14:cNvPr id="185" name="墨迹 184"/>
              <p14:cNvContentPartPr/>
              <p14:nvPr/>
            </p14:nvContentPartPr>
            <p14:xfrm>
              <a:off x="6350000" y="5803900"/>
              <a:ext cx="348615" cy="866140"/>
            </p14:xfrm>
          </p:contentPart>
        </mc:Choice>
        <mc:Fallback xmlns="">
          <p:pic>
            <p:nvPicPr>
              <p:cNvPr id="185" name="墨迹 184"/>
            </p:nvPicPr>
            <p:blipFill>
              <a:blip r:embed="rId364"/>
            </p:blipFill>
            <p:spPr>
              <a:xfrm>
                <a:off x="6350000" y="5803900"/>
                <a:ext cx="348615" cy="866140"/>
              </a:xfrm>
              <a:prstGeom prst="rect"/>
            </p:spPr>
          </p:pic>
        </mc:Fallback>
      </mc:AlternateContent>
      <mc:AlternateContent xmlns:mc="http://schemas.openxmlformats.org/markup-compatibility/2006" xmlns:p14="http://schemas.microsoft.com/office/powerpoint/2010/main">
        <mc:Choice Requires="p14">
          <p:contentPart p14:bwMode="auto" r:id="rId365">
            <p14:nvContentPartPr>
              <p14:cNvPr id="186" name="墨迹 185"/>
              <p14:cNvContentPartPr/>
              <p14:nvPr/>
            </p14:nvContentPartPr>
            <p14:xfrm>
              <a:off x="6564630" y="6286500"/>
              <a:ext cx="133985" cy="151765"/>
            </p14:xfrm>
          </p:contentPart>
        </mc:Choice>
        <mc:Fallback xmlns="">
          <p:pic>
            <p:nvPicPr>
              <p:cNvPr id="186" name="墨迹 185"/>
            </p:nvPicPr>
            <p:blipFill>
              <a:blip r:embed="rId366"/>
            </p:blipFill>
            <p:spPr>
              <a:xfrm>
                <a:off x="6564630" y="6286500"/>
                <a:ext cx="133985" cy="151765"/>
              </a:xfrm>
              <a:prstGeom prst="rect"/>
            </p:spPr>
          </p:pic>
        </mc:Fallback>
      </mc:AlternateContent>
      <mc:AlternateContent xmlns:mc="http://schemas.openxmlformats.org/markup-compatibility/2006" xmlns:p14="http://schemas.microsoft.com/office/powerpoint/2010/main">
        <mc:Choice Requires="p14">
          <p:contentPart p14:bwMode="auto" r:id="rId367">
            <p14:nvContentPartPr>
              <p14:cNvPr id="187" name="墨迹 186"/>
              <p14:cNvContentPartPr/>
              <p14:nvPr/>
            </p14:nvContentPartPr>
            <p14:xfrm>
              <a:off x="6788150" y="6286500"/>
              <a:ext cx="35560" cy="115570"/>
            </p14:xfrm>
          </p:contentPart>
        </mc:Choice>
        <mc:Fallback xmlns="">
          <p:pic>
            <p:nvPicPr>
              <p:cNvPr id="187" name="墨迹 186"/>
            </p:nvPicPr>
            <p:blipFill>
              <a:blip r:embed="rId368"/>
            </p:blipFill>
            <p:spPr>
              <a:xfrm>
                <a:off x="6788150" y="6286500"/>
                <a:ext cx="35560" cy="115570"/>
              </a:xfrm>
              <a:prstGeom prst="rect"/>
            </p:spPr>
          </p:pic>
        </mc:Fallback>
      </mc:AlternateContent>
      <mc:AlternateContent xmlns:mc="http://schemas.openxmlformats.org/markup-compatibility/2006" xmlns:p14="http://schemas.microsoft.com/office/powerpoint/2010/main">
        <mc:Choice Requires="p14">
          <p:contentPart p14:bwMode="auto" r:id="rId369">
            <p14:nvContentPartPr>
              <p14:cNvPr id="188" name="墨迹 187"/>
              <p14:cNvContentPartPr/>
              <p14:nvPr/>
            </p14:nvContentPartPr>
            <p14:xfrm>
              <a:off x="6779260" y="6116320"/>
              <a:ext cx="44450" cy="133985"/>
            </p14:xfrm>
          </p:contentPart>
        </mc:Choice>
        <mc:Fallback xmlns="">
          <p:pic>
            <p:nvPicPr>
              <p:cNvPr id="188" name="墨迹 187"/>
            </p:nvPicPr>
            <p:blipFill>
              <a:blip r:embed="rId370"/>
            </p:blipFill>
            <p:spPr>
              <a:xfrm>
                <a:off x="6779260" y="6116320"/>
                <a:ext cx="44450" cy="133985"/>
              </a:xfrm>
              <a:prstGeom prst="rect"/>
            </p:spPr>
          </p:pic>
        </mc:Fallback>
      </mc:AlternateContent>
      <mc:AlternateContent xmlns:mc="http://schemas.openxmlformats.org/markup-compatibility/2006" xmlns:p14="http://schemas.microsoft.com/office/powerpoint/2010/main">
        <mc:Choice Requires="p14">
          <p:contentPart p14:bwMode="auto" r:id="rId371">
            <p14:nvContentPartPr>
              <p14:cNvPr id="189" name="墨迹 188"/>
              <p14:cNvContentPartPr/>
              <p14:nvPr/>
            </p14:nvContentPartPr>
            <p14:xfrm>
              <a:off x="6841490" y="6250305"/>
              <a:ext cx="214630" cy="276860"/>
            </p14:xfrm>
          </p:contentPart>
        </mc:Choice>
        <mc:Fallback xmlns="">
          <p:pic>
            <p:nvPicPr>
              <p:cNvPr id="189" name="墨迹 188"/>
            </p:nvPicPr>
            <p:blipFill>
              <a:blip r:embed="rId372"/>
            </p:blipFill>
            <p:spPr>
              <a:xfrm>
                <a:off x="6841490" y="6250305"/>
                <a:ext cx="214630" cy="276860"/>
              </a:xfrm>
              <a:prstGeom prst="rect"/>
            </p:spPr>
          </p:pic>
        </mc:Fallback>
      </mc:AlternateContent>
      <mc:AlternateContent xmlns:mc="http://schemas.openxmlformats.org/markup-compatibility/2006" xmlns:p14="http://schemas.microsoft.com/office/powerpoint/2010/main">
        <mc:Choice Requires="p14">
          <p:contentPart p14:bwMode="auto" r:id="rId373">
            <p14:nvContentPartPr>
              <p14:cNvPr id="190" name="墨迹 189"/>
              <p14:cNvContentPartPr/>
              <p14:nvPr/>
            </p14:nvContentPartPr>
            <p14:xfrm>
              <a:off x="7073900" y="6098540"/>
              <a:ext cx="133985" cy="348615"/>
            </p14:xfrm>
          </p:contentPart>
        </mc:Choice>
        <mc:Fallback xmlns="">
          <p:pic>
            <p:nvPicPr>
              <p:cNvPr id="190" name="墨迹 189"/>
            </p:nvPicPr>
            <p:blipFill>
              <a:blip r:embed="rId374"/>
            </p:blipFill>
            <p:spPr>
              <a:xfrm>
                <a:off x="7073900" y="6098540"/>
                <a:ext cx="133985" cy="348615"/>
              </a:xfrm>
              <a:prstGeom prst="rect"/>
            </p:spPr>
          </p:pic>
        </mc:Fallback>
      </mc:AlternateContent>
      <mc:AlternateContent xmlns:mc="http://schemas.openxmlformats.org/markup-compatibility/2006" xmlns:p14="http://schemas.microsoft.com/office/powerpoint/2010/main">
        <mc:Choice Requires="p14">
          <p:contentPart p14:bwMode="auto" r:id="rId375">
            <p14:nvContentPartPr>
              <p14:cNvPr id="191" name="墨迹 190"/>
              <p14:cNvContentPartPr/>
              <p14:nvPr/>
            </p14:nvContentPartPr>
            <p14:xfrm>
              <a:off x="7198995" y="6250305"/>
              <a:ext cx="222885" cy="241300"/>
            </p14:xfrm>
          </p:contentPart>
        </mc:Choice>
        <mc:Fallback xmlns="">
          <p:pic>
            <p:nvPicPr>
              <p:cNvPr id="191" name="墨迹 190"/>
            </p:nvPicPr>
            <p:blipFill>
              <a:blip r:embed="rId376"/>
            </p:blipFill>
            <p:spPr>
              <a:xfrm>
                <a:off x="7198995" y="6250305"/>
                <a:ext cx="222885" cy="241300"/>
              </a:xfrm>
              <a:prstGeom prst="rect"/>
            </p:spPr>
          </p:pic>
        </mc:Fallback>
      </mc:AlternateContent>
      <mc:AlternateContent xmlns:mc="http://schemas.openxmlformats.org/markup-compatibility/2006" xmlns:p14="http://schemas.microsoft.com/office/powerpoint/2010/main">
        <mc:Choice Requires="p14">
          <p:contentPart p14:bwMode="auto" r:id="rId377">
            <p14:nvContentPartPr>
              <p14:cNvPr id="192" name="墨迹 191"/>
              <p14:cNvContentPartPr/>
              <p14:nvPr/>
            </p14:nvContentPartPr>
            <p14:xfrm>
              <a:off x="7663180" y="6232525"/>
              <a:ext cx="169545" cy="8890"/>
            </p14:xfrm>
          </p:contentPart>
        </mc:Choice>
        <mc:Fallback xmlns="">
          <p:pic>
            <p:nvPicPr>
              <p:cNvPr id="192" name="墨迹 191"/>
            </p:nvPicPr>
            <p:blipFill>
              <a:blip r:embed="rId378"/>
            </p:blipFill>
            <p:spPr>
              <a:xfrm>
                <a:off x="7663180" y="6232525"/>
                <a:ext cx="169545" cy="8890"/>
              </a:xfrm>
              <a:prstGeom prst="rect"/>
            </p:spPr>
          </p:pic>
        </mc:Fallback>
      </mc:AlternateContent>
      <mc:AlternateContent xmlns:mc="http://schemas.openxmlformats.org/markup-compatibility/2006" xmlns:p14="http://schemas.microsoft.com/office/powerpoint/2010/main">
        <mc:Choice Requires="p14">
          <p:contentPart p14:bwMode="auto" r:id="rId379">
            <p14:nvContentPartPr>
              <p14:cNvPr id="193" name="墨迹 192"/>
              <p14:cNvContentPartPr/>
              <p14:nvPr/>
            </p14:nvContentPartPr>
            <p14:xfrm>
              <a:off x="7618730" y="6357620"/>
              <a:ext cx="259080" cy="360"/>
            </p14:xfrm>
          </p:contentPart>
        </mc:Choice>
        <mc:Fallback xmlns="">
          <p:pic>
            <p:nvPicPr>
              <p:cNvPr id="193" name="墨迹 192"/>
            </p:nvPicPr>
            <p:blipFill>
              <a:blip r:embed="rId380"/>
            </p:blipFill>
            <p:spPr>
              <a:xfrm>
                <a:off x="7618730" y="6357620"/>
                <a:ext cx="259080" cy="360"/>
              </a:xfrm>
              <a:prstGeom prst="rect"/>
            </p:spPr>
          </p:pic>
        </mc:Fallback>
      </mc:AlternateContent>
      <mc:AlternateContent xmlns:mc="http://schemas.openxmlformats.org/markup-compatibility/2006" xmlns:p14="http://schemas.microsoft.com/office/powerpoint/2010/main">
        <mc:Choice Requires="p14">
          <p:contentPart p14:bwMode="auto" r:id="rId381">
            <p14:nvContentPartPr>
              <p14:cNvPr id="194" name="墨迹 193"/>
              <p14:cNvContentPartPr/>
              <p14:nvPr/>
            </p14:nvContentPartPr>
            <p14:xfrm>
              <a:off x="8029575" y="6152515"/>
              <a:ext cx="294640" cy="428625"/>
            </p14:xfrm>
          </p:contentPart>
        </mc:Choice>
        <mc:Fallback xmlns="">
          <p:pic>
            <p:nvPicPr>
              <p:cNvPr id="194" name="墨迹 193"/>
            </p:nvPicPr>
            <p:blipFill>
              <a:blip r:embed="rId382"/>
            </p:blipFill>
            <p:spPr>
              <a:xfrm>
                <a:off x="8029575" y="6152515"/>
                <a:ext cx="294640" cy="428625"/>
              </a:xfrm>
              <a:prstGeom prst="rect"/>
            </p:spPr>
          </p:pic>
        </mc:Fallback>
      </mc:AlternateContent>
      <mc:AlternateContent xmlns:mc="http://schemas.openxmlformats.org/markup-compatibility/2006" xmlns:p14="http://schemas.microsoft.com/office/powerpoint/2010/main">
        <mc:Choice Requires="p14">
          <p:contentPart p14:bwMode="auto" r:id="rId383">
            <p14:nvContentPartPr>
              <p14:cNvPr id="195" name="墨迹 194"/>
              <p14:cNvContentPartPr/>
              <p14:nvPr/>
            </p14:nvContentPartPr>
            <p14:xfrm>
              <a:off x="8484870" y="5884545"/>
              <a:ext cx="53975" cy="151765"/>
            </p14:xfrm>
          </p:contentPart>
        </mc:Choice>
        <mc:Fallback xmlns="">
          <p:pic>
            <p:nvPicPr>
              <p:cNvPr id="195" name="墨迹 194"/>
            </p:nvPicPr>
            <p:blipFill>
              <a:blip r:embed="rId384"/>
            </p:blipFill>
            <p:spPr>
              <a:xfrm>
                <a:off x="8484870" y="5884545"/>
                <a:ext cx="53975" cy="151765"/>
              </a:xfrm>
              <a:prstGeom prst="rect"/>
            </p:spPr>
          </p:pic>
        </mc:Fallback>
      </mc:AlternateContent>
      <mc:AlternateContent xmlns:mc="http://schemas.openxmlformats.org/markup-compatibility/2006" xmlns:p14="http://schemas.microsoft.com/office/powerpoint/2010/main">
        <mc:Choice Requires="p14">
          <p:contentPart p14:bwMode="auto" r:id="rId385">
            <p14:nvContentPartPr>
              <p14:cNvPr id="196" name="墨迹 195"/>
              <p14:cNvContentPartPr/>
              <p14:nvPr/>
            </p14:nvContentPartPr>
            <p14:xfrm>
              <a:off x="8422640" y="5964555"/>
              <a:ext cx="169545" cy="196850"/>
            </p14:xfrm>
          </p:contentPart>
        </mc:Choice>
        <mc:Fallback xmlns="">
          <p:pic>
            <p:nvPicPr>
              <p:cNvPr id="196" name="墨迹 195"/>
            </p:nvPicPr>
            <p:blipFill>
              <a:blip r:embed="rId386"/>
            </p:blipFill>
            <p:spPr>
              <a:xfrm>
                <a:off x="8422640" y="5964555"/>
                <a:ext cx="169545" cy="196850"/>
              </a:xfrm>
              <a:prstGeom prst="rect"/>
            </p:spPr>
          </p:pic>
        </mc:Fallback>
      </mc:AlternateContent>
      <mc:AlternateContent xmlns:mc="http://schemas.openxmlformats.org/markup-compatibility/2006" xmlns:p14="http://schemas.microsoft.com/office/powerpoint/2010/main">
        <mc:Choice Requires="p14">
          <p:contentPart p14:bwMode="auto" r:id="rId387">
            <p14:nvContentPartPr>
              <p14:cNvPr id="197" name="墨迹 196"/>
              <p14:cNvContentPartPr/>
              <p14:nvPr/>
            </p14:nvContentPartPr>
            <p14:xfrm>
              <a:off x="8547735" y="6116320"/>
              <a:ext cx="249555" cy="446405"/>
            </p14:xfrm>
          </p:contentPart>
        </mc:Choice>
        <mc:Fallback xmlns="">
          <p:pic>
            <p:nvPicPr>
              <p:cNvPr id="197" name="墨迹 196"/>
            </p:nvPicPr>
            <p:blipFill>
              <a:blip r:embed="rId388"/>
            </p:blipFill>
            <p:spPr>
              <a:xfrm>
                <a:off x="8547735" y="6116320"/>
                <a:ext cx="249555" cy="446405"/>
              </a:xfrm>
              <a:prstGeom prst="rect"/>
            </p:spPr>
          </p:pic>
        </mc:Fallback>
      </mc:AlternateContent>
      <mc:AlternateContent xmlns:mc="http://schemas.openxmlformats.org/markup-compatibility/2006" xmlns:p14="http://schemas.microsoft.com/office/powerpoint/2010/main">
        <mc:Choice Requires="p14">
          <p:contentPart p14:bwMode="auto" r:id="rId389">
            <p14:nvContentPartPr>
              <p14:cNvPr id="198" name="墨迹 197"/>
              <p14:cNvContentPartPr/>
              <p14:nvPr/>
            </p14:nvContentPartPr>
            <p14:xfrm>
              <a:off x="8931275" y="6205855"/>
              <a:ext cx="18415" cy="178435"/>
            </p14:xfrm>
          </p:contentPart>
        </mc:Choice>
        <mc:Fallback xmlns="">
          <p:pic>
            <p:nvPicPr>
              <p:cNvPr id="198" name="墨迹 197"/>
            </p:nvPicPr>
            <p:blipFill>
              <a:blip r:embed="rId390"/>
            </p:blipFill>
            <p:spPr>
              <a:xfrm>
                <a:off x="8931275" y="6205855"/>
                <a:ext cx="18415" cy="178435"/>
              </a:xfrm>
              <a:prstGeom prst="rect"/>
            </p:spPr>
          </p:pic>
        </mc:Fallback>
      </mc:AlternateContent>
      <mc:AlternateContent xmlns:mc="http://schemas.openxmlformats.org/markup-compatibility/2006" xmlns:p14="http://schemas.microsoft.com/office/powerpoint/2010/main">
        <mc:Choice Requires="p14">
          <p:contentPart p14:bwMode="auto" r:id="rId391">
            <p14:nvContentPartPr>
              <p14:cNvPr id="199" name="墨迹 198"/>
              <p14:cNvContentPartPr/>
              <p14:nvPr/>
            </p14:nvContentPartPr>
            <p14:xfrm>
              <a:off x="9065260" y="6214745"/>
              <a:ext cx="214630" cy="35560"/>
            </p14:xfrm>
          </p:contentPart>
        </mc:Choice>
        <mc:Fallback xmlns="">
          <p:pic>
            <p:nvPicPr>
              <p:cNvPr id="199" name="墨迹 198"/>
            </p:nvPicPr>
            <p:blipFill>
              <a:blip r:embed="rId392"/>
            </p:blipFill>
            <p:spPr>
              <a:xfrm>
                <a:off x="9065260" y="6214745"/>
                <a:ext cx="214630" cy="35560"/>
              </a:xfrm>
              <a:prstGeom prst="rect"/>
            </p:spPr>
          </p:pic>
        </mc:Fallback>
      </mc:AlternateContent>
      <mc:AlternateContent xmlns:mc="http://schemas.openxmlformats.org/markup-compatibility/2006" xmlns:p14="http://schemas.microsoft.com/office/powerpoint/2010/main">
        <mc:Choice Requires="p14">
          <p:contentPart p14:bwMode="auto" r:id="rId393">
            <p14:nvContentPartPr>
              <p14:cNvPr id="200" name="墨迹 199"/>
              <p14:cNvContentPartPr/>
              <p14:nvPr/>
            </p14:nvContentPartPr>
            <p14:xfrm>
              <a:off x="9351645" y="6134100"/>
              <a:ext cx="205105" cy="384175"/>
            </p14:xfrm>
          </p:contentPart>
        </mc:Choice>
        <mc:Fallback xmlns="">
          <p:pic>
            <p:nvPicPr>
              <p:cNvPr id="200" name="墨迹 199"/>
            </p:nvPicPr>
            <p:blipFill>
              <a:blip r:embed="rId394"/>
            </p:blipFill>
            <p:spPr>
              <a:xfrm>
                <a:off x="9351645" y="6134100"/>
                <a:ext cx="205105" cy="384175"/>
              </a:xfrm>
              <a:prstGeom prst="rect"/>
            </p:spPr>
          </p:pic>
        </mc:Fallback>
      </mc:AlternateContent>
      <mc:AlternateContent xmlns:mc="http://schemas.openxmlformats.org/markup-compatibility/2006" xmlns:p14="http://schemas.microsoft.com/office/powerpoint/2010/main">
        <mc:Choice Requires="p14">
          <p:contentPart p14:bwMode="auto" r:id="rId395">
            <p14:nvContentPartPr>
              <p14:cNvPr id="201" name="墨迹 200"/>
              <p14:cNvContentPartPr/>
              <p14:nvPr/>
            </p14:nvContentPartPr>
            <p14:xfrm>
              <a:off x="9601200" y="6098540"/>
              <a:ext cx="276860" cy="544830"/>
            </p14:xfrm>
          </p:contentPart>
        </mc:Choice>
        <mc:Fallback xmlns="">
          <p:pic>
            <p:nvPicPr>
              <p:cNvPr id="201" name="墨迹 200"/>
            </p:nvPicPr>
            <p:blipFill>
              <a:blip r:embed="rId396"/>
            </p:blipFill>
            <p:spPr>
              <a:xfrm>
                <a:off x="9601200" y="6098540"/>
                <a:ext cx="276860" cy="544830"/>
              </a:xfrm>
              <a:prstGeom prst="rect"/>
            </p:spPr>
          </p:pic>
        </mc:Fallback>
      </mc:AlternateContent>
      <mc:AlternateContent xmlns:mc="http://schemas.openxmlformats.org/markup-compatibility/2006" xmlns:p14="http://schemas.microsoft.com/office/powerpoint/2010/main">
        <mc:Choice Requires="p14">
          <p:contentPart p14:bwMode="auto" r:id="rId397">
            <p14:nvContentPartPr>
              <p14:cNvPr id="202" name="墨迹 201"/>
              <p14:cNvContentPartPr/>
              <p14:nvPr/>
            </p14:nvContentPartPr>
            <p14:xfrm>
              <a:off x="9940925" y="5937885"/>
              <a:ext cx="26670" cy="160655"/>
            </p14:xfrm>
          </p:contentPart>
        </mc:Choice>
        <mc:Fallback xmlns="">
          <p:pic>
            <p:nvPicPr>
              <p:cNvPr id="202" name="墨迹 201"/>
            </p:nvPicPr>
            <p:blipFill>
              <a:blip r:embed="rId398"/>
            </p:blipFill>
            <p:spPr>
              <a:xfrm>
                <a:off x="9940925" y="5937885"/>
                <a:ext cx="26670" cy="160655"/>
              </a:xfrm>
              <a:prstGeom prst="rect"/>
            </p:spPr>
          </p:pic>
        </mc:Fallback>
      </mc:AlternateContent>
      <mc:AlternateContent xmlns:mc="http://schemas.openxmlformats.org/markup-compatibility/2006" xmlns:p14="http://schemas.microsoft.com/office/powerpoint/2010/main">
        <mc:Choice Requires="p14">
          <p:contentPart p14:bwMode="auto" r:id="rId399">
            <p14:nvContentPartPr>
              <p14:cNvPr id="203" name="墨迹 202"/>
              <p14:cNvContentPartPr/>
              <p14:nvPr/>
            </p14:nvContentPartPr>
            <p14:xfrm>
              <a:off x="10039350" y="5991225"/>
              <a:ext cx="115570" cy="360"/>
            </p14:xfrm>
          </p:contentPart>
        </mc:Choice>
        <mc:Fallback xmlns="">
          <p:pic>
            <p:nvPicPr>
              <p:cNvPr id="203" name="墨迹 202"/>
            </p:nvPicPr>
            <p:blipFill>
              <a:blip r:embed="rId400"/>
            </p:blipFill>
            <p:spPr>
              <a:xfrm>
                <a:off x="10039350" y="5991225"/>
                <a:ext cx="115570" cy="360"/>
              </a:xfrm>
              <a:prstGeom prst="rect"/>
            </p:spPr>
          </p:pic>
        </mc:Fallback>
      </mc:AlternateContent>
      <mc:AlternateContent xmlns:mc="http://schemas.openxmlformats.org/markup-compatibility/2006" xmlns:p14="http://schemas.microsoft.com/office/powerpoint/2010/main">
        <mc:Choice Requires="p14">
          <p:contentPart p14:bwMode="auto" r:id="rId401">
            <p14:nvContentPartPr>
              <p14:cNvPr id="204" name="墨迹 203"/>
              <p14:cNvContentPartPr/>
              <p14:nvPr/>
            </p14:nvContentPartPr>
            <p14:xfrm>
              <a:off x="10253345" y="5875655"/>
              <a:ext cx="45085" cy="133985"/>
            </p14:xfrm>
          </p:contentPart>
        </mc:Choice>
        <mc:Fallback xmlns="">
          <p:pic>
            <p:nvPicPr>
              <p:cNvPr id="204" name="墨迹 203"/>
            </p:nvPicPr>
            <p:blipFill>
              <a:blip r:embed="rId402"/>
            </p:blipFill>
            <p:spPr>
              <a:xfrm>
                <a:off x="10253345" y="5875655"/>
                <a:ext cx="45085" cy="133985"/>
              </a:xfrm>
              <a:prstGeom prst="rect"/>
            </p:spPr>
          </p:pic>
        </mc:Fallback>
      </mc:AlternateContent>
      <mc:AlternateContent xmlns:mc="http://schemas.openxmlformats.org/markup-compatibility/2006" xmlns:p14="http://schemas.microsoft.com/office/powerpoint/2010/main">
        <mc:Choice Requires="p14">
          <p:contentPart p14:bwMode="auto" r:id="rId403">
            <p14:nvContentPartPr>
              <p14:cNvPr id="205" name="墨迹 204"/>
              <p14:cNvContentPartPr/>
              <p14:nvPr/>
            </p14:nvContentPartPr>
            <p14:xfrm>
              <a:off x="10137140" y="5857875"/>
              <a:ext cx="250190" cy="294640"/>
            </p14:xfrm>
          </p:contentPart>
        </mc:Choice>
        <mc:Fallback xmlns="">
          <p:pic>
            <p:nvPicPr>
              <p:cNvPr id="205" name="墨迹 204"/>
            </p:nvPicPr>
            <p:blipFill>
              <a:blip r:embed="rId404"/>
            </p:blipFill>
            <p:spPr>
              <a:xfrm>
                <a:off x="10137140" y="5857875"/>
                <a:ext cx="250190" cy="294640"/>
              </a:xfrm>
              <a:prstGeom prst="rect"/>
            </p:spPr>
          </p:pic>
        </mc:Fallback>
      </mc:AlternateContent>
      <mc:AlternateContent xmlns:mc="http://schemas.openxmlformats.org/markup-compatibility/2006" xmlns:p14="http://schemas.microsoft.com/office/powerpoint/2010/main">
        <mc:Choice Requires="p14">
          <p:contentPart p14:bwMode="auto" r:id="rId405">
            <p14:nvContentPartPr>
              <p14:cNvPr id="206" name="墨迹 205"/>
              <p14:cNvContentPartPr/>
              <p14:nvPr/>
            </p14:nvContentPartPr>
            <p14:xfrm>
              <a:off x="5698490" y="6339840"/>
              <a:ext cx="35560" cy="151765"/>
            </p14:xfrm>
          </p:contentPart>
        </mc:Choice>
        <mc:Fallback xmlns="">
          <p:pic>
            <p:nvPicPr>
              <p:cNvPr id="206" name="墨迹 205"/>
            </p:nvPicPr>
            <p:blipFill>
              <a:blip r:embed="rId406"/>
            </p:blipFill>
            <p:spPr>
              <a:xfrm>
                <a:off x="5698490" y="6339840"/>
                <a:ext cx="35560" cy="151765"/>
              </a:xfrm>
              <a:prstGeom prst="rect"/>
            </p:spPr>
          </p:pic>
        </mc:Fallback>
      </mc:AlternateContent>
      <mc:AlternateContent xmlns:mc="http://schemas.openxmlformats.org/markup-compatibility/2006" xmlns:p14="http://schemas.microsoft.com/office/powerpoint/2010/main">
        <mc:Choice Requires="p14">
          <p:contentPart p14:bwMode="auto" r:id="rId407">
            <p14:nvContentPartPr>
              <p14:cNvPr id="207" name="墨迹 206"/>
              <p14:cNvContentPartPr/>
              <p14:nvPr/>
            </p14:nvContentPartPr>
            <p14:xfrm>
              <a:off x="5921375" y="6393180"/>
              <a:ext cx="71755" cy="98425"/>
            </p14:xfrm>
          </p:contentPart>
        </mc:Choice>
        <mc:Fallback xmlns="">
          <p:pic>
            <p:nvPicPr>
              <p:cNvPr id="207" name="墨迹 206"/>
            </p:nvPicPr>
            <p:blipFill>
              <a:blip r:embed="rId408"/>
            </p:blipFill>
            <p:spPr>
              <a:xfrm>
                <a:off x="5921375" y="6393180"/>
                <a:ext cx="71755" cy="98425"/>
              </a:xfrm>
              <a:prstGeom prst="rect"/>
            </p:spPr>
          </p:pic>
        </mc:Fallback>
      </mc:AlternateContent>
      <mc:AlternateContent xmlns:mc="http://schemas.openxmlformats.org/markup-compatibility/2006" xmlns:p14="http://schemas.microsoft.com/office/powerpoint/2010/main">
        <mc:Choice Requires="p14">
          <p:contentPart p14:bwMode="auto" r:id="rId409">
            <p14:nvContentPartPr>
              <p14:cNvPr id="208" name="墨迹 207"/>
              <p14:cNvContentPartPr/>
              <p14:nvPr/>
            </p14:nvContentPartPr>
            <p14:xfrm>
              <a:off x="5876925" y="6152515"/>
              <a:ext cx="71120" cy="151765"/>
            </p14:xfrm>
          </p:contentPart>
        </mc:Choice>
        <mc:Fallback xmlns="">
          <p:pic>
            <p:nvPicPr>
              <p:cNvPr id="208" name="墨迹 207"/>
            </p:nvPicPr>
            <p:blipFill>
              <a:blip r:embed="rId410"/>
            </p:blipFill>
            <p:spPr>
              <a:xfrm>
                <a:off x="5876925" y="6152515"/>
                <a:ext cx="71120" cy="151765"/>
              </a:xfrm>
              <a:prstGeom prst="rect"/>
            </p:spPr>
          </p:pic>
        </mc:Fallback>
      </mc:AlternateContent>
      <mc:AlternateContent xmlns:mc="http://schemas.openxmlformats.org/markup-compatibility/2006" xmlns:p14="http://schemas.microsoft.com/office/powerpoint/2010/main">
        <mc:Choice Requires="p14">
          <p:contentPart p14:bwMode="auto" r:id="rId411">
            <p14:nvContentPartPr>
              <p14:cNvPr id="209" name="墨迹 208"/>
              <p14:cNvContentPartPr/>
              <p14:nvPr/>
            </p14:nvContentPartPr>
            <p14:xfrm>
              <a:off x="5680075" y="6447155"/>
              <a:ext cx="4814570" cy="205105"/>
            </p14:xfrm>
          </p:contentPart>
        </mc:Choice>
        <mc:Fallback xmlns="">
          <p:pic>
            <p:nvPicPr>
              <p:cNvPr id="209" name="墨迹 208"/>
            </p:nvPicPr>
            <p:blipFill>
              <a:blip r:embed="rId412"/>
            </p:blipFill>
            <p:spPr>
              <a:xfrm>
                <a:off x="5680075" y="6447155"/>
                <a:ext cx="4814570" cy="205105"/>
              </a:xfrm>
              <a:prstGeom prst="rect"/>
            </p:spPr>
          </p:pic>
        </mc:Fallback>
      </mc:AlternateContent>
      <mc:AlternateContent xmlns:mc="http://schemas.openxmlformats.org/markup-compatibility/2006" xmlns:p14="http://schemas.microsoft.com/office/powerpoint/2010/main">
        <mc:Choice Requires="p14">
          <p:contentPart p14:bwMode="auto" r:id="rId413">
            <p14:nvContentPartPr>
              <p14:cNvPr id="210" name="墨迹 209"/>
              <p14:cNvContentPartPr/>
              <p14:nvPr/>
            </p14:nvContentPartPr>
            <p14:xfrm>
              <a:off x="7940040" y="1580515"/>
              <a:ext cx="2733040" cy="4857750"/>
            </p14:xfrm>
          </p:contentPart>
        </mc:Choice>
        <mc:Fallback xmlns="">
          <p:pic>
            <p:nvPicPr>
              <p:cNvPr id="210" name="墨迹 209"/>
            </p:nvPicPr>
            <p:blipFill>
              <a:blip r:embed="rId414"/>
            </p:blipFill>
            <p:spPr>
              <a:xfrm>
                <a:off x="7940040" y="1580515"/>
                <a:ext cx="2733040" cy="4857750"/>
              </a:xfrm>
              <a:prstGeom prst="rect"/>
            </p:spPr>
          </p:pic>
        </mc:Fallback>
      </mc:AlternateContent>
      <mc:AlternateContent xmlns:mc="http://schemas.openxmlformats.org/markup-compatibility/2006" xmlns:p14="http://schemas.microsoft.com/office/powerpoint/2010/main">
        <mc:Choice Requires="p14">
          <p:contentPart p14:bwMode="auto" r:id="rId415">
            <p14:nvContentPartPr>
              <p14:cNvPr id="211" name="墨迹 210"/>
              <p14:cNvContentPartPr/>
              <p14:nvPr/>
            </p14:nvContentPartPr>
            <p14:xfrm>
              <a:off x="10128250" y="2178685"/>
              <a:ext cx="214630" cy="419735"/>
            </p14:xfrm>
          </p:contentPart>
        </mc:Choice>
        <mc:Fallback xmlns="">
          <p:pic>
            <p:nvPicPr>
              <p:cNvPr id="211" name="墨迹 210"/>
            </p:nvPicPr>
            <p:blipFill>
              <a:blip r:embed="rId416"/>
            </p:blipFill>
            <p:spPr>
              <a:xfrm>
                <a:off x="10128250" y="2178685"/>
                <a:ext cx="214630" cy="419735"/>
              </a:xfrm>
              <a:prstGeom prst="rect"/>
            </p:spPr>
          </p:pic>
        </mc:Fallback>
      </mc:AlternateContent>
      <mc:AlternateContent xmlns:mc="http://schemas.openxmlformats.org/markup-compatibility/2006" xmlns:p14="http://schemas.microsoft.com/office/powerpoint/2010/main">
        <mc:Choice Requires="p14">
          <p:contentPart p14:bwMode="auto" r:id="rId417">
            <p14:nvContentPartPr>
              <p14:cNvPr id="212" name="墨迹 211"/>
              <p14:cNvContentPartPr/>
              <p14:nvPr/>
            </p14:nvContentPartPr>
            <p14:xfrm>
              <a:off x="10191115" y="2428875"/>
              <a:ext cx="178435" cy="330200"/>
            </p14:xfrm>
          </p:contentPart>
        </mc:Choice>
        <mc:Fallback xmlns="">
          <p:pic>
            <p:nvPicPr>
              <p:cNvPr id="212" name="墨迹 211"/>
            </p:nvPicPr>
            <p:blipFill>
              <a:blip r:embed="rId418"/>
            </p:blipFill>
            <p:spPr>
              <a:xfrm>
                <a:off x="10191115" y="2428875"/>
                <a:ext cx="178435" cy="330200"/>
              </a:xfrm>
              <a:prstGeom prst="rect"/>
            </p:spPr>
          </p:pic>
        </mc:Fallback>
      </mc:AlternateContent>
      <mc:AlternateContent xmlns:mc="http://schemas.openxmlformats.org/markup-compatibility/2006" xmlns:p14="http://schemas.microsoft.com/office/powerpoint/2010/main">
        <mc:Choice Requires="p14">
          <p:contentPart p14:bwMode="auto" r:id="rId419">
            <p14:nvContentPartPr>
              <p14:cNvPr id="213" name="墨迹 212"/>
              <p14:cNvContentPartPr/>
              <p14:nvPr/>
            </p14:nvContentPartPr>
            <p14:xfrm>
              <a:off x="10441305" y="2383790"/>
              <a:ext cx="35560" cy="107315"/>
            </p14:xfrm>
          </p:contentPart>
        </mc:Choice>
        <mc:Fallback xmlns="">
          <p:pic>
            <p:nvPicPr>
              <p:cNvPr id="213" name="墨迹 212"/>
            </p:nvPicPr>
            <p:blipFill>
              <a:blip r:embed="rId420"/>
            </p:blipFill>
            <p:spPr>
              <a:xfrm>
                <a:off x="10441305" y="2383790"/>
                <a:ext cx="35560" cy="107315"/>
              </a:xfrm>
              <a:prstGeom prst="rect"/>
            </p:spPr>
          </p:pic>
        </mc:Fallback>
      </mc:AlternateContent>
      <mc:AlternateContent xmlns:mc="http://schemas.openxmlformats.org/markup-compatibility/2006" xmlns:p14="http://schemas.microsoft.com/office/powerpoint/2010/main">
        <mc:Choice Requires="p14">
          <p:contentPart p14:bwMode="auto" r:id="rId421">
            <p14:nvContentPartPr>
              <p14:cNvPr id="214" name="墨迹 213"/>
              <p14:cNvContentPartPr/>
              <p14:nvPr/>
            </p14:nvContentPartPr>
            <p14:xfrm>
              <a:off x="10512425" y="2526665"/>
              <a:ext cx="116205" cy="178435"/>
            </p14:xfrm>
          </p:contentPart>
        </mc:Choice>
        <mc:Fallback xmlns="">
          <p:pic>
            <p:nvPicPr>
              <p:cNvPr id="214" name="墨迹 213"/>
            </p:nvPicPr>
            <p:blipFill>
              <a:blip r:embed="rId422"/>
            </p:blipFill>
            <p:spPr>
              <a:xfrm>
                <a:off x="10512425" y="2526665"/>
                <a:ext cx="116205" cy="178435"/>
              </a:xfrm>
              <a:prstGeom prst="rect"/>
            </p:spPr>
          </p:pic>
        </mc:Fallback>
      </mc:AlternateContent>
      <mc:AlternateContent xmlns:mc="http://schemas.openxmlformats.org/markup-compatibility/2006" xmlns:p14="http://schemas.microsoft.com/office/powerpoint/2010/main">
        <mc:Choice Requires="p14">
          <p:contentPart p14:bwMode="auto" r:id="rId423">
            <p14:nvContentPartPr>
              <p14:cNvPr id="215" name="墨迹 214"/>
              <p14:cNvContentPartPr/>
              <p14:nvPr/>
            </p14:nvContentPartPr>
            <p14:xfrm>
              <a:off x="10619740" y="2366010"/>
              <a:ext cx="357505" cy="455295"/>
            </p14:xfrm>
          </p:contentPart>
        </mc:Choice>
        <mc:Fallback xmlns="">
          <p:pic>
            <p:nvPicPr>
              <p:cNvPr id="215" name="墨迹 214"/>
            </p:nvPicPr>
            <p:blipFill>
              <a:blip r:embed="rId424"/>
            </p:blipFill>
            <p:spPr>
              <a:xfrm>
                <a:off x="10619740" y="2366010"/>
                <a:ext cx="357505" cy="455295"/>
              </a:xfrm>
              <a:prstGeom prst="rect"/>
            </p:spPr>
          </p:pic>
        </mc:Fallback>
      </mc:AlternateContent>
      <mc:AlternateContent xmlns:mc="http://schemas.openxmlformats.org/markup-compatibility/2006" xmlns:p14="http://schemas.microsoft.com/office/powerpoint/2010/main">
        <mc:Choice Requires="p14">
          <p:contentPart p14:bwMode="auto" r:id="rId425">
            <p14:nvContentPartPr>
              <p14:cNvPr id="216" name="墨迹 215"/>
              <p14:cNvContentPartPr/>
              <p14:nvPr/>
            </p14:nvContentPartPr>
            <p14:xfrm>
              <a:off x="6529070" y="1847850"/>
              <a:ext cx="160655" cy="232410"/>
            </p14:xfrm>
          </p:contentPart>
        </mc:Choice>
        <mc:Fallback xmlns="">
          <p:pic>
            <p:nvPicPr>
              <p:cNvPr id="216" name="墨迹 215"/>
            </p:nvPicPr>
            <p:blipFill>
              <a:blip r:embed="rId426"/>
            </p:blipFill>
            <p:spPr>
              <a:xfrm>
                <a:off x="6529070" y="1847850"/>
                <a:ext cx="160655" cy="232410"/>
              </a:xfrm>
              <a:prstGeom prst="rect"/>
            </p:spPr>
          </p:pic>
        </mc:Fallback>
      </mc:AlternateContent>
      <mc:AlternateContent xmlns:mc="http://schemas.openxmlformats.org/markup-compatibility/2006" xmlns:p14="http://schemas.microsoft.com/office/powerpoint/2010/main">
        <mc:Choice Requires="p14">
          <p:contentPart p14:bwMode="auto" r:id="rId427">
            <p14:nvContentPartPr>
              <p14:cNvPr id="217" name="墨迹 216"/>
              <p14:cNvContentPartPr/>
              <p14:nvPr/>
            </p14:nvContentPartPr>
            <p14:xfrm>
              <a:off x="6466205" y="1972945"/>
              <a:ext cx="179070" cy="133985"/>
            </p14:xfrm>
          </p:contentPart>
        </mc:Choice>
        <mc:Fallback xmlns="">
          <p:pic>
            <p:nvPicPr>
              <p:cNvPr id="217" name="墨迹 216"/>
            </p:nvPicPr>
            <p:blipFill>
              <a:blip r:embed="rId428"/>
            </p:blipFill>
            <p:spPr>
              <a:xfrm>
                <a:off x="6466205" y="1972945"/>
                <a:ext cx="179070" cy="133985"/>
              </a:xfrm>
              <a:prstGeom prst="rect"/>
            </p:spPr>
          </p:pic>
        </mc:Fallback>
      </mc:AlternateContent>
      <mc:AlternateContent xmlns:mc="http://schemas.openxmlformats.org/markup-compatibility/2006" xmlns:p14="http://schemas.microsoft.com/office/powerpoint/2010/main">
        <mc:Choice Requires="p14">
          <p:contentPart p14:bwMode="auto" r:id="rId429">
            <p14:nvContentPartPr>
              <p14:cNvPr id="218" name="墨迹 217"/>
              <p14:cNvContentPartPr/>
              <p14:nvPr/>
            </p14:nvContentPartPr>
            <p14:xfrm>
              <a:off x="6537960" y="2009140"/>
              <a:ext cx="26670" cy="8890"/>
            </p14:xfrm>
          </p:contentPart>
        </mc:Choice>
        <mc:Fallback xmlns="">
          <p:pic>
            <p:nvPicPr>
              <p:cNvPr id="218" name="墨迹 217"/>
            </p:nvPicPr>
            <p:blipFill>
              <a:blip r:embed="rId430"/>
            </p:blipFill>
            <p:spPr>
              <a:xfrm>
                <a:off x="6537960" y="2009140"/>
                <a:ext cx="26670" cy="8890"/>
              </a:xfrm>
              <a:prstGeom prst="rect"/>
            </p:spPr>
          </p:pic>
        </mc:Fallback>
      </mc:AlternateContent>
      <mc:AlternateContent xmlns:mc="http://schemas.openxmlformats.org/markup-compatibility/2006" xmlns:p14="http://schemas.microsoft.com/office/powerpoint/2010/main">
        <mc:Choice Requires="p14">
          <p:contentPart p14:bwMode="auto" r:id="rId431">
            <p14:nvContentPartPr>
              <p14:cNvPr id="219" name="墨迹 218"/>
              <p14:cNvContentPartPr/>
              <p14:nvPr/>
            </p14:nvContentPartPr>
            <p14:xfrm>
              <a:off x="6716395" y="1875155"/>
              <a:ext cx="187325" cy="222885"/>
            </p14:xfrm>
          </p:contentPart>
        </mc:Choice>
        <mc:Fallback xmlns="">
          <p:pic>
            <p:nvPicPr>
              <p:cNvPr id="219" name="墨迹 218"/>
            </p:nvPicPr>
            <p:blipFill>
              <a:blip r:embed="rId432"/>
            </p:blipFill>
            <p:spPr>
              <a:xfrm>
                <a:off x="6716395" y="1875155"/>
                <a:ext cx="187325" cy="222885"/>
              </a:xfrm>
              <a:prstGeom prst="rect"/>
            </p:spPr>
          </p:pic>
        </mc:Fallback>
      </mc:AlternateContent>
      <mc:AlternateContent xmlns:mc="http://schemas.openxmlformats.org/markup-compatibility/2006" xmlns:p14="http://schemas.microsoft.com/office/powerpoint/2010/main">
        <mc:Choice Requires="p14">
          <p:contentPart p14:bwMode="auto" r:id="rId433">
            <p14:nvContentPartPr>
              <p14:cNvPr id="220" name="墨迹 219"/>
              <p14:cNvContentPartPr/>
              <p14:nvPr/>
            </p14:nvContentPartPr>
            <p14:xfrm>
              <a:off x="6913245" y="1830070"/>
              <a:ext cx="124460" cy="205740"/>
            </p14:xfrm>
          </p:contentPart>
        </mc:Choice>
        <mc:Fallback xmlns="">
          <p:pic>
            <p:nvPicPr>
              <p:cNvPr id="220" name="墨迹 219"/>
            </p:nvPicPr>
            <p:blipFill>
              <a:blip r:embed="rId434"/>
            </p:blipFill>
            <p:spPr>
              <a:xfrm>
                <a:off x="6913245" y="1830070"/>
                <a:ext cx="124460" cy="205740"/>
              </a:xfrm>
              <a:prstGeom prst="rect"/>
            </p:spPr>
          </p:pic>
        </mc:Fallback>
      </mc:AlternateContent>
      <mc:AlternateContent xmlns:mc="http://schemas.openxmlformats.org/markup-compatibility/2006" xmlns:p14="http://schemas.microsoft.com/office/powerpoint/2010/main">
        <mc:Choice Requires="p14">
          <p:contentPart p14:bwMode="auto" r:id="rId435">
            <p14:nvContentPartPr>
              <p14:cNvPr id="221" name="墨迹 220"/>
              <p14:cNvContentPartPr/>
              <p14:nvPr/>
            </p14:nvContentPartPr>
            <p14:xfrm>
              <a:off x="7037705" y="1937385"/>
              <a:ext cx="107315" cy="35560"/>
            </p14:xfrm>
          </p:contentPart>
        </mc:Choice>
        <mc:Fallback xmlns="">
          <p:pic>
            <p:nvPicPr>
              <p:cNvPr id="221" name="墨迹 220"/>
            </p:nvPicPr>
            <p:blipFill>
              <a:blip r:embed="rId436"/>
            </p:blipFill>
            <p:spPr>
              <a:xfrm>
                <a:off x="7037705" y="1937385"/>
                <a:ext cx="107315" cy="35560"/>
              </a:xfrm>
              <a:prstGeom prst="rect"/>
            </p:spPr>
          </p:pic>
        </mc:Fallback>
      </mc:AlternateContent>
      <mc:AlternateContent xmlns:mc="http://schemas.openxmlformats.org/markup-compatibility/2006" xmlns:p14="http://schemas.microsoft.com/office/powerpoint/2010/main">
        <mc:Choice Requires="p14">
          <p:contentPart p14:bwMode="auto" r:id="rId437">
            <p14:nvContentPartPr>
              <p14:cNvPr id="222" name="墨迹 221"/>
              <p14:cNvContentPartPr/>
              <p14:nvPr/>
            </p14:nvContentPartPr>
            <p14:xfrm>
              <a:off x="7118350" y="1875155"/>
              <a:ext cx="151765" cy="258445"/>
            </p14:xfrm>
          </p:contentPart>
        </mc:Choice>
        <mc:Fallback xmlns="">
          <p:pic>
            <p:nvPicPr>
              <p:cNvPr id="222" name="墨迹 221"/>
            </p:nvPicPr>
            <p:blipFill>
              <a:blip r:embed="rId438"/>
            </p:blipFill>
            <p:spPr>
              <a:xfrm>
                <a:off x="7118350" y="1875155"/>
                <a:ext cx="151765" cy="258445"/>
              </a:xfrm>
              <a:prstGeom prst="rect"/>
            </p:spPr>
          </p:pic>
        </mc:Fallback>
      </mc:AlternateContent>
      <mc:AlternateContent xmlns:mc="http://schemas.openxmlformats.org/markup-compatibility/2006" xmlns:p14="http://schemas.microsoft.com/office/powerpoint/2010/main">
        <mc:Choice Requires="p14">
          <p:contentPart p14:bwMode="auto" r:id="rId439">
            <p14:nvContentPartPr>
              <p14:cNvPr id="223" name="墨迹 222"/>
              <p14:cNvContentPartPr/>
              <p14:nvPr/>
            </p14:nvContentPartPr>
            <p14:xfrm>
              <a:off x="7216775" y="1830070"/>
              <a:ext cx="17780" cy="36195"/>
            </p14:xfrm>
          </p:contentPart>
        </mc:Choice>
        <mc:Fallback xmlns="">
          <p:pic>
            <p:nvPicPr>
              <p:cNvPr id="223" name="墨迹 222"/>
            </p:nvPicPr>
            <p:blipFill>
              <a:blip r:embed="rId440"/>
            </p:blipFill>
            <p:spPr>
              <a:xfrm>
                <a:off x="7216775" y="1830070"/>
                <a:ext cx="17780" cy="36195"/>
              </a:xfrm>
              <a:prstGeom prst="rect"/>
            </p:spPr>
          </p:pic>
        </mc:Fallback>
      </mc:AlternateContent>
      <mc:AlternateContent xmlns:mc="http://schemas.openxmlformats.org/markup-compatibility/2006" xmlns:p14="http://schemas.microsoft.com/office/powerpoint/2010/main">
        <mc:Choice Requires="p14">
          <p:contentPart p14:bwMode="auto" r:id="rId441">
            <p14:nvContentPartPr>
              <p14:cNvPr id="224" name="墨迹 223"/>
              <p14:cNvContentPartPr/>
              <p14:nvPr/>
            </p14:nvContentPartPr>
            <p14:xfrm>
              <a:off x="7305675" y="1884045"/>
              <a:ext cx="89535" cy="151765"/>
            </p14:xfrm>
          </p:contentPart>
        </mc:Choice>
        <mc:Fallback xmlns="">
          <p:pic>
            <p:nvPicPr>
              <p:cNvPr id="224" name="墨迹 223"/>
            </p:nvPicPr>
            <p:blipFill>
              <a:blip r:embed="rId442"/>
            </p:blipFill>
            <p:spPr>
              <a:xfrm>
                <a:off x="7305675" y="1884045"/>
                <a:ext cx="89535" cy="151765"/>
              </a:xfrm>
              <a:prstGeom prst="rect"/>
            </p:spPr>
          </p:pic>
        </mc:Fallback>
      </mc:AlternateContent>
      <mc:AlternateContent xmlns:mc="http://schemas.openxmlformats.org/markup-compatibility/2006" xmlns:p14="http://schemas.microsoft.com/office/powerpoint/2010/main">
        <mc:Choice Requires="p14">
          <p:contentPart p14:bwMode="auto" r:id="rId443">
            <p14:nvContentPartPr>
              <p14:cNvPr id="225" name="墨迹 224"/>
              <p14:cNvContentPartPr/>
              <p14:nvPr/>
            </p14:nvContentPartPr>
            <p14:xfrm>
              <a:off x="7386320" y="1794510"/>
              <a:ext cx="214630" cy="232410"/>
            </p14:xfrm>
          </p:contentPart>
        </mc:Choice>
        <mc:Fallback xmlns="">
          <p:pic>
            <p:nvPicPr>
              <p:cNvPr id="225" name="墨迹 224"/>
            </p:nvPicPr>
            <p:blipFill>
              <a:blip r:embed="rId444"/>
            </p:blipFill>
            <p:spPr>
              <a:xfrm>
                <a:off x="7386320" y="1794510"/>
                <a:ext cx="214630" cy="232410"/>
              </a:xfrm>
              <a:prstGeom prst="rect"/>
            </p:spPr>
          </p:pic>
        </mc:Fallback>
      </mc:AlternateContent>
      <mc:AlternateContent xmlns:mc="http://schemas.openxmlformats.org/markup-compatibility/2006" xmlns:p14="http://schemas.microsoft.com/office/powerpoint/2010/main">
        <mc:Choice Requires="p14">
          <p:contentPart p14:bwMode="auto" r:id="rId445">
            <p14:nvContentPartPr>
              <p14:cNvPr id="226" name="墨迹 225"/>
              <p14:cNvContentPartPr/>
              <p14:nvPr/>
            </p14:nvContentPartPr>
            <p14:xfrm>
              <a:off x="6779260" y="2366010"/>
              <a:ext cx="133985" cy="17780"/>
            </p14:xfrm>
          </p:contentPart>
        </mc:Choice>
        <mc:Fallback xmlns="">
          <p:pic>
            <p:nvPicPr>
              <p:cNvPr id="226" name="墨迹 225"/>
            </p:nvPicPr>
            <p:blipFill>
              <a:blip r:embed="rId446"/>
            </p:blipFill>
            <p:spPr>
              <a:xfrm>
                <a:off x="6779260" y="2366010"/>
                <a:ext cx="133985" cy="17780"/>
              </a:xfrm>
              <a:prstGeom prst="rect"/>
            </p:spPr>
          </p:pic>
        </mc:Fallback>
      </mc:AlternateContent>
      <mc:AlternateContent xmlns:mc="http://schemas.openxmlformats.org/markup-compatibility/2006" xmlns:p14="http://schemas.microsoft.com/office/powerpoint/2010/main">
        <mc:Choice Requires="p14">
          <p:contentPart p14:bwMode="auto" r:id="rId447">
            <p14:nvContentPartPr>
              <p14:cNvPr id="227" name="墨迹 226"/>
              <p14:cNvContentPartPr/>
              <p14:nvPr/>
            </p14:nvContentPartPr>
            <p14:xfrm>
              <a:off x="7011035" y="2286000"/>
              <a:ext cx="17780" cy="178435"/>
            </p14:xfrm>
          </p:contentPart>
        </mc:Choice>
        <mc:Fallback xmlns="">
          <p:pic>
            <p:nvPicPr>
              <p:cNvPr id="227" name="墨迹 226"/>
            </p:nvPicPr>
            <p:blipFill>
              <a:blip r:embed="rId448"/>
            </p:blipFill>
            <p:spPr>
              <a:xfrm>
                <a:off x="7011035" y="2286000"/>
                <a:ext cx="17780" cy="178435"/>
              </a:xfrm>
              <a:prstGeom prst="rect"/>
            </p:spPr>
          </p:pic>
        </mc:Fallback>
      </mc:AlternateContent>
      <mc:AlternateContent xmlns:mc="http://schemas.openxmlformats.org/markup-compatibility/2006" xmlns:p14="http://schemas.microsoft.com/office/powerpoint/2010/main">
        <mc:Choice Requires="p14">
          <p:contentPart p14:bwMode="auto" r:id="rId449">
            <p14:nvContentPartPr>
              <p14:cNvPr id="228" name="墨迹 227"/>
              <p14:cNvContentPartPr/>
              <p14:nvPr/>
            </p14:nvContentPartPr>
            <p14:xfrm>
              <a:off x="6939915" y="2267585"/>
              <a:ext cx="231775" cy="179070"/>
            </p14:xfrm>
          </p:contentPart>
        </mc:Choice>
        <mc:Fallback xmlns="">
          <p:pic>
            <p:nvPicPr>
              <p:cNvPr id="228" name="墨迹 227"/>
            </p:nvPicPr>
            <p:blipFill>
              <a:blip r:embed="rId450"/>
            </p:blipFill>
            <p:spPr>
              <a:xfrm>
                <a:off x="6939915" y="2267585"/>
                <a:ext cx="231775" cy="179070"/>
              </a:xfrm>
              <a:prstGeom prst="rect"/>
            </p:spPr>
          </p:pic>
        </mc:Fallback>
      </mc:AlternateContent>
      <mc:AlternateContent xmlns:mc="http://schemas.openxmlformats.org/markup-compatibility/2006" xmlns:p14="http://schemas.microsoft.com/office/powerpoint/2010/main">
        <mc:Choice Requires="p14">
          <p:contentPart p14:bwMode="auto" r:id="rId451">
            <p14:nvContentPartPr>
              <p14:cNvPr id="229" name="墨迹 228"/>
              <p14:cNvContentPartPr/>
              <p14:nvPr/>
            </p14:nvContentPartPr>
            <p14:xfrm>
              <a:off x="7082790" y="2205355"/>
              <a:ext cx="107315" cy="196215"/>
            </p14:xfrm>
          </p:contentPart>
        </mc:Choice>
        <mc:Fallback xmlns="">
          <p:pic>
            <p:nvPicPr>
              <p:cNvPr id="229" name="墨迹 228"/>
            </p:nvPicPr>
            <p:blipFill>
              <a:blip r:embed="rId452"/>
            </p:blipFill>
            <p:spPr>
              <a:xfrm>
                <a:off x="7082790" y="2205355"/>
                <a:ext cx="107315" cy="196215"/>
              </a:xfrm>
              <a:prstGeom prst="rect"/>
            </p:spPr>
          </p:pic>
        </mc:Fallback>
      </mc:AlternateContent>
      <mc:AlternateContent xmlns:mc="http://schemas.openxmlformats.org/markup-compatibility/2006" xmlns:p14="http://schemas.microsoft.com/office/powerpoint/2010/main">
        <mc:Choice Requires="p14">
          <p:contentPart p14:bwMode="auto" r:id="rId453">
            <p14:nvContentPartPr>
              <p14:cNvPr id="230" name="墨迹 229"/>
              <p14:cNvContentPartPr/>
              <p14:nvPr/>
            </p14:nvContentPartPr>
            <p14:xfrm>
              <a:off x="7002145" y="2437765"/>
              <a:ext cx="348615" cy="178435"/>
            </p14:xfrm>
          </p:contentPart>
        </mc:Choice>
        <mc:Fallback xmlns="">
          <p:pic>
            <p:nvPicPr>
              <p:cNvPr id="230" name="墨迹 229"/>
            </p:nvPicPr>
            <p:blipFill>
              <a:blip r:embed="rId454"/>
            </p:blipFill>
            <p:spPr>
              <a:xfrm>
                <a:off x="7002145" y="2437765"/>
                <a:ext cx="348615" cy="178435"/>
              </a:xfrm>
              <a:prstGeom prst="rect"/>
            </p:spPr>
          </p:pic>
        </mc:Fallback>
      </mc:AlternateContent>
      <mc:AlternateContent xmlns:mc="http://schemas.openxmlformats.org/markup-compatibility/2006" xmlns:p14="http://schemas.microsoft.com/office/powerpoint/2010/main">
        <mc:Choice Requires="p14">
          <p:contentPart p14:bwMode="auto" r:id="rId455">
            <p14:nvContentPartPr>
              <p14:cNvPr id="231" name="墨迹 230"/>
              <p14:cNvContentPartPr/>
              <p14:nvPr/>
            </p14:nvContentPartPr>
            <p14:xfrm>
              <a:off x="7484745" y="2464435"/>
              <a:ext cx="17780" cy="360"/>
            </p14:xfrm>
          </p:contentPart>
        </mc:Choice>
        <mc:Fallback xmlns="">
          <p:pic>
            <p:nvPicPr>
              <p:cNvPr id="231" name="墨迹 230"/>
            </p:nvPicPr>
            <p:blipFill>
              <a:blip r:embed="rId456"/>
            </p:blipFill>
            <p:spPr>
              <a:xfrm>
                <a:off x="7484745" y="2464435"/>
                <a:ext cx="17780" cy="360"/>
              </a:xfrm>
              <a:prstGeom prst="rect"/>
            </p:spPr>
          </p:pic>
        </mc:Fallback>
      </mc:AlternateContent>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76225"/>
            <a:ext cx="10069830" cy="761365"/>
          </a:xfrm>
          <a:prstGeom prst="rect">
            <a:avLst/>
          </a:prstGeom>
          <a:noFill/>
        </p:spPr>
        <p:txBody>
          <a:bodyPr wrap="square" rtlCol="0">
            <a:noAutofit/>
          </a:bodyPr>
          <a:lstStyle/>
          <a:p>
            <a:pPr lvl="0" defTabSz="457200">
              <a:lnSpc>
                <a:spcPct val="120000"/>
              </a:lnSpc>
            </a:pPr>
            <a:r>
              <a:rPr kumimoji="1" lang="zh-CN" altLang="en-US"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How do you solve for good parameters?</a:t>
            </a:r>
          </a:p>
          <a:p>
            <a:pPr lvl="0" defTabSz="457200">
              <a:lnSpc>
                <a:spcPct val="120000"/>
              </a:lnSpc>
            </a:pP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——Loss function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719455" y="1049020"/>
            <a:ext cx="10752455" cy="368300"/>
          </a:xfrm>
          <a:prstGeom prst="rect">
            <a:avLst/>
          </a:prstGeom>
          <a:noFill/>
        </p:spPr>
        <p:txBody>
          <a:bodyPr wrap="square" rtlCol="0">
            <a:spAutoFit/>
          </a:bodyPr>
          <a:lstStyle/>
          <a:p>
            <a:r>
              <a:rPr lang="zh-CN" altLang="en-US" i="1">
                <a:solidFill>
                  <a:schemeClr val="tx2">
                    <a:lumMod val="25000"/>
                  </a:schemeClr>
                </a:solidFill>
              </a:rPr>
              <a:t>This section explains the loss function of logistic regression model and the design idea of loss function</a:t>
            </a:r>
            <a:r>
              <a:rPr lang="en-US" altLang="zh-CN" i="1">
                <a:solidFill>
                  <a:schemeClr val="tx2">
                    <a:lumMod val="25000"/>
                  </a:schemeClr>
                </a:solidFill>
              </a:rPr>
              <a:t>.</a:t>
            </a:r>
          </a:p>
        </p:txBody>
      </p:sp>
      <p:sp>
        <p:nvSpPr>
          <p:cNvPr id="3" name="文本框 2"/>
          <p:cNvSpPr txBox="1"/>
          <p:nvPr/>
        </p:nvSpPr>
        <p:spPr>
          <a:xfrm>
            <a:off x="1057910" y="1678940"/>
            <a:ext cx="7040880" cy="460375"/>
          </a:xfrm>
          <a:prstGeom prst="rect">
            <a:avLst/>
          </a:prstGeom>
          <a:noFill/>
        </p:spPr>
        <p:txBody>
          <a:bodyPr wrap="square" rtlCol="0">
            <a:spAutoFit/>
          </a:bodyPr>
          <a:lstStyle/>
          <a:p>
            <a:r>
              <a:rPr lang="zh-CN" altLang="en-US" sz="2400" b="1">
                <a:solidFill>
                  <a:srgbClr val="FF0000"/>
                </a:solidFill>
                <a:highlight>
                  <a:srgbClr val="FFFF00"/>
                </a:highlight>
              </a:rPr>
              <a:t>The sample evaluates the probability correctly</a:t>
            </a:r>
          </a:p>
        </p:txBody>
      </p:sp>
      <p:pic>
        <p:nvPicPr>
          <p:cNvPr id="4" name="图片 3"/>
          <p:cNvPicPr>
            <a:picLocks noChangeAspect="1"/>
          </p:cNvPicPr>
          <p:nvPr/>
        </p:nvPicPr>
        <p:blipFill>
          <a:blip r:embed="rId21"/>
          <a:stretch>
            <a:fillRect/>
          </a:stretch>
        </p:blipFill>
        <p:spPr>
          <a:xfrm>
            <a:off x="1170940" y="2400935"/>
            <a:ext cx="6194425" cy="1287780"/>
          </a:xfrm>
          <a:prstGeom prst="rect">
            <a:avLst/>
          </a:prstGeom>
        </p:spPr>
      </p:pic>
      <p:sp>
        <p:nvSpPr>
          <p:cNvPr id="6" name="文本框 5"/>
          <p:cNvSpPr txBox="1"/>
          <p:nvPr/>
        </p:nvSpPr>
        <p:spPr>
          <a:xfrm>
            <a:off x="1424305" y="3851910"/>
            <a:ext cx="7788275" cy="2262505"/>
          </a:xfrm>
          <a:prstGeom prst="rect">
            <a:avLst/>
          </a:prstGeom>
          <a:noFill/>
        </p:spPr>
        <p:txBody>
          <a:bodyPr wrap="square" rtlCol="0">
            <a:noAutofit/>
          </a:bodyPr>
          <a:lstStyle/>
          <a:p>
            <a:r>
              <a:rPr lang="zh-CN" altLang="en-US" sz="2000" b="1">
                <a:solidFill>
                  <a:srgbClr val="FF0000"/>
                </a:solidFill>
              </a:rPr>
              <a:t>Explanation: </a:t>
            </a:r>
          </a:p>
          <a:p>
            <a:r>
              <a:rPr lang="zh-CN" altLang="en-US" sz="2000"/>
              <a:t>When y=1, the second bracket is equal to 1 </a:t>
            </a:r>
          </a:p>
          <a:p>
            <a:endParaRPr lang="zh-CN" altLang="en-US" sz="2000"/>
          </a:p>
          <a:p>
            <a:r>
              <a:rPr lang="en-US" altLang="zh-CN" sz="2000"/>
              <a:t>W</a:t>
            </a:r>
            <a:r>
              <a:rPr lang="zh-CN" altLang="en-US" sz="2000"/>
              <a:t>hen y=0, the first bracket is equal to 0</a:t>
            </a:r>
          </a:p>
          <a:p>
            <a:endParaRPr lang="zh-CN" altLang="en-US" sz="2000"/>
          </a:p>
          <a:p>
            <a:r>
              <a:rPr lang="zh-CN" altLang="en-US" sz="2000"/>
              <a:t>After simplification, it is consistent with the above two formulas</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76225"/>
            <a:ext cx="10069830" cy="761365"/>
          </a:xfrm>
          <a:prstGeom prst="rect">
            <a:avLst/>
          </a:prstGeom>
          <a:noFill/>
        </p:spPr>
        <p:txBody>
          <a:bodyPr wrap="square" rtlCol="0">
            <a:noAutofit/>
          </a:bodyPr>
          <a:lstStyle/>
          <a:p>
            <a:pPr lvl="0" defTabSz="457200">
              <a:lnSpc>
                <a:spcPct val="120000"/>
              </a:lnSpc>
            </a:pPr>
            <a:r>
              <a:rPr kumimoji="1" lang="zh-CN" altLang="en-US"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How do you solve for good parameters?</a:t>
            </a:r>
          </a:p>
          <a:p>
            <a:pPr lvl="0" defTabSz="457200">
              <a:lnSpc>
                <a:spcPct val="120000"/>
              </a:lnSpc>
            </a:pP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——Loss function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719455" y="1049020"/>
            <a:ext cx="10752455" cy="368300"/>
          </a:xfrm>
          <a:prstGeom prst="rect">
            <a:avLst/>
          </a:prstGeom>
          <a:noFill/>
        </p:spPr>
        <p:txBody>
          <a:bodyPr wrap="square" rtlCol="0">
            <a:spAutoFit/>
          </a:bodyPr>
          <a:lstStyle/>
          <a:p>
            <a:r>
              <a:rPr lang="zh-CN" altLang="en-US" i="1">
                <a:solidFill>
                  <a:schemeClr val="tx2">
                    <a:lumMod val="25000"/>
                  </a:schemeClr>
                </a:solidFill>
              </a:rPr>
              <a:t>This section explains the loss function of logistic regression model and the design idea of loss function</a:t>
            </a:r>
            <a:r>
              <a:rPr lang="en-US" altLang="zh-CN" i="1">
                <a:solidFill>
                  <a:schemeClr val="tx2">
                    <a:lumMod val="25000"/>
                  </a:schemeClr>
                </a:solidFill>
              </a:rPr>
              <a:t>.</a:t>
            </a:r>
          </a:p>
        </p:txBody>
      </p:sp>
      <p:sp>
        <p:nvSpPr>
          <p:cNvPr id="3" name="文本框 2"/>
          <p:cNvSpPr txBox="1"/>
          <p:nvPr/>
        </p:nvSpPr>
        <p:spPr>
          <a:xfrm>
            <a:off x="1057910" y="1678940"/>
            <a:ext cx="7040880" cy="460375"/>
          </a:xfrm>
          <a:prstGeom prst="rect">
            <a:avLst/>
          </a:prstGeom>
          <a:noFill/>
        </p:spPr>
        <p:txBody>
          <a:bodyPr wrap="square" rtlCol="0">
            <a:spAutoFit/>
          </a:bodyPr>
          <a:lstStyle/>
          <a:p>
            <a:r>
              <a:rPr lang="zh-CN" altLang="en-US" sz="2400" b="1">
                <a:solidFill>
                  <a:schemeClr val="tx1"/>
                </a:solidFill>
                <a:highlight>
                  <a:srgbClr val="FFFF00"/>
                </a:highlight>
              </a:rPr>
              <a:t>The sample evaluates the probability correctly</a:t>
            </a:r>
          </a:p>
        </p:txBody>
      </p:sp>
      <p:sp>
        <p:nvSpPr>
          <p:cNvPr id="5" name="文本框 4"/>
          <p:cNvSpPr txBox="1"/>
          <p:nvPr/>
        </p:nvSpPr>
        <p:spPr>
          <a:xfrm>
            <a:off x="1212850" y="2341880"/>
            <a:ext cx="7534910" cy="398780"/>
          </a:xfrm>
          <a:prstGeom prst="rect">
            <a:avLst/>
          </a:prstGeom>
          <a:noFill/>
        </p:spPr>
        <p:txBody>
          <a:bodyPr wrap="square" rtlCol="0">
            <a:spAutoFit/>
          </a:bodyPr>
          <a:lstStyle/>
          <a:p>
            <a:r>
              <a:rPr lang="zh-CN" altLang="en-US" sz="2000" b="1">
                <a:solidFill>
                  <a:srgbClr val="FF0000"/>
                </a:solidFill>
              </a:rPr>
              <a:t>All samples are evaluated with the correct probability</a:t>
            </a:r>
          </a:p>
        </p:txBody>
      </p:sp>
      <p:sp>
        <p:nvSpPr>
          <p:cNvPr id="8" name="文本框 7"/>
          <p:cNvSpPr txBox="1"/>
          <p:nvPr/>
        </p:nvSpPr>
        <p:spPr>
          <a:xfrm>
            <a:off x="1057910" y="2722880"/>
            <a:ext cx="10193655" cy="1014730"/>
          </a:xfrm>
          <a:prstGeom prst="rect">
            <a:avLst/>
          </a:prstGeom>
          <a:noFill/>
        </p:spPr>
        <p:txBody>
          <a:bodyPr wrap="square" rtlCol="0">
            <a:spAutoFit/>
          </a:bodyPr>
          <a:lstStyle/>
          <a:p>
            <a:r>
              <a:rPr lang="zh-CN" altLang="en-US" sz="2000"/>
              <a:t>Assuming that each sample is an independent event,</a:t>
            </a:r>
          </a:p>
          <a:p>
            <a:r>
              <a:rPr lang="zh-CN" altLang="en-US" sz="2000"/>
              <a:t>Then the total probability of evaluating correctly is the product of evaluating correctly for all samples:</a:t>
            </a:r>
          </a:p>
        </p:txBody>
      </p:sp>
      <p:pic>
        <p:nvPicPr>
          <p:cNvPr id="9" name="图片 8"/>
          <p:cNvPicPr>
            <a:picLocks noChangeAspect="1"/>
          </p:cNvPicPr>
          <p:nvPr/>
        </p:nvPicPr>
        <p:blipFill>
          <a:blip r:embed="rId21"/>
          <a:stretch>
            <a:fillRect/>
          </a:stretch>
        </p:blipFill>
        <p:spPr>
          <a:xfrm>
            <a:off x="1057910" y="4044950"/>
            <a:ext cx="9058275" cy="1409700"/>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76225"/>
            <a:ext cx="10069830" cy="761365"/>
          </a:xfrm>
          <a:prstGeom prst="rect">
            <a:avLst/>
          </a:prstGeom>
          <a:noFill/>
        </p:spPr>
        <p:txBody>
          <a:bodyPr wrap="square" rtlCol="0">
            <a:noAutofit/>
          </a:bodyPr>
          <a:lstStyle/>
          <a:p>
            <a:pPr lvl="0" defTabSz="457200">
              <a:lnSpc>
                <a:spcPct val="120000"/>
              </a:lnSpc>
            </a:pPr>
            <a:r>
              <a:rPr kumimoji="1" lang="zh-CN" altLang="en-US"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How do you solve for good parameters?</a:t>
            </a:r>
          </a:p>
          <a:p>
            <a:pPr lvl="0" defTabSz="457200">
              <a:lnSpc>
                <a:spcPct val="120000"/>
              </a:lnSpc>
            </a:pP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——Loss function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719455" y="1049020"/>
            <a:ext cx="10752455" cy="368300"/>
          </a:xfrm>
          <a:prstGeom prst="rect">
            <a:avLst/>
          </a:prstGeom>
          <a:noFill/>
        </p:spPr>
        <p:txBody>
          <a:bodyPr wrap="square" rtlCol="0">
            <a:spAutoFit/>
          </a:bodyPr>
          <a:lstStyle/>
          <a:p>
            <a:r>
              <a:rPr lang="zh-CN" altLang="en-US" i="1">
                <a:solidFill>
                  <a:schemeClr val="tx2">
                    <a:lumMod val="25000"/>
                  </a:schemeClr>
                </a:solidFill>
              </a:rPr>
              <a:t>This section explains the loss function of logistic regression model and the design idea of loss function</a:t>
            </a:r>
            <a:r>
              <a:rPr lang="en-US" altLang="zh-CN" i="1">
                <a:solidFill>
                  <a:schemeClr val="tx2">
                    <a:lumMod val="25000"/>
                  </a:schemeClr>
                </a:solidFill>
              </a:rPr>
              <a:t>.</a:t>
            </a:r>
          </a:p>
        </p:txBody>
      </p:sp>
      <mc:AlternateContent xmlns:mc="http://schemas.openxmlformats.org/markup-compatibility/2006" xmlns:a14="http://schemas.microsoft.com/office/drawing/2010/main">
        <mc:Choice Requires="a14">
          <p:sp>
            <p:nvSpPr>
              <p:cNvPr id="4" name="文本框 3"/>
              <p:cNvSpPr txBox="1"/>
              <p:nvPr/>
            </p:nvSpPr>
            <p:spPr>
              <a:xfrm>
                <a:off x="1311275" y="1551940"/>
                <a:ext cx="5984240" cy="1740535"/>
              </a:xfrm>
              <a:prstGeom prst="rect">
                <a:avLst/>
              </a:prstGeom>
              <a:noFill/>
            </p:spPr>
            <p:txBody>
              <a:bodyPr wrap="square" rtlCol="0">
                <a:spAutoFit/>
              </a:bodyPr>
              <a:lstStyle/>
              <a:p>
                <a:r>
                  <a:rPr lang="zh-CN" altLang="en-US" sz="2000" b="1"/>
                  <a:t>We expect </a:t>
                </a:r>
                <a:r>
                  <a:rPr lang="en-US" altLang="zh-CN" sz="2000" b="1"/>
                  <a:t> </a:t>
                </a:r>
                <a14:m>
                  <m:oMath xmlns:m="http://schemas.openxmlformats.org/officeDocument/2006/math">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𝑷</m:t>
                        </m:r>
                      </m:e>
                      <m:sub>
                        <m:r>
                          <a:rPr lang="en-US" altLang="zh-CN" sz="2000" b="1" i="1">
                            <a:latin typeface="Cambria Math" panose="02040503050406030204" charset="0"/>
                            <a:cs typeface="Cambria Math" panose="02040503050406030204" charset="0"/>
                          </a:rPr>
                          <m:t>𝑹𝒊𝒈𝒉𝒕</m:t>
                        </m:r>
                        <m:r>
                          <a:rPr lang="en-US" altLang="zh-CN" sz="2000" b="1" i="1">
                            <a:latin typeface="Cambria Math" panose="02040503050406030204" charset="0"/>
                            <a:cs typeface="Cambria Math" panose="02040503050406030204" charset="0"/>
                          </a:rPr>
                          <m:t> </m:t>
                        </m:r>
                        <m:r>
                          <a:rPr lang="en-US" altLang="zh-CN" sz="2000" b="1" i="1">
                            <a:latin typeface="Cambria Math" panose="02040503050406030204" charset="0"/>
                            <a:cs typeface="Cambria Math" panose="02040503050406030204" charset="0"/>
                          </a:rPr>
                          <m:t>𝑻𝒐𝒕𝒂𝒍</m:t>
                        </m:r>
                      </m:sub>
                    </m:sSub>
                  </m:oMath>
                </a14:m>
                <a:r>
                  <a:rPr lang="zh-CN" altLang="en-US" sz="2000" b="1"/>
                  <a:t> </a:t>
                </a:r>
                <a:r>
                  <a:rPr lang="en-US" altLang="zh-CN" sz="2000" b="1"/>
                  <a:t> </a:t>
                </a:r>
                <a:r>
                  <a:rPr lang="zh-CN" altLang="en-US" sz="2000" b="1"/>
                  <a:t>to maximize</a:t>
                </a:r>
              </a:p>
              <a:p>
                <a:r>
                  <a:rPr lang="zh-CN" altLang="en-US" sz="2000" b="1"/>
                  <a:t>Just design the loss function to be</a:t>
                </a:r>
                <a:r>
                  <a:rPr lang="en-US" altLang="zh-CN" sz="2000" b="1"/>
                  <a:t> </a:t>
                </a:r>
                <a:r>
                  <a:rPr lang="zh-CN" altLang="en-US" sz="2000" b="1"/>
                  <a:t> </a:t>
                </a:r>
                <a14:m>
                  <m:oMath xmlns:m="http://schemas.openxmlformats.org/officeDocument/2006/math">
                    <m:r>
                      <a:rPr lang="en-US" altLang="zh-CN" sz="2000" b="1">
                        <a:latin typeface="Cambria Math" panose="02040503050406030204" charset="0"/>
                      </a:rPr>
                      <m:t>−</m:t>
                    </m:r>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𝑷</m:t>
                        </m:r>
                      </m:e>
                      <m:sub>
                        <m:r>
                          <a:rPr lang="en-US" altLang="zh-CN" sz="2000" b="1" i="1">
                            <a:latin typeface="Cambria Math" panose="02040503050406030204" charset="0"/>
                            <a:cs typeface="Cambria Math" panose="02040503050406030204" charset="0"/>
                          </a:rPr>
                          <m:t>𝑹𝒊𝒈𝒉𝒕</m:t>
                        </m:r>
                        <m:r>
                          <a:rPr lang="en-US" altLang="zh-CN" sz="2000" b="1" i="1">
                            <a:latin typeface="Cambria Math" panose="02040503050406030204" charset="0"/>
                            <a:cs typeface="Cambria Math" panose="02040503050406030204" charset="0"/>
                          </a:rPr>
                          <m:t> </m:t>
                        </m:r>
                        <m:r>
                          <a:rPr lang="en-US" altLang="zh-CN" sz="2000" b="1" i="1">
                            <a:latin typeface="Cambria Math" panose="02040503050406030204" charset="0"/>
                            <a:cs typeface="Cambria Math" panose="02040503050406030204" charset="0"/>
                          </a:rPr>
                          <m:t>𝑻𝒐𝒕𝒂𝒍</m:t>
                        </m:r>
                      </m:sub>
                    </m:sSub>
                  </m:oMath>
                </a14:m>
                <a:endParaRPr lang="zh-CN" altLang="en-US" sz="2000" b="1"/>
              </a:p>
              <a:p>
                <a:endParaRPr lang="zh-CN" altLang="en-US" sz="2000" b="1"/>
              </a:p>
              <a:p>
                <a:r>
                  <a:rPr lang="zh-CN" altLang="en-US" sz="2000" b="1"/>
                  <a:t>Because </a:t>
                </a:r>
                <a14:m>
                  <m:oMath xmlns:m="http://schemas.openxmlformats.org/officeDocument/2006/math">
                    <m:sSub>
                      <m:sSubPr>
                        <m:ctrlPr>
                          <a:rPr lang="en-US" altLang="zh-CN" sz="2000" b="1" i="1">
                            <a:latin typeface="Cambria Math" panose="02040503050406030204" pitchFamily="18" charset="0"/>
                            <a:cs typeface="Cambria Math" panose="02040503050406030204" charset="0"/>
                          </a:rPr>
                        </m:ctrlPr>
                      </m:sSubPr>
                      <m:e>
                        <m:r>
                          <a:rPr lang="en-US" altLang="zh-CN" sz="2000" b="1" i="1">
                            <a:latin typeface="Cambria Math" panose="02040503050406030204" charset="0"/>
                            <a:cs typeface="Cambria Math" panose="02040503050406030204" charset="0"/>
                          </a:rPr>
                          <m:t>𝑷</m:t>
                        </m:r>
                      </m:e>
                      <m:sub>
                        <m:r>
                          <a:rPr lang="en-US" altLang="zh-CN" sz="2000" b="1" i="1">
                            <a:latin typeface="Cambria Math" panose="02040503050406030204" charset="0"/>
                            <a:cs typeface="Cambria Math" panose="02040503050406030204" charset="0"/>
                          </a:rPr>
                          <m:t>𝑹𝒊𝒈𝒉𝒕</m:t>
                        </m:r>
                        <m:r>
                          <a:rPr lang="en-US" altLang="zh-CN" sz="2000" b="1" i="1">
                            <a:latin typeface="Cambria Math" panose="02040503050406030204" charset="0"/>
                            <a:cs typeface="Cambria Math" panose="02040503050406030204" charset="0"/>
                          </a:rPr>
                          <m:t> </m:t>
                        </m:r>
                        <m:r>
                          <a:rPr lang="en-US" altLang="zh-CN" sz="2000" b="1" i="1">
                            <a:latin typeface="Cambria Math" panose="02040503050406030204" charset="0"/>
                            <a:cs typeface="Cambria Math" panose="02040503050406030204" charset="0"/>
                          </a:rPr>
                          <m:t>𝑻𝒐𝒕𝒂𝒍</m:t>
                        </m:r>
                      </m:sub>
                    </m:sSub>
                  </m:oMath>
                </a14:m>
                <a:r>
                  <a:rPr lang="zh-CN" altLang="en-US" sz="2000" b="1"/>
                  <a:t> has a lot of multipliers</a:t>
                </a:r>
              </a:p>
              <a:p>
                <a:r>
                  <a:rPr lang="zh-CN" altLang="en-US" sz="2000" b="1"/>
                  <a:t>Let's use a logarithm for ease of calculation.</a:t>
                </a:r>
              </a:p>
            </p:txBody>
          </p:sp>
        </mc:Choice>
        <mc:Fallback xmlns="">
          <p:sp>
            <p:nvSpPr>
              <p:cNvPr id="4" name="文本框 3"/>
              <p:cNvSpPr txBox="1">
                <a:spLocks noRot="1" noChangeAspect="1" noMove="1" noResize="1" noEditPoints="1" noAdjustHandles="1" noChangeArrowheads="1" noChangeShapeType="1" noTextEdit="1"/>
              </p:cNvSpPr>
              <p:nvPr/>
            </p:nvSpPr>
            <p:spPr>
              <a:xfrm>
                <a:off x="1311275" y="1551940"/>
                <a:ext cx="5984240" cy="1740535"/>
              </a:xfrm>
              <a:prstGeom prst="rect">
                <a:avLst/>
              </a:prstGeom>
              <a:blipFill rotWithShape="1">
                <a:blip r:embed="rId21"/>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22"/>
          <a:stretch>
            <a:fillRect/>
          </a:stretch>
        </p:blipFill>
        <p:spPr>
          <a:xfrm>
            <a:off x="2221865" y="3433445"/>
            <a:ext cx="7348855" cy="2995930"/>
          </a:xfrm>
          <a:prstGeom prst="rect">
            <a:avLst/>
          </a:prstGeom>
        </p:spPr>
      </p:pic>
      <p:sp>
        <p:nvSpPr>
          <p:cNvPr id="10" name="椭圆形标注 9"/>
          <p:cNvSpPr/>
          <p:nvPr/>
        </p:nvSpPr>
        <p:spPr>
          <a:xfrm>
            <a:off x="7701280" y="1576705"/>
            <a:ext cx="3770630" cy="175641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Note: For the specific process of simplification, see "Logistic Regression Loss Function Derivation Process".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76225"/>
            <a:ext cx="10069830" cy="761365"/>
          </a:xfrm>
          <a:prstGeom prst="rect">
            <a:avLst/>
          </a:prstGeom>
          <a:noFill/>
        </p:spPr>
        <p:txBody>
          <a:bodyPr wrap="square" rtlCol="0">
            <a:noAutofit/>
          </a:bodyPr>
          <a:lstStyle/>
          <a:p>
            <a:pPr lvl="0" defTabSz="457200">
              <a:lnSpc>
                <a:spcPct val="120000"/>
              </a:lnSpc>
            </a:pPr>
            <a:r>
              <a:rPr kumimoji="1" lang="zh-CN" altLang="en-US"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How do you solve for good parameters?</a:t>
            </a:r>
          </a:p>
          <a:p>
            <a:pPr lvl="0" defTabSz="457200">
              <a:lnSpc>
                <a:spcPct val="120000"/>
              </a:lnSpc>
            </a:pP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——Loss function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719455" y="1049020"/>
            <a:ext cx="10752455" cy="368300"/>
          </a:xfrm>
          <a:prstGeom prst="rect">
            <a:avLst/>
          </a:prstGeom>
          <a:noFill/>
        </p:spPr>
        <p:txBody>
          <a:bodyPr wrap="square" rtlCol="0">
            <a:spAutoFit/>
          </a:bodyPr>
          <a:lstStyle/>
          <a:p>
            <a:r>
              <a:rPr lang="zh-CN" altLang="en-US" i="1">
                <a:solidFill>
                  <a:schemeClr val="tx2">
                    <a:lumMod val="25000"/>
                  </a:schemeClr>
                </a:solidFill>
              </a:rPr>
              <a:t>This section explains the loss function of logistic regression model and the design idea of loss function</a:t>
            </a:r>
            <a:r>
              <a:rPr lang="en-US" altLang="zh-CN" i="1">
                <a:solidFill>
                  <a:schemeClr val="tx2">
                    <a:lumMod val="25000"/>
                  </a:schemeClr>
                </a:solidFill>
              </a:rPr>
              <a:t>.</a:t>
            </a:r>
          </a:p>
        </p:txBody>
      </p:sp>
      <p:sp>
        <p:nvSpPr>
          <p:cNvPr id="3" name="文本框 2"/>
          <p:cNvSpPr txBox="1"/>
          <p:nvPr/>
        </p:nvSpPr>
        <p:spPr>
          <a:xfrm>
            <a:off x="916305" y="1862455"/>
            <a:ext cx="8339455" cy="398780"/>
          </a:xfrm>
          <a:prstGeom prst="rect">
            <a:avLst/>
          </a:prstGeom>
          <a:noFill/>
        </p:spPr>
        <p:txBody>
          <a:bodyPr wrap="square" rtlCol="0">
            <a:spAutoFit/>
          </a:bodyPr>
          <a:lstStyle/>
          <a:p>
            <a:r>
              <a:rPr lang="zh-CN" altLang="en-US" sz="2000" b="1">
                <a:highlight>
                  <a:srgbClr val="FFFF00"/>
                </a:highlight>
              </a:rPr>
              <a:t>Logistic regression loss function - summary of design ideas</a:t>
            </a:r>
          </a:p>
        </p:txBody>
      </p:sp>
      <p:sp>
        <p:nvSpPr>
          <p:cNvPr id="5" name="文本框 4"/>
          <p:cNvSpPr txBox="1"/>
          <p:nvPr/>
        </p:nvSpPr>
        <p:spPr>
          <a:xfrm>
            <a:off x="986790" y="2525395"/>
            <a:ext cx="8071485" cy="398780"/>
          </a:xfrm>
          <a:prstGeom prst="rect">
            <a:avLst/>
          </a:prstGeom>
          <a:noFill/>
        </p:spPr>
        <p:txBody>
          <a:bodyPr wrap="square" rtlCol="0">
            <a:spAutoFit/>
          </a:bodyPr>
          <a:lstStyle/>
          <a:p>
            <a:r>
              <a:rPr lang="zh-CN" altLang="en-US" sz="2000"/>
              <a:t>The overall idea of logistic regression loss function design is as follows:</a:t>
            </a:r>
          </a:p>
        </p:txBody>
      </p:sp>
      <p:pic>
        <p:nvPicPr>
          <p:cNvPr id="8" name="图片 7"/>
          <p:cNvPicPr>
            <a:picLocks noChangeAspect="1"/>
          </p:cNvPicPr>
          <p:nvPr/>
        </p:nvPicPr>
        <p:blipFill>
          <a:blip r:embed="rId21"/>
          <a:stretch>
            <a:fillRect/>
          </a:stretch>
        </p:blipFill>
        <p:spPr>
          <a:xfrm>
            <a:off x="1520190" y="3086100"/>
            <a:ext cx="8912860" cy="2374265"/>
          </a:xfrm>
          <a:prstGeom prst="rect">
            <a:avLst/>
          </a:prstGeom>
        </p:spPr>
      </p:pic>
      <p:sp>
        <p:nvSpPr>
          <p:cNvPr id="9" name="文本框 8"/>
          <p:cNvSpPr txBox="1"/>
          <p:nvPr/>
        </p:nvSpPr>
        <p:spPr>
          <a:xfrm>
            <a:off x="1310005" y="5377815"/>
            <a:ext cx="9890760" cy="368300"/>
          </a:xfrm>
          <a:prstGeom prst="rect">
            <a:avLst/>
          </a:prstGeom>
          <a:noFill/>
        </p:spPr>
        <p:txBody>
          <a:bodyPr wrap="square" rtlCol="0">
            <a:spAutoFit/>
          </a:bodyPr>
          <a:lstStyle/>
          <a:p>
            <a:r>
              <a:rPr lang="zh-CN" altLang="en-US" b="1" i="1"/>
              <a:t>The loss function designed in this way is also called the maximum likelihood loss function</a:t>
            </a:r>
            <a:r>
              <a:rPr lang="en-US" altLang="zh-CN" b="1" i="1"/>
              <a:t>.</a:t>
            </a:r>
          </a:p>
        </p:txBody>
      </p:sp>
      <mc:AlternateContent xmlns:mc="http://schemas.openxmlformats.org/markup-compatibility/2006" xmlns:p14="http://schemas.microsoft.com/office/powerpoint/2010/main">
        <mc:Choice Requires="p14">
          <p:contentPart p14:bwMode="auto" r:id="rId22">
            <p14:nvContentPartPr>
              <p14:cNvPr id="4" name="墨迹 3"/>
              <p14:cNvContentPartPr/>
              <p14:nvPr/>
            </p14:nvContentPartPr>
            <p14:xfrm>
              <a:off x="1205230" y="3267710"/>
              <a:ext cx="276860" cy="616585"/>
            </p14:xfrm>
          </p:contentPart>
        </mc:Choice>
        <mc:Fallback xmlns="">
          <p:pic>
            <p:nvPicPr>
              <p:cNvPr id="4" name="墨迹 3"/>
            </p:nvPicPr>
            <p:blipFill>
              <a:blip r:embed="rId23"/>
            </p:blipFill>
            <p:spPr>
              <a:xfrm>
                <a:off x="1205230" y="3267710"/>
                <a:ext cx="276860" cy="616585"/>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6" name="墨迹 5"/>
              <p14:cNvContentPartPr/>
              <p14:nvPr/>
            </p14:nvContentPartPr>
            <p14:xfrm>
              <a:off x="1500505" y="3535680"/>
              <a:ext cx="151765" cy="214630"/>
            </p14:xfrm>
          </p:contentPart>
        </mc:Choice>
        <mc:Fallback xmlns="">
          <p:pic>
            <p:nvPicPr>
              <p:cNvPr id="6" name="墨迹 5"/>
            </p:nvPicPr>
            <p:blipFill>
              <a:blip r:embed="rId25"/>
            </p:blipFill>
            <p:spPr>
              <a:xfrm>
                <a:off x="1500505" y="3535680"/>
                <a:ext cx="151765" cy="21463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10" name="墨迹 9"/>
              <p14:cNvContentPartPr/>
              <p14:nvPr/>
            </p14:nvContentPartPr>
            <p14:xfrm>
              <a:off x="1687830" y="3580765"/>
              <a:ext cx="44450" cy="124460"/>
            </p14:xfrm>
          </p:contentPart>
        </mc:Choice>
        <mc:Fallback xmlns="">
          <p:pic>
            <p:nvPicPr>
              <p:cNvPr id="10" name="墨迹 9"/>
            </p:nvPicPr>
            <p:blipFill>
              <a:blip r:embed="rId27"/>
            </p:blipFill>
            <p:spPr>
              <a:xfrm>
                <a:off x="1687830" y="3580765"/>
                <a:ext cx="44450" cy="12446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11" name="墨迹 10"/>
              <p14:cNvContentPartPr/>
              <p14:nvPr/>
            </p14:nvContentPartPr>
            <p14:xfrm>
              <a:off x="1634490" y="3375025"/>
              <a:ext cx="53340" cy="89535"/>
            </p14:xfrm>
          </p:contentPart>
        </mc:Choice>
        <mc:Fallback xmlns="">
          <p:pic>
            <p:nvPicPr>
              <p:cNvPr id="11" name="墨迹 10"/>
            </p:nvPicPr>
            <p:blipFill>
              <a:blip r:embed="rId29"/>
            </p:blipFill>
            <p:spPr>
              <a:xfrm>
                <a:off x="1634490" y="3375025"/>
                <a:ext cx="53340" cy="89535"/>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12" name="墨迹 11"/>
              <p14:cNvContentPartPr/>
              <p14:nvPr/>
            </p14:nvContentPartPr>
            <p14:xfrm>
              <a:off x="1758950" y="3517900"/>
              <a:ext cx="161290" cy="285750"/>
            </p14:xfrm>
          </p:contentPart>
        </mc:Choice>
        <mc:Fallback xmlns="">
          <p:pic>
            <p:nvPicPr>
              <p:cNvPr id="12" name="墨迹 11"/>
            </p:nvPicPr>
            <p:blipFill>
              <a:blip r:embed="rId31"/>
            </p:blipFill>
            <p:spPr>
              <a:xfrm>
                <a:off x="1758950" y="3517900"/>
                <a:ext cx="161290" cy="28575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13" name="墨迹 12"/>
              <p14:cNvContentPartPr/>
              <p14:nvPr/>
            </p14:nvContentPartPr>
            <p14:xfrm>
              <a:off x="1892935" y="3295015"/>
              <a:ext cx="214630" cy="321310"/>
            </p14:xfrm>
          </p:contentPart>
        </mc:Choice>
        <mc:Fallback xmlns="">
          <p:pic>
            <p:nvPicPr>
              <p:cNvPr id="13" name="墨迹 12"/>
            </p:nvPicPr>
            <p:blipFill>
              <a:blip r:embed="rId33"/>
            </p:blipFill>
            <p:spPr>
              <a:xfrm>
                <a:off x="1892935" y="3295015"/>
                <a:ext cx="214630" cy="32131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14" name="墨迹 13"/>
              <p14:cNvContentPartPr/>
              <p14:nvPr/>
            </p14:nvContentPartPr>
            <p14:xfrm>
              <a:off x="2089785" y="3330575"/>
              <a:ext cx="196215" cy="107315"/>
            </p14:xfrm>
          </p:contentPart>
        </mc:Choice>
        <mc:Fallback xmlns="">
          <p:pic>
            <p:nvPicPr>
              <p:cNvPr id="14" name="墨迹 13"/>
            </p:nvPicPr>
            <p:blipFill>
              <a:blip r:embed="rId35"/>
            </p:blipFill>
            <p:spPr>
              <a:xfrm>
                <a:off x="2089785" y="3330575"/>
                <a:ext cx="196215" cy="107315"/>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15" name="墨迹 14"/>
              <p14:cNvContentPartPr/>
              <p14:nvPr/>
            </p14:nvContentPartPr>
            <p14:xfrm>
              <a:off x="2205990" y="3295015"/>
              <a:ext cx="17780" cy="258445"/>
            </p14:xfrm>
          </p:contentPart>
        </mc:Choice>
        <mc:Fallback xmlns="">
          <p:pic>
            <p:nvPicPr>
              <p:cNvPr id="15" name="墨迹 14"/>
            </p:nvPicPr>
            <p:blipFill>
              <a:blip r:embed="rId37"/>
            </p:blipFill>
            <p:spPr>
              <a:xfrm>
                <a:off x="2205990" y="3295015"/>
                <a:ext cx="17780" cy="258445"/>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16" name="墨迹 15"/>
              <p14:cNvContentPartPr/>
              <p14:nvPr/>
            </p14:nvContentPartPr>
            <p14:xfrm>
              <a:off x="1687830" y="3429000"/>
              <a:ext cx="17780" cy="360"/>
            </p14:xfrm>
          </p:contentPart>
        </mc:Choice>
        <mc:Fallback xmlns="">
          <p:pic>
            <p:nvPicPr>
              <p:cNvPr id="16" name="墨迹 15"/>
            </p:nvPicPr>
            <p:blipFill>
              <a:blip r:embed="rId39"/>
            </p:blipFill>
            <p:spPr>
              <a:xfrm>
                <a:off x="1687830" y="3429000"/>
                <a:ext cx="17780" cy="36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p14:cNvContentPartPr/>
              <p14:nvPr/>
            </p14:nvContentPartPr>
            <p14:xfrm>
              <a:off x="4805045" y="2937510"/>
              <a:ext cx="205105" cy="259080"/>
            </p14:xfrm>
          </p:contentPart>
        </mc:Choice>
        <mc:Fallback xmlns="">
          <p:pic>
            <p:nvPicPr>
              <p:cNvPr id="30" name="墨迹 29"/>
            </p:nvPicPr>
            <p:blipFill>
              <a:blip r:embed="rId41"/>
            </p:blipFill>
            <p:spPr>
              <a:xfrm>
                <a:off x="4805045" y="2937510"/>
                <a:ext cx="205105" cy="25908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1" name="墨迹 30"/>
              <p14:cNvContentPartPr/>
              <p14:nvPr/>
            </p14:nvContentPartPr>
            <p14:xfrm>
              <a:off x="4787265" y="3080385"/>
              <a:ext cx="53340" cy="446405"/>
            </p14:xfrm>
          </p:contentPart>
        </mc:Choice>
        <mc:Fallback xmlns="">
          <p:pic>
            <p:nvPicPr>
              <p:cNvPr id="31" name="墨迹 30"/>
            </p:nvPicPr>
            <p:blipFill>
              <a:blip r:embed="rId43"/>
            </p:blipFill>
            <p:spPr>
              <a:xfrm>
                <a:off x="4787265" y="3080385"/>
                <a:ext cx="53340" cy="446405"/>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32" name="墨迹 31"/>
              <p14:cNvContentPartPr/>
              <p14:nvPr/>
            </p14:nvContentPartPr>
            <p14:xfrm>
              <a:off x="4894580" y="3249930"/>
              <a:ext cx="151765" cy="53975"/>
            </p14:xfrm>
          </p:contentPart>
        </mc:Choice>
        <mc:Fallback xmlns="">
          <p:pic>
            <p:nvPicPr>
              <p:cNvPr id="32" name="墨迹 31"/>
            </p:nvPicPr>
            <p:blipFill>
              <a:blip r:embed="rId45"/>
            </p:blipFill>
            <p:spPr>
              <a:xfrm>
                <a:off x="4894580" y="3249930"/>
                <a:ext cx="151765" cy="53975"/>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33" name="墨迹 32"/>
              <p14:cNvContentPartPr/>
              <p14:nvPr/>
            </p14:nvContentPartPr>
            <p14:xfrm>
              <a:off x="4965700" y="3267710"/>
              <a:ext cx="26670" cy="205740"/>
            </p14:xfrm>
          </p:contentPart>
        </mc:Choice>
        <mc:Fallback xmlns="">
          <p:pic>
            <p:nvPicPr>
              <p:cNvPr id="33" name="墨迹 32"/>
            </p:nvPicPr>
            <p:blipFill>
              <a:blip r:embed="rId47"/>
            </p:blipFill>
            <p:spPr>
              <a:xfrm>
                <a:off x="4965700" y="3267710"/>
                <a:ext cx="26670" cy="20574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34" name="墨迹 33"/>
              <p14:cNvContentPartPr/>
              <p14:nvPr/>
            </p14:nvContentPartPr>
            <p14:xfrm>
              <a:off x="5028565" y="3321685"/>
              <a:ext cx="97790" cy="151765"/>
            </p14:xfrm>
          </p:contentPart>
        </mc:Choice>
        <mc:Fallback xmlns="">
          <p:pic>
            <p:nvPicPr>
              <p:cNvPr id="34" name="墨迹 33"/>
            </p:nvPicPr>
            <p:blipFill>
              <a:blip r:embed="rId49"/>
            </p:blipFill>
            <p:spPr>
              <a:xfrm>
                <a:off x="5028565" y="3321685"/>
                <a:ext cx="97790" cy="151765"/>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35" name="墨迹 34"/>
              <p14:cNvContentPartPr/>
              <p14:nvPr/>
            </p14:nvContentPartPr>
            <p14:xfrm>
              <a:off x="5126355" y="3249930"/>
              <a:ext cx="179070" cy="71755"/>
            </p14:xfrm>
          </p:contentPart>
        </mc:Choice>
        <mc:Fallback xmlns="">
          <p:pic>
            <p:nvPicPr>
              <p:cNvPr id="35" name="墨迹 34"/>
            </p:nvPicPr>
            <p:blipFill>
              <a:blip r:embed="rId51"/>
            </p:blipFill>
            <p:spPr>
              <a:xfrm>
                <a:off x="5126355" y="3249930"/>
                <a:ext cx="179070" cy="71755"/>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36" name="墨迹 35"/>
              <p14:cNvContentPartPr/>
              <p14:nvPr/>
            </p14:nvContentPartPr>
            <p14:xfrm>
              <a:off x="5224780" y="3187700"/>
              <a:ext cx="26670" cy="259080"/>
            </p14:xfrm>
          </p:contentPart>
        </mc:Choice>
        <mc:Fallback xmlns="">
          <p:pic>
            <p:nvPicPr>
              <p:cNvPr id="36" name="墨迹 35"/>
            </p:nvPicPr>
            <p:blipFill>
              <a:blip r:embed="rId53"/>
            </p:blipFill>
            <p:spPr>
              <a:xfrm>
                <a:off x="5224780" y="3187700"/>
                <a:ext cx="26670" cy="25908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37" name="墨迹 36"/>
              <p14:cNvContentPartPr/>
              <p14:nvPr/>
            </p14:nvContentPartPr>
            <p14:xfrm>
              <a:off x="5278120" y="3258820"/>
              <a:ext cx="179070" cy="151765"/>
            </p14:xfrm>
          </p:contentPart>
        </mc:Choice>
        <mc:Fallback xmlns="">
          <p:pic>
            <p:nvPicPr>
              <p:cNvPr id="37" name="墨迹 36"/>
            </p:nvPicPr>
            <p:blipFill>
              <a:blip r:embed="rId55"/>
            </p:blipFill>
            <p:spPr>
              <a:xfrm>
                <a:off x="5278120" y="3258820"/>
                <a:ext cx="179070" cy="151765"/>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38" name="墨迹 37"/>
              <p14:cNvContentPartPr/>
              <p14:nvPr/>
            </p14:nvContentPartPr>
            <p14:xfrm>
              <a:off x="5448300" y="3035935"/>
              <a:ext cx="44450" cy="347980"/>
            </p14:xfrm>
          </p:contentPart>
        </mc:Choice>
        <mc:Fallback xmlns="">
          <p:pic>
            <p:nvPicPr>
              <p:cNvPr id="38" name="墨迹 37"/>
            </p:nvPicPr>
            <p:blipFill>
              <a:blip r:embed="rId57"/>
            </p:blipFill>
            <p:spPr>
              <a:xfrm>
                <a:off x="5448300" y="3035935"/>
                <a:ext cx="44450" cy="34798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39" name="墨迹 38"/>
              <p14:cNvContentPartPr/>
              <p14:nvPr/>
            </p14:nvContentPartPr>
            <p14:xfrm>
              <a:off x="5582285" y="2919730"/>
              <a:ext cx="196215" cy="223520"/>
            </p14:xfrm>
          </p:contentPart>
        </mc:Choice>
        <mc:Fallback xmlns="">
          <p:pic>
            <p:nvPicPr>
              <p:cNvPr id="39" name="墨迹 38"/>
            </p:nvPicPr>
            <p:blipFill>
              <a:blip r:embed="rId59"/>
            </p:blipFill>
            <p:spPr>
              <a:xfrm>
                <a:off x="5582285" y="2919730"/>
                <a:ext cx="196215" cy="22352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40" name="墨迹 39"/>
              <p14:cNvContentPartPr/>
              <p14:nvPr/>
            </p14:nvContentPartPr>
            <p14:xfrm>
              <a:off x="5600065" y="3071495"/>
              <a:ext cx="17780" cy="285750"/>
            </p14:xfrm>
          </p:contentPart>
        </mc:Choice>
        <mc:Fallback xmlns="">
          <p:pic>
            <p:nvPicPr>
              <p:cNvPr id="40" name="墨迹 39"/>
            </p:nvPicPr>
            <p:blipFill>
              <a:blip r:embed="rId61"/>
            </p:blipFill>
            <p:spPr>
              <a:xfrm>
                <a:off x="5600065" y="3071495"/>
                <a:ext cx="17780" cy="28575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41" name="墨迹 40"/>
              <p14:cNvContentPartPr/>
              <p14:nvPr/>
            </p14:nvContentPartPr>
            <p14:xfrm>
              <a:off x="5635625" y="3214370"/>
              <a:ext cx="89535" cy="107315"/>
            </p14:xfrm>
          </p:contentPart>
        </mc:Choice>
        <mc:Fallback xmlns="">
          <p:pic>
            <p:nvPicPr>
              <p:cNvPr id="41" name="墨迹 40"/>
            </p:nvPicPr>
            <p:blipFill>
              <a:blip r:embed="rId63"/>
            </p:blipFill>
            <p:spPr>
              <a:xfrm>
                <a:off x="5635625" y="3214370"/>
                <a:ext cx="89535" cy="107315"/>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42" name="墨迹 41"/>
              <p14:cNvContentPartPr/>
              <p14:nvPr/>
            </p14:nvContentPartPr>
            <p14:xfrm>
              <a:off x="5769610" y="3223260"/>
              <a:ext cx="17780" cy="116205"/>
            </p14:xfrm>
          </p:contentPart>
        </mc:Choice>
        <mc:Fallback xmlns="">
          <p:pic>
            <p:nvPicPr>
              <p:cNvPr id="42" name="墨迹 41"/>
            </p:nvPicPr>
            <p:blipFill>
              <a:blip r:embed="rId65"/>
            </p:blipFill>
            <p:spPr>
              <a:xfrm>
                <a:off x="5769610" y="3223260"/>
                <a:ext cx="17780" cy="116205"/>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43" name="墨迹 42"/>
              <p14:cNvContentPartPr/>
              <p14:nvPr/>
            </p14:nvContentPartPr>
            <p14:xfrm>
              <a:off x="5751830" y="3062605"/>
              <a:ext cx="26670" cy="89535"/>
            </p14:xfrm>
          </p:contentPart>
        </mc:Choice>
        <mc:Fallback xmlns="">
          <p:pic>
            <p:nvPicPr>
              <p:cNvPr id="43" name="墨迹 42"/>
            </p:nvPicPr>
            <p:blipFill>
              <a:blip r:embed="rId67"/>
            </p:blipFill>
            <p:spPr>
              <a:xfrm>
                <a:off x="5751830" y="3062605"/>
                <a:ext cx="26670" cy="89535"/>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44" name="墨迹 43"/>
              <p14:cNvContentPartPr/>
              <p14:nvPr/>
            </p14:nvContentPartPr>
            <p14:xfrm>
              <a:off x="5814060" y="3169920"/>
              <a:ext cx="142875" cy="294640"/>
            </p14:xfrm>
          </p:contentPart>
        </mc:Choice>
        <mc:Fallback xmlns="">
          <p:pic>
            <p:nvPicPr>
              <p:cNvPr id="44" name="墨迹 43"/>
            </p:nvPicPr>
            <p:blipFill>
              <a:blip r:embed="rId69"/>
            </p:blipFill>
            <p:spPr>
              <a:xfrm>
                <a:off x="5814060" y="3169920"/>
                <a:ext cx="142875" cy="29464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45" name="墨迹 44"/>
              <p14:cNvContentPartPr/>
              <p14:nvPr/>
            </p14:nvContentPartPr>
            <p14:xfrm>
              <a:off x="5984240" y="2981960"/>
              <a:ext cx="80010" cy="294640"/>
            </p14:xfrm>
          </p:contentPart>
        </mc:Choice>
        <mc:Fallback xmlns="">
          <p:pic>
            <p:nvPicPr>
              <p:cNvPr id="45" name="墨迹 44"/>
            </p:nvPicPr>
            <p:blipFill>
              <a:blip r:embed="rId71"/>
            </p:blipFill>
            <p:spPr>
              <a:xfrm>
                <a:off x="5984240" y="2981960"/>
                <a:ext cx="80010" cy="2946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46" name="墨迹 45"/>
              <p14:cNvContentPartPr/>
              <p14:nvPr/>
            </p14:nvContentPartPr>
            <p14:xfrm>
              <a:off x="6064250" y="3107055"/>
              <a:ext cx="223520" cy="223520"/>
            </p14:xfrm>
          </p:contentPart>
        </mc:Choice>
        <mc:Fallback xmlns="">
          <p:pic>
            <p:nvPicPr>
              <p:cNvPr id="46" name="墨迹 45"/>
            </p:nvPicPr>
            <p:blipFill>
              <a:blip r:embed="rId73"/>
            </p:blipFill>
            <p:spPr>
              <a:xfrm>
                <a:off x="6064250" y="3107055"/>
                <a:ext cx="223520" cy="22352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47" name="墨迹 46"/>
              <p14:cNvContentPartPr/>
              <p14:nvPr/>
            </p14:nvContentPartPr>
            <p14:xfrm>
              <a:off x="5144135" y="2875280"/>
              <a:ext cx="27305" cy="160655"/>
            </p14:xfrm>
          </p:contentPart>
        </mc:Choice>
        <mc:Fallback xmlns="">
          <p:pic>
            <p:nvPicPr>
              <p:cNvPr id="47" name="墨迹 46"/>
            </p:nvPicPr>
            <p:blipFill>
              <a:blip r:embed="rId75"/>
            </p:blipFill>
            <p:spPr>
              <a:xfrm>
                <a:off x="5144135" y="2875280"/>
                <a:ext cx="27305" cy="160655"/>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48" name="墨迹 47"/>
              <p14:cNvContentPartPr/>
              <p14:nvPr/>
            </p14:nvContentPartPr>
            <p14:xfrm>
              <a:off x="5099685" y="2750185"/>
              <a:ext cx="35560" cy="35560"/>
            </p14:xfrm>
          </p:contentPart>
        </mc:Choice>
        <mc:Fallback xmlns="">
          <p:pic>
            <p:nvPicPr>
              <p:cNvPr id="48" name="墨迹 47"/>
            </p:nvPicPr>
            <p:blipFill>
              <a:blip r:embed="rId77"/>
            </p:blipFill>
            <p:spPr>
              <a:xfrm>
                <a:off x="5099685" y="2750185"/>
                <a:ext cx="35560" cy="3556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49" name="墨迹 48"/>
              <p14:cNvContentPartPr/>
              <p14:nvPr/>
            </p14:nvContentPartPr>
            <p14:xfrm>
              <a:off x="5332095" y="2857500"/>
              <a:ext cx="89535" cy="178435"/>
            </p14:xfrm>
          </p:contentPart>
        </mc:Choice>
        <mc:Fallback xmlns="">
          <p:pic>
            <p:nvPicPr>
              <p:cNvPr id="49" name="墨迹 48"/>
            </p:nvPicPr>
            <p:blipFill>
              <a:blip r:embed="rId79"/>
            </p:blipFill>
            <p:spPr>
              <a:xfrm>
                <a:off x="5332095" y="2857500"/>
                <a:ext cx="89535" cy="178435"/>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50" name="墨迹 49"/>
              <p14:cNvContentPartPr/>
              <p14:nvPr/>
            </p14:nvContentPartPr>
            <p14:xfrm>
              <a:off x="5064125" y="2884170"/>
              <a:ext cx="107315" cy="240665"/>
            </p14:xfrm>
          </p:contentPart>
        </mc:Choice>
        <mc:Fallback xmlns="">
          <p:pic>
            <p:nvPicPr>
              <p:cNvPr id="50" name="墨迹 49"/>
            </p:nvPicPr>
            <p:blipFill>
              <a:blip r:embed="rId81"/>
            </p:blipFill>
            <p:spPr>
              <a:xfrm>
                <a:off x="5064125" y="2884170"/>
                <a:ext cx="107315" cy="240665"/>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51" name="墨迹 50"/>
              <p14:cNvContentPartPr/>
              <p14:nvPr/>
            </p14:nvContentPartPr>
            <p14:xfrm>
              <a:off x="4894580" y="4839335"/>
              <a:ext cx="26670" cy="8890"/>
            </p14:xfrm>
          </p:contentPart>
        </mc:Choice>
        <mc:Fallback xmlns="">
          <p:pic>
            <p:nvPicPr>
              <p:cNvPr id="51" name="墨迹 50"/>
            </p:nvPicPr>
            <p:blipFill>
              <a:blip r:embed="rId83"/>
            </p:blipFill>
            <p:spPr>
              <a:xfrm>
                <a:off x="4894580" y="4839335"/>
                <a:ext cx="26670" cy="889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52" name="墨迹 51"/>
              <p14:cNvContentPartPr/>
              <p14:nvPr/>
            </p14:nvContentPartPr>
            <p14:xfrm>
              <a:off x="4831715" y="5045075"/>
              <a:ext cx="116205" cy="35560"/>
            </p14:xfrm>
          </p:contentPart>
        </mc:Choice>
        <mc:Fallback xmlns="">
          <p:pic>
            <p:nvPicPr>
              <p:cNvPr id="52" name="墨迹 51"/>
            </p:nvPicPr>
            <p:blipFill>
              <a:blip r:embed="rId85"/>
            </p:blipFill>
            <p:spPr>
              <a:xfrm>
                <a:off x="4831715" y="5045075"/>
                <a:ext cx="116205" cy="3556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53" name="墨迹 52"/>
              <p14:cNvContentPartPr/>
              <p14:nvPr/>
            </p14:nvContentPartPr>
            <p14:xfrm>
              <a:off x="4867275" y="4893310"/>
              <a:ext cx="142875" cy="35560"/>
            </p14:xfrm>
          </p:contentPart>
        </mc:Choice>
        <mc:Fallback xmlns="">
          <p:pic>
            <p:nvPicPr>
              <p:cNvPr id="53" name="墨迹 52"/>
            </p:nvPicPr>
            <p:blipFill>
              <a:blip r:embed="rId87"/>
            </p:blipFill>
            <p:spPr>
              <a:xfrm>
                <a:off x="4867275" y="4893310"/>
                <a:ext cx="142875" cy="3556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54" name="墨迹 53"/>
              <p14:cNvContentPartPr/>
              <p14:nvPr/>
            </p14:nvContentPartPr>
            <p14:xfrm>
              <a:off x="5171440" y="4830445"/>
              <a:ext cx="213995" cy="45085"/>
            </p14:xfrm>
          </p:contentPart>
        </mc:Choice>
        <mc:Fallback xmlns="">
          <p:pic>
            <p:nvPicPr>
              <p:cNvPr id="54" name="墨迹 53"/>
            </p:nvPicPr>
            <p:blipFill>
              <a:blip r:embed="rId89"/>
            </p:blipFill>
            <p:spPr>
              <a:xfrm>
                <a:off x="5171440" y="4830445"/>
                <a:ext cx="213995" cy="45085"/>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55" name="墨迹 54"/>
              <p14:cNvContentPartPr/>
              <p14:nvPr/>
            </p14:nvContentPartPr>
            <p14:xfrm>
              <a:off x="5260340" y="4839335"/>
              <a:ext cx="36195" cy="179070"/>
            </p14:xfrm>
          </p:contentPart>
        </mc:Choice>
        <mc:Fallback xmlns="">
          <p:pic>
            <p:nvPicPr>
              <p:cNvPr id="55" name="墨迹 54"/>
            </p:nvPicPr>
            <p:blipFill>
              <a:blip r:embed="rId91"/>
            </p:blipFill>
            <p:spPr>
              <a:xfrm>
                <a:off x="5260340" y="4839335"/>
                <a:ext cx="36195" cy="17907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56" name="墨迹 55"/>
              <p14:cNvContentPartPr/>
              <p14:nvPr/>
            </p14:nvContentPartPr>
            <p14:xfrm>
              <a:off x="5367655" y="4785995"/>
              <a:ext cx="80645" cy="410845"/>
            </p14:xfrm>
          </p:contentPart>
        </mc:Choice>
        <mc:Fallback xmlns="">
          <p:pic>
            <p:nvPicPr>
              <p:cNvPr id="56" name="墨迹 55"/>
            </p:nvPicPr>
            <p:blipFill>
              <a:blip r:embed="rId93"/>
            </p:blipFill>
            <p:spPr>
              <a:xfrm>
                <a:off x="5367655" y="4785995"/>
                <a:ext cx="80645" cy="410845"/>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57" name="墨迹 56"/>
              <p14:cNvContentPartPr/>
              <p14:nvPr/>
            </p14:nvContentPartPr>
            <p14:xfrm>
              <a:off x="5224780" y="4652010"/>
              <a:ext cx="196850" cy="178435"/>
            </p14:xfrm>
          </p:contentPart>
        </mc:Choice>
        <mc:Fallback xmlns="">
          <p:pic>
            <p:nvPicPr>
              <p:cNvPr id="57" name="墨迹 56"/>
            </p:nvPicPr>
            <p:blipFill>
              <a:blip r:embed="rId95"/>
            </p:blipFill>
            <p:spPr>
              <a:xfrm>
                <a:off x="5224780" y="4652010"/>
                <a:ext cx="196850" cy="178435"/>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58" name="墨迹 57"/>
              <p14:cNvContentPartPr/>
              <p14:nvPr/>
            </p14:nvContentPartPr>
            <p14:xfrm>
              <a:off x="5242560" y="5241290"/>
              <a:ext cx="26670" cy="107315"/>
            </p14:xfrm>
          </p:contentPart>
        </mc:Choice>
        <mc:Fallback xmlns="">
          <p:pic>
            <p:nvPicPr>
              <p:cNvPr id="58" name="墨迹 57"/>
            </p:nvPicPr>
            <p:blipFill>
              <a:blip r:embed="rId97"/>
            </p:blipFill>
            <p:spPr>
              <a:xfrm>
                <a:off x="5242560" y="5241290"/>
                <a:ext cx="26670" cy="107315"/>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59" name="墨迹 58"/>
              <p14:cNvContentPartPr/>
              <p14:nvPr/>
            </p14:nvContentPartPr>
            <p14:xfrm>
              <a:off x="5180330" y="5107305"/>
              <a:ext cx="26670" cy="8890"/>
            </p14:xfrm>
          </p:contentPart>
        </mc:Choice>
        <mc:Fallback xmlns="">
          <p:pic>
            <p:nvPicPr>
              <p:cNvPr id="59" name="墨迹 58"/>
            </p:nvPicPr>
            <p:blipFill>
              <a:blip r:embed="rId99"/>
            </p:blipFill>
            <p:spPr>
              <a:xfrm>
                <a:off x="5180330" y="5107305"/>
                <a:ext cx="26670" cy="889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60" name="墨迹 59"/>
              <p14:cNvContentPartPr/>
              <p14:nvPr/>
            </p14:nvContentPartPr>
            <p14:xfrm>
              <a:off x="5367655" y="5223510"/>
              <a:ext cx="53975" cy="17780"/>
            </p14:xfrm>
          </p:contentPart>
        </mc:Choice>
        <mc:Fallback xmlns="">
          <p:pic>
            <p:nvPicPr>
              <p:cNvPr id="60" name="墨迹 59"/>
            </p:nvPicPr>
            <p:blipFill>
              <a:blip r:embed="rId101"/>
            </p:blipFill>
            <p:spPr>
              <a:xfrm>
                <a:off x="5367655" y="5223510"/>
                <a:ext cx="53975" cy="1778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61" name="墨迹 60"/>
              <p14:cNvContentPartPr/>
              <p14:nvPr/>
            </p14:nvContentPartPr>
            <p14:xfrm>
              <a:off x="5358765" y="5267960"/>
              <a:ext cx="133985" cy="36195"/>
            </p14:xfrm>
          </p:contentPart>
        </mc:Choice>
        <mc:Fallback xmlns="">
          <p:pic>
            <p:nvPicPr>
              <p:cNvPr id="61" name="墨迹 60"/>
            </p:nvPicPr>
            <p:blipFill>
              <a:blip r:embed="rId103"/>
            </p:blipFill>
            <p:spPr>
              <a:xfrm>
                <a:off x="5358765" y="5267960"/>
                <a:ext cx="133985" cy="36195"/>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62" name="墨迹 61"/>
              <p14:cNvContentPartPr/>
              <p14:nvPr/>
            </p14:nvContentPartPr>
            <p14:xfrm>
              <a:off x="5555615" y="5098415"/>
              <a:ext cx="44450" cy="232410"/>
            </p14:xfrm>
          </p:contentPart>
        </mc:Choice>
        <mc:Fallback xmlns="">
          <p:pic>
            <p:nvPicPr>
              <p:cNvPr id="62" name="墨迹 61"/>
            </p:nvPicPr>
            <p:blipFill>
              <a:blip r:embed="rId105"/>
            </p:blipFill>
            <p:spPr>
              <a:xfrm>
                <a:off x="5555615" y="5098415"/>
                <a:ext cx="44450" cy="23241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63" name="墨迹 62"/>
              <p14:cNvContentPartPr/>
              <p14:nvPr/>
            </p14:nvContentPartPr>
            <p14:xfrm>
              <a:off x="5680075" y="4687570"/>
              <a:ext cx="179070" cy="401955"/>
            </p14:xfrm>
          </p:contentPart>
        </mc:Choice>
        <mc:Fallback xmlns="">
          <p:pic>
            <p:nvPicPr>
              <p:cNvPr id="63" name="墨迹 62"/>
            </p:nvPicPr>
            <p:blipFill>
              <a:blip r:embed="rId107"/>
            </p:blipFill>
            <p:spPr>
              <a:xfrm>
                <a:off x="5680075" y="4687570"/>
                <a:ext cx="179070" cy="401955"/>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64" name="墨迹 63"/>
              <p14:cNvContentPartPr/>
              <p14:nvPr/>
            </p14:nvContentPartPr>
            <p14:xfrm>
              <a:off x="5805170" y="4955540"/>
              <a:ext cx="80645" cy="89535"/>
            </p14:xfrm>
          </p:contentPart>
        </mc:Choice>
        <mc:Fallback xmlns="">
          <p:pic>
            <p:nvPicPr>
              <p:cNvPr id="64" name="墨迹 63"/>
            </p:nvPicPr>
            <p:blipFill>
              <a:blip r:embed="rId109"/>
            </p:blipFill>
            <p:spPr>
              <a:xfrm>
                <a:off x="5805170" y="4955540"/>
                <a:ext cx="80645" cy="89535"/>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65" name="墨迹 64"/>
              <p14:cNvContentPartPr/>
              <p14:nvPr/>
            </p14:nvContentPartPr>
            <p14:xfrm>
              <a:off x="5966460" y="4955540"/>
              <a:ext cx="44450" cy="98425"/>
            </p14:xfrm>
          </p:contentPart>
        </mc:Choice>
        <mc:Fallback xmlns="">
          <p:pic>
            <p:nvPicPr>
              <p:cNvPr id="65" name="墨迹 64"/>
            </p:nvPicPr>
            <p:blipFill>
              <a:blip r:embed="rId111"/>
            </p:blipFill>
            <p:spPr>
              <a:xfrm>
                <a:off x="5966460" y="4955540"/>
                <a:ext cx="44450" cy="98425"/>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66" name="墨迹 65"/>
              <p14:cNvContentPartPr/>
              <p14:nvPr/>
            </p14:nvContentPartPr>
            <p14:xfrm>
              <a:off x="5912485" y="4839335"/>
              <a:ext cx="53975" cy="53975"/>
            </p14:xfrm>
          </p:contentPart>
        </mc:Choice>
        <mc:Fallback xmlns="">
          <p:pic>
            <p:nvPicPr>
              <p:cNvPr id="66" name="墨迹 65"/>
            </p:nvPicPr>
            <p:blipFill>
              <a:blip r:embed="rId113"/>
            </p:blipFill>
            <p:spPr>
              <a:xfrm>
                <a:off x="5912485" y="4839335"/>
                <a:ext cx="53975" cy="53975"/>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67" name="墨迹 66"/>
              <p14:cNvContentPartPr/>
              <p14:nvPr/>
            </p14:nvContentPartPr>
            <p14:xfrm>
              <a:off x="6002020" y="4884420"/>
              <a:ext cx="133985" cy="330200"/>
            </p14:xfrm>
          </p:contentPart>
        </mc:Choice>
        <mc:Fallback xmlns="">
          <p:pic>
            <p:nvPicPr>
              <p:cNvPr id="67" name="墨迹 66"/>
            </p:nvPicPr>
            <p:blipFill>
              <a:blip r:embed="rId115"/>
            </p:blipFill>
            <p:spPr>
              <a:xfrm>
                <a:off x="6002020" y="4884420"/>
                <a:ext cx="133985" cy="33020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68" name="墨迹 67"/>
              <p14:cNvContentPartPr/>
              <p14:nvPr/>
            </p14:nvContentPartPr>
            <p14:xfrm>
              <a:off x="6198235" y="4732655"/>
              <a:ext cx="89535" cy="276860"/>
            </p14:xfrm>
          </p:contentPart>
        </mc:Choice>
        <mc:Fallback xmlns="">
          <p:pic>
            <p:nvPicPr>
              <p:cNvPr id="68" name="墨迹 67"/>
            </p:nvPicPr>
            <p:blipFill>
              <a:blip r:embed="rId117"/>
            </p:blipFill>
            <p:spPr>
              <a:xfrm>
                <a:off x="6198235" y="4732655"/>
                <a:ext cx="89535" cy="27686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69" name="墨迹 68"/>
              <p14:cNvContentPartPr/>
              <p14:nvPr/>
            </p14:nvContentPartPr>
            <p14:xfrm>
              <a:off x="6287770" y="4821555"/>
              <a:ext cx="205105" cy="45085"/>
            </p14:xfrm>
          </p:contentPart>
        </mc:Choice>
        <mc:Fallback xmlns="">
          <p:pic>
            <p:nvPicPr>
              <p:cNvPr id="69" name="墨迹 68"/>
            </p:nvPicPr>
            <p:blipFill>
              <a:blip r:embed="rId119"/>
            </p:blipFill>
            <p:spPr>
              <a:xfrm>
                <a:off x="6287770" y="4821555"/>
                <a:ext cx="205105" cy="45085"/>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70" name="墨迹 69"/>
              <p14:cNvContentPartPr/>
              <p14:nvPr/>
            </p14:nvContentPartPr>
            <p14:xfrm>
              <a:off x="6368415" y="4812665"/>
              <a:ext cx="35560" cy="214630"/>
            </p14:xfrm>
          </p:contentPart>
        </mc:Choice>
        <mc:Fallback xmlns="">
          <p:pic>
            <p:nvPicPr>
              <p:cNvPr id="70" name="墨迹 69"/>
            </p:nvPicPr>
            <p:blipFill>
              <a:blip r:embed="rId121"/>
            </p:blipFill>
            <p:spPr>
              <a:xfrm>
                <a:off x="6368415" y="4812665"/>
                <a:ext cx="35560" cy="21463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71" name="墨迹 70"/>
              <p14:cNvContentPartPr/>
              <p14:nvPr/>
            </p14:nvContentPartPr>
            <p14:xfrm>
              <a:off x="5894705" y="4848225"/>
              <a:ext cx="8890" cy="27305"/>
            </p14:xfrm>
          </p:contentPart>
        </mc:Choice>
        <mc:Fallback xmlns="">
          <p:pic>
            <p:nvPicPr>
              <p:cNvPr id="71" name="墨迹 70"/>
            </p:nvPicPr>
            <p:blipFill>
              <a:blip r:embed="rId123"/>
            </p:blipFill>
            <p:spPr>
              <a:xfrm>
                <a:off x="5894705" y="4848225"/>
                <a:ext cx="8890" cy="27305"/>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72" name="墨迹 71"/>
              <p14:cNvContentPartPr/>
              <p14:nvPr/>
            </p14:nvContentPartPr>
            <p14:xfrm>
              <a:off x="6037580" y="4535805"/>
              <a:ext cx="26670" cy="107315"/>
            </p14:xfrm>
          </p:contentPart>
        </mc:Choice>
        <mc:Fallback xmlns="">
          <p:pic>
            <p:nvPicPr>
              <p:cNvPr id="72" name="墨迹 71"/>
            </p:nvPicPr>
            <p:blipFill>
              <a:blip r:embed="rId125"/>
            </p:blipFill>
            <p:spPr>
              <a:xfrm>
                <a:off x="6037580" y="4535805"/>
                <a:ext cx="26670" cy="107315"/>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73" name="墨迹 72"/>
              <p14:cNvContentPartPr/>
              <p14:nvPr/>
            </p14:nvContentPartPr>
            <p14:xfrm>
              <a:off x="6010910" y="4410710"/>
              <a:ext cx="35560" cy="45085"/>
            </p14:xfrm>
          </p:contentPart>
        </mc:Choice>
        <mc:Fallback xmlns="">
          <p:pic>
            <p:nvPicPr>
              <p:cNvPr id="73" name="墨迹 72"/>
            </p:nvPicPr>
            <p:blipFill>
              <a:blip r:embed="rId127"/>
            </p:blipFill>
            <p:spPr>
              <a:xfrm>
                <a:off x="6010910" y="4410710"/>
                <a:ext cx="35560" cy="45085"/>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74" name="墨迹 73"/>
              <p14:cNvContentPartPr/>
              <p14:nvPr/>
            </p14:nvContentPartPr>
            <p14:xfrm>
              <a:off x="6136005" y="4464685"/>
              <a:ext cx="53340" cy="151765"/>
            </p14:xfrm>
          </p:contentPart>
        </mc:Choice>
        <mc:Fallback xmlns="">
          <p:pic>
            <p:nvPicPr>
              <p:cNvPr id="74" name="墨迹 73"/>
            </p:nvPicPr>
            <p:blipFill>
              <a:blip r:embed="rId129"/>
            </p:blipFill>
            <p:spPr>
              <a:xfrm>
                <a:off x="6136005" y="4464685"/>
                <a:ext cx="53340" cy="151765"/>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75" name="墨迹 74"/>
              <p14:cNvContentPartPr/>
              <p14:nvPr/>
            </p14:nvContentPartPr>
            <p14:xfrm>
              <a:off x="5894705" y="4473575"/>
              <a:ext cx="80645" cy="231775"/>
            </p14:xfrm>
          </p:contentPart>
        </mc:Choice>
        <mc:Fallback xmlns="">
          <p:pic>
            <p:nvPicPr>
              <p:cNvPr id="75" name="墨迹 74"/>
            </p:nvPicPr>
            <p:blipFill>
              <a:blip r:embed="rId131"/>
            </p:blipFill>
            <p:spPr>
              <a:xfrm>
                <a:off x="5894705" y="4473575"/>
                <a:ext cx="80645" cy="231775"/>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76" name="墨迹 75"/>
              <p14:cNvContentPartPr/>
              <p14:nvPr/>
            </p14:nvContentPartPr>
            <p14:xfrm>
              <a:off x="8770620" y="3267710"/>
              <a:ext cx="187960" cy="18415"/>
            </p14:xfrm>
          </p:contentPart>
        </mc:Choice>
        <mc:Fallback xmlns="">
          <p:pic>
            <p:nvPicPr>
              <p:cNvPr id="76" name="墨迹 75"/>
            </p:nvPicPr>
            <p:blipFill>
              <a:blip r:embed="rId133"/>
            </p:blipFill>
            <p:spPr>
              <a:xfrm>
                <a:off x="8770620" y="3267710"/>
                <a:ext cx="187960" cy="18415"/>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77" name="墨迹 76"/>
              <p14:cNvContentPartPr/>
              <p14:nvPr/>
            </p14:nvContentPartPr>
            <p14:xfrm>
              <a:off x="8985250" y="2901950"/>
              <a:ext cx="88900" cy="624840"/>
            </p14:xfrm>
          </p:contentPart>
        </mc:Choice>
        <mc:Fallback xmlns="">
          <p:pic>
            <p:nvPicPr>
              <p:cNvPr id="77" name="墨迹 76"/>
            </p:nvPicPr>
            <p:blipFill>
              <a:blip r:embed="rId135"/>
            </p:blipFill>
            <p:spPr>
              <a:xfrm>
                <a:off x="8985250" y="2901950"/>
                <a:ext cx="88900" cy="62484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78" name="墨迹 77"/>
              <p14:cNvContentPartPr/>
              <p14:nvPr/>
            </p14:nvContentPartPr>
            <p14:xfrm>
              <a:off x="9119235" y="3312795"/>
              <a:ext cx="107315" cy="160655"/>
            </p14:xfrm>
          </p:contentPart>
        </mc:Choice>
        <mc:Fallback xmlns="">
          <p:pic>
            <p:nvPicPr>
              <p:cNvPr id="78" name="墨迹 77"/>
            </p:nvPicPr>
            <p:blipFill>
              <a:blip r:embed="rId137"/>
            </p:blipFill>
            <p:spPr>
              <a:xfrm>
                <a:off x="9119235" y="3312795"/>
                <a:ext cx="107315" cy="160655"/>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79" name="墨迹 78"/>
              <p14:cNvContentPartPr/>
              <p14:nvPr/>
            </p14:nvContentPartPr>
            <p14:xfrm>
              <a:off x="9360535" y="3000375"/>
              <a:ext cx="106680" cy="481965"/>
            </p14:xfrm>
          </p:contentPart>
        </mc:Choice>
        <mc:Fallback xmlns="">
          <p:pic>
            <p:nvPicPr>
              <p:cNvPr id="79" name="墨迹 78"/>
            </p:nvPicPr>
            <p:blipFill>
              <a:blip r:embed="rId139"/>
            </p:blipFill>
            <p:spPr>
              <a:xfrm>
                <a:off x="9360535" y="3000375"/>
                <a:ext cx="106680" cy="481965"/>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80" name="墨迹 79"/>
              <p14:cNvContentPartPr/>
              <p14:nvPr/>
            </p14:nvContentPartPr>
            <p14:xfrm>
              <a:off x="9565640" y="2990850"/>
              <a:ext cx="178435" cy="170180"/>
            </p14:xfrm>
          </p:contentPart>
        </mc:Choice>
        <mc:Fallback xmlns="">
          <p:pic>
            <p:nvPicPr>
              <p:cNvPr id="80" name="墨迹 79"/>
            </p:nvPicPr>
            <p:blipFill>
              <a:blip r:embed="rId141"/>
            </p:blipFill>
            <p:spPr>
              <a:xfrm>
                <a:off x="9565640" y="2990850"/>
                <a:ext cx="178435" cy="17018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81" name="墨迹 80"/>
              <p14:cNvContentPartPr/>
              <p14:nvPr/>
            </p14:nvContentPartPr>
            <p14:xfrm>
              <a:off x="9530080" y="3089275"/>
              <a:ext cx="62230" cy="455295"/>
            </p14:xfrm>
          </p:contentPart>
        </mc:Choice>
        <mc:Fallback xmlns="">
          <p:pic>
            <p:nvPicPr>
              <p:cNvPr id="81" name="墨迹 80"/>
            </p:nvPicPr>
            <p:blipFill>
              <a:blip r:embed="rId143"/>
            </p:blipFill>
            <p:spPr>
              <a:xfrm>
                <a:off x="9530080" y="3089275"/>
                <a:ext cx="62230" cy="455295"/>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82" name="墨迹 81"/>
              <p14:cNvContentPartPr/>
              <p14:nvPr/>
            </p14:nvContentPartPr>
            <p14:xfrm>
              <a:off x="9672955" y="3330575"/>
              <a:ext cx="107315" cy="151765"/>
            </p14:xfrm>
          </p:contentPart>
        </mc:Choice>
        <mc:Fallback xmlns="">
          <p:pic>
            <p:nvPicPr>
              <p:cNvPr id="82" name="墨迹 81"/>
            </p:nvPicPr>
            <p:blipFill>
              <a:blip r:embed="rId145"/>
            </p:blipFill>
            <p:spPr>
              <a:xfrm>
                <a:off x="9672955" y="3330575"/>
                <a:ext cx="107315" cy="151765"/>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83" name="墨迹 82"/>
              <p14:cNvContentPartPr/>
              <p14:nvPr/>
            </p14:nvContentPartPr>
            <p14:xfrm>
              <a:off x="9824720" y="3366135"/>
              <a:ext cx="8890" cy="133985"/>
            </p14:xfrm>
          </p:contentPart>
        </mc:Choice>
        <mc:Fallback xmlns="">
          <p:pic>
            <p:nvPicPr>
              <p:cNvPr id="83" name="墨迹 82"/>
            </p:nvPicPr>
            <p:blipFill>
              <a:blip r:embed="rId147"/>
            </p:blipFill>
            <p:spPr>
              <a:xfrm>
                <a:off x="9824720" y="3366135"/>
                <a:ext cx="8890" cy="133985"/>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84" name="墨迹 83"/>
              <p14:cNvContentPartPr/>
              <p14:nvPr/>
            </p14:nvContentPartPr>
            <p14:xfrm>
              <a:off x="9824720" y="3232150"/>
              <a:ext cx="8890" cy="89535"/>
            </p14:xfrm>
          </p:contentPart>
        </mc:Choice>
        <mc:Fallback xmlns="">
          <p:pic>
            <p:nvPicPr>
              <p:cNvPr id="84" name="墨迹 83"/>
            </p:nvPicPr>
            <p:blipFill>
              <a:blip r:embed="rId149"/>
            </p:blipFill>
            <p:spPr>
              <a:xfrm>
                <a:off x="9824720" y="3232150"/>
                <a:ext cx="8890" cy="89535"/>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85" name="墨迹 84"/>
              <p14:cNvContentPartPr/>
              <p14:nvPr/>
            </p14:nvContentPartPr>
            <p14:xfrm>
              <a:off x="9833610" y="3366135"/>
              <a:ext cx="142875" cy="259080"/>
            </p14:xfrm>
          </p:contentPart>
        </mc:Choice>
        <mc:Fallback xmlns="">
          <p:pic>
            <p:nvPicPr>
              <p:cNvPr id="85" name="墨迹 84"/>
            </p:nvPicPr>
            <p:blipFill>
              <a:blip r:embed="rId151"/>
            </p:blipFill>
            <p:spPr>
              <a:xfrm>
                <a:off x="9833610" y="3366135"/>
                <a:ext cx="142875" cy="25908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86" name="墨迹 85"/>
              <p14:cNvContentPartPr/>
              <p14:nvPr/>
            </p14:nvContentPartPr>
            <p14:xfrm>
              <a:off x="10020935" y="3178810"/>
              <a:ext cx="125095" cy="339090"/>
            </p14:xfrm>
          </p:contentPart>
        </mc:Choice>
        <mc:Fallback xmlns="">
          <p:pic>
            <p:nvPicPr>
              <p:cNvPr id="86" name="墨迹 85"/>
            </p:nvPicPr>
            <p:blipFill>
              <a:blip r:embed="rId153"/>
            </p:blipFill>
            <p:spPr>
              <a:xfrm>
                <a:off x="10020935" y="3178810"/>
                <a:ext cx="125095" cy="33909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87" name="墨迹 86"/>
              <p14:cNvContentPartPr/>
              <p14:nvPr/>
            </p14:nvContentPartPr>
            <p14:xfrm>
              <a:off x="10137140" y="3295015"/>
              <a:ext cx="232410" cy="178435"/>
            </p14:xfrm>
          </p:contentPart>
        </mc:Choice>
        <mc:Fallback xmlns="">
          <p:pic>
            <p:nvPicPr>
              <p:cNvPr id="87" name="墨迹 86"/>
            </p:nvPicPr>
            <p:blipFill>
              <a:blip r:embed="rId155"/>
            </p:blipFill>
            <p:spPr>
              <a:xfrm>
                <a:off x="10137140" y="3295015"/>
                <a:ext cx="232410" cy="178435"/>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88" name="墨迹 87"/>
              <p14:cNvContentPartPr/>
              <p14:nvPr/>
            </p14:nvContentPartPr>
            <p14:xfrm>
              <a:off x="10450195" y="3107055"/>
              <a:ext cx="213995" cy="339725"/>
            </p14:xfrm>
          </p:contentPart>
        </mc:Choice>
        <mc:Fallback xmlns="">
          <p:pic>
            <p:nvPicPr>
              <p:cNvPr id="88" name="墨迹 87"/>
            </p:nvPicPr>
            <p:blipFill>
              <a:blip r:embed="rId157"/>
            </p:blipFill>
            <p:spPr>
              <a:xfrm>
                <a:off x="10450195" y="3107055"/>
                <a:ext cx="213995" cy="339725"/>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89" name="墨迹 88"/>
              <p14:cNvContentPartPr/>
              <p14:nvPr/>
            </p14:nvContentPartPr>
            <p14:xfrm>
              <a:off x="10584180" y="3295015"/>
              <a:ext cx="88900" cy="142875"/>
            </p14:xfrm>
          </p:contentPart>
        </mc:Choice>
        <mc:Fallback xmlns="">
          <p:pic>
            <p:nvPicPr>
              <p:cNvPr id="89" name="墨迹 88"/>
            </p:nvPicPr>
            <p:blipFill>
              <a:blip r:embed="rId159"/>
            </p:blipFill>
            <p:spPr>
              <a:xfrm>
                <a:off x="10584180" y="3295015"/>
                <a:ext cx="88900" cy="142875"/>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90" name="墨迹 89"/>
              <p14:cNvContentPartPr/>
              <p14:nvPr/>
            </p14:nvContentPartPr>
            <p14:xfrm>
              <a:off x="10681970" y="3321685"/>
              <a:ext cx="170180" cy="17780"/>
            </p14:xfrm>
          </p:contentPart>
        </mc:Choice>
        <mc:Fallback xmlns="">
          <p:pic>
            <p:nvPicPr>
              <p:cNvPr id="90" name="墨迹 89"/>
            </p:nvPicPr>
            <p:blipFill>
              <a:blip r:embed="rId161"/>
            </p:blipFill>
            <p:spPr>
              <a:xfrm>
                <a:off x="10681970" y="3321685"/>
                <a:ext cx="170180" cy="1778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91" name="墨迹 90"/>
              <p14:cNvContentPartPr/>
              <p14:nvPr/>
            </p14:nvContentPartPr>
            <p14:xfrm>
              <a:off x="10753725" y="3223260"/>
              <a:ext cx="62230" cy="267970"/>
            </p14:xfrm>
          </p:contentPart>
        </mc:Choice>
        <mc:Fallback xmlns="">
          <p:pic>
            <p:nvPicPr>
              <p:cNvPr id="91" name="墨迹 90"/>
            </p:nvPicPr>
            <p:blipFill>
              <a:blip r:embed="rId163"/>
            </p:blipFill>
            <p:spPr>
              <a:xfrm>
                <a:off x="10753725" y="3223260"/>
                <a:ext cx="62230" cy="26797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92" name="墨迹 91"/>
              <p14:cNvContentPartPr/>
              <p14:nvPr/>
            </p14:nvContentPartPr>
            <p14:xfrm>
              <a:off x="10852150" y="3286125"/>
              <a:ext cx="178435" cy="160655"/>
            </p14:xfrm>
          </p:contentPart>
        </mc:Choice>
        <mc:Fallback xmlns="">
          <p:pic>
            <p:nvPicPr>
              <p:cNvPr id="92" name="墨迹 91"/>
            </p:nvPicPr>
            <p:blipFill>
              <a:blip r:embed="rId165"/>
            </p:blipFill>
            <p:spPr>
              <a:xfrm>
                <a:off x="10852150" y="3286125"/>
                <a:ext cx="178435" cy="160655"/>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93" name="墨迹 92"/>
              <p14:cNvContentPartPr/>
              <p14:nvPr/>
            </p14:nvContentPartPr>
            <p14:xfrm>
              <a:off x="11003915" y="3124835"/>
              <a:ext cx="116205" cy="357505"/>
            </p14:xfrm>
          </p:contentPart>
        </mc:Choice>
        <mc:Fallback xmlns="">
          <p:pic>
            <p:nvPicPr>
              <p:cNvPr id="93" name="墨迹 92"/>
            </p:nvPicPr>
            <p:blipFill>
              <a:blip r:embed="rId167"/>
            </p:blipFill>
            <p:spPr>
              <a:xfrm>
                <a:off x="11003915" y="3124835"/>
                <a:ext cx="116205" cy="357505"/>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94" name="墨迹 93"/>
              <p14:cNvContentPartPr/>
              <p14:nvPr/>
            </p14:nvContentPartPr>
            <p14:xfrm>
              <a:off x="11048365" y="3098165"/>
              <a:ext cx="187325" cy="393065"/>
            </p14:xfrm>
          </p:contentPart>
        </mc:Choice>
        <mc:Fallback xmlns="">
          <p:pic>
            <p:nvPicPr>
              <p:cNvPr id="94" name="墨迹 93"/>
            </p:nvPicPr>
            <p:blipFill>
              <a:blip r:embed="rId169"/>
            </p:blipFill>
            <p:spPr>
              <a:xfrm>
                <a:off x="11048365" y="3098165"/>
                <a:ext cx="187325" cy="393065"/>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95" name="墨迹 94"/>
              <p14:cNvContentPartPr/>
              <p14:nvPr/>
            </p14:nvContentPartPr>
            <p14:xfrm>
              <a:off x="8422640" y="3196590"/>
              <a:ext cx="142875" cy="62230"/>
            </p14:xfrm>
          </p:contentPart>
        </mc:Choice>
        <mc:Fallback xmlns="">
          <p:pic>
            <p:nvPicPr>
              <p:cNvPr id="95" name="墨迹 94"/>
            </p:nvPicPr>
            <p:blipFill>
              <a:blip r:embed="rId171"/>
            </p:blipFill>
            <p:spPr>
              <a:xfrm>
                <a:off x="8422640" y="3196590"/>
                <a:ext cx="142875" cy="6223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96" name="墨迹 95"/>
              <p14:cNvContentPartPr/>
              <p14:nvPr/>
            </p14:nvContentPartPr>
            <p14:xfrm>
              <a:off x="8413750" y="3482340"/>
              <a:ext cx="151765" cy="8890"/>
            </p14:xfrm>
          </p:contentPart>
        </mc:Choice>
        <mc:Fallback xmlns="">
          <p:pic>
            <p:nvPicPr>
              <p:cNvPr id="96" name="墨迹 95"/>
            </p:nvPicPr>
            <p:blipFill>
              <a:blip r:embed="rId173"/>
            </p:blipFill>
            <p:spPr>
              <a:xfrm>
                <a:off x="8413750" y="3482340"/>
                <a:ext cx="151765" cy="889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97" name="墨迹 96"/>
              <p14:cNvContentPartPr/>
              <p14:nvPr/>
            </p14:nvContentPartPr>
            <p14:xfrm>
              <a:off x="7752715" y="3107055"/>
              <a:ext cx="187325" cy="553720"/>
            </p14:xfrm>
          </p:contentPart>
        </mc:Choice>
        <mc:Fallback xmlns="">
          <p:pic>
            <p:nvPicPr>
              <p:cNvPr id="97" name="墨迹 96"/>
            </p:nvPicPr>
            <p:blipFill>
              <a:blip r:embed="rId175"/>
            </p:blipFill>
            <p:spPr>
              <a:xfrm>
                <a:off x="7752715" y="3107055"/>
                <a:ext cx="187325" cy="55372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98" name="墨迹 97"/>
              <p14:cNvContentPartPr/>
              <p14:nvPr/>
            </p14:nvContentPartPr>
            <p14:xfrm>
              <a:off x="7940040" y="3383915"/>
              <a:ext cx="133985" cy="276860"/>
            </p14:xfrm>
          </p:contentPart>
        </mc:Choice>
        <mc:Fallback xmlns="">
          <p:pic>
            <p:nvPicPr>
              <p:cNvPr id="98" name="墨迹 97"/>
            </p:nvPicPr>
            <p:blipFill>
              <a:blip r:embed="rId177"/>
            </p:blipFill>
            <p:spPr>
              <a:xfrm>
                <a:off x="7940040" y="3383915"/>
                <a:ext cx="133985" cy="27686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99" name="墨迹 98"/>
              <p14:cNvContentPartPr/>
              <p14:nvPr/>
            </p14:nvContentPartPr>
            <p14:xfrm>
              <a:off x="8065135" y="3321685"/>
              <a:ext cx="178435" cy="285750"/>
            </p14:xfrm>
          </p:contentPart>
        </mc:Choice>
        <mc:Fallback xmlns="">
          <p:pic>
            <p:nvPicPr>
              <p:cNvPr id="99" name="墨迹 98"/>
            </p:nvPicPr>
            <p:blipFill>
              <a:blip r:embed="rId179"/>
            </p:blipFill>
            <p:spPr>
              <a:xfrm>
                <a:off x="8065135" y="3321685"/>
                <a:ext cx="178435" cy="28575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00" name="墨迹 99"/>
              <p14:cNvContentPartPr/>
              <p14:nvPr/>
            </p14:nvContentPartPr>
            <p14:xfrm>
              <a:off x="8243570" y="3276600"/>
              <a:ext cx="133985" cy="393065"/>
            </p14:xfrm>
          </p:contentPart>
        </mc:Choice>
        <mc:Fallback xmlns="">
          <p:pic>
            <p:nvPicPr>
              <p:cNvPr id="100" name="墨迹 99"/>
            </p:nvPicPr>
            <p:blipFill>
              <a:blip r:embed="rId181"/>
            </p:blipFill>
            <p:spPr>
              <a:xfrm>
                <a:off x="8243570" y="3276600"/>
                <a:ext cx="133985" cy="393065"/>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01" name="墨迹 100"/>
              <p14:cNvContentPartPr/>
              <p14:nvPr/>
            </p14:nvContentPartPr>
            <p14:xfrm>
              <a:off x="8904605" y="5062855"/>
              <a:ext cx="151765" cy="71120"/>
            </p14:xfrm>
          </p:contentPart>
        </mc:Choice>
        <mc:Fallback xmlns="">
          <p:pic>
            <p:nvPicPr>
              <p:cNvPr id="101" name="墨迹 100"/>
            </p:nvPicPr>
            <p:blipFill>
              <a:blip r:embed="rId183"/>
            </p:blipFill>
            <p:spPr>
              <a:xfrm>
                <a:off x="8904605" y="5062855"/>
                <a:ext cx="151765" cy="7112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02" name="墨迹 101"/>
              <p14:cNvContentPartPr/>
              <p14:nvPr/>
            </p14:nvContentPartPr>
            <p14:xfrm>
              <a:off x="9101455" y="4687570"/>
              <a:ext cx="44450" cy="482600"/>
            </p14:xfrm>
          </p:contentPart>
        </mc:Choice>
        <mc:Fallback xmlns="">
          <p:pic>
            <p:nvPicPr>
              <p:cNvPr id="102" name="墨迹 101"/>
            </p:nvPicPr>
            <p:blipFill>
              <a:blip r:embed="rId185"/>
            </p:blipFill>
            <p:spPr>
              <a:xfrm>
                <a:off x="9101455" y="4687570"/>
                <a:ext cx="44450" cy="48260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03" name="墨迹 102"/>
              <p14:cNvContentPartPr/>
              <p14:nvPr/>
            </p14:nvContentPartPr>
            <p14:xfrm>
              <a:off x="9190355" y="5009515"/>
              <a:ext cx="196850" cy="151765"/>
            </p14:xfrm>
          </p:contentPart>
        </mc:Choice>
        <mc:Fallback xmlns="">
          <p:pic>
            <p:nvPicPr>
              <p:cNvPr id="103" name="墨迹 102"/>
            </p:nvPicPr>
            <p:blipFill>
              <a:blip r:embed="rId187"/>
            </p:blipFill>
            <p:spPr>
              <a:xfrm>
                <a:off x="9190355" y="5009515"/>
                <a:ext cx="196850" cy="151765"/>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04" name="墨迹 103"/>
              <p14:cNvContentPartPr/>
              <p14:nvPr/>
            </p14:nvContentPartPr>
            <p14:xfrm>
              <a:off x="9422765" y="4446905"/>
              <a:ext cx="98425" cy="35560"/>
            </p14:xfrm>
          </p:contentPart>
        </mc:Choice>
        <mc:Fallback xmlns="">
          <p:pic>
            <p:nvPicPr>
              <p:cNvPr id="104" name="墨迹 103"/>
            </p:nvPicPr>
            <p:blipFill>
              <a:blip r:embed="rId189"/>
            </p:blipFill>
            <p:spPr>
              <a:xfrm>
                <a:off x="9422765" y="4446905"/>
                <a:ext cx="98425" cy="3556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05" name="墨迹 104"/>
              <p14:cNvContentPartPr/>
              <p14:nvPr/>
            </p14:nvContentPartPr>
            <p14:xfrm>
              <a:off x="9440545" y="4544695"/>
              <a:ext cx="285750" cy="705485"/>
            </p14:xfrm>
          </p:contentPart>
        </mc:Choice>
        <mc:Fallback xmlns="">
          <p:pic>
            <p:nvPicPr>
              <p:cNvPr id="105" name="墨迹 104"/>
            </p:nvPicPr>
            <p:blipFill>
              <a:blip r:embed="rId191"/>
            </p:blipFill>
            <p:spPr>
              <a:xfrm>
                <a:off x="9440545" y="4544695"/>
                <a:ext cx="285750" cy="705485"/>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06" name="墨迹 105"/>
              <p14:cNvContentPartPr/>
              <p14:nvPr/>
            </p14:nvContentPartPr>
            <p14:xfrm>
              <a:off x="9726295" y="4652010"/>
              <a:ext cx="214630" cy="62865"/>
            </p14:xfrm>
          </p:contentPart>
        </mc:Choice>
        <mc:Fallback xmlns="">
          <p:pic>
            <p:nvPicPr>
              <p:cNvPr id="106" name="墨迹 105"/>
            </p:nvPicPr>
            <p:blipFill>
              <a:blip r:embed="rId193"/>
            </p:blipFill>
            <p:spPr>
              <a:xfrm>
                <a:off x="9726295" y="4652010"/>
                <a:ext cx="214630" cy="62865"/>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07" name="墨迹 106"/>
              <p14:cNvContentPartPr/>
              <p14:nvPr/>
            </p14:nvContentPartPr>
            <p14:xfrm>
              <a:off x="9815830" y="4705350"/>
              <a:ext cx="35560" cy="205740"/>
            </p14:xfrm>
          </p:contentPart>
        </mc:Choice>
        <mc:Fallback xmlns="">
          <p:pic>
            <p:nvPicPr>
              <p:cNvPr id="107" name="墨迹 106"/>
            </p:nvPicPr>
            <p:blipFill>
              <a:blip r:embed="rId195"/>
            </p:blipFill>
            <p:spPr>
              <a:xfrm>
                <a:off x="9815830" y="4705350"/>
                <a:ext cx="35560" cy="20574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08" name="墨迹 107"/>
              <p14:cNvContentPartPr/>
              <p14:nvPr/>
            </p14:nvContentPartPr>
            <p14:xfrm>
              <a:off x="9905365" y="4660900"/>
              <a:ext cx="44450" cy="303530"/>
            </p14:xfrm>
          </p:contentPart>
        </mc:Choice>
        <mc:Fallback xmlns="">
          <p:pic>
            <p:nvPicPr>
              <p:cNvPr id="108" name="墨迹 107"/>
            </p:nvPicPr>
            <p:blipFill>
              <a:blip r:embed="rId197"/>
            </p:blipFill>
            <p:spPr>
              <a:xfrm>
                <a:off x="9905365" y="4660900"/>
                <a:ext cx="44450" cy="30353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09" name="墨迹 108"/>
              <p14:cNvContentPartPr/>
              <p14:nvPr/>
            </p14:nvContentPartPr>
            <p14:xfrm>
              <a:off x="9735185" y="4500245"/>
              <a:ext cx="170180" cy="178435"/>
            </p14:xfrm>
          </p:contentPart>
        </mc:Choice>
        <mc:Fallback xmlns="">
          <p:pic>
            <p:nvPicPr>
              <p:cNvPr id="109" name="墨迹 108"/>
            </p:nvPicPr>
            <p:blipFill>
              <a:blip r:embed="rId199"/>
            </p:blipFill>
            <p:spPr>
              <a:xfrm>
                <a:off x="9735185" y="4500245"/>
                <a:ext cx="170180" cy="178435"/>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10" name="墨迹 109"/>
              <p14:cNvContentPartPr/>
              <p14:nvPr/>
            </p14:nvContentPartPr>
            <p14:xfrm>
              <a:off x="9851390" y="5027295"/>
              <a:ext cx="360" cy="106680"/>
            </p14:xfrm>
          </p:contentPart>
        </mc:Choice>
        <mc:Fallback xmlns="">
          <p:pic>
            <p:nvPicPr>
              <p:cNvPr id="110" name="墨迹 109"/>
            </p:nvPicPr>
            <p:blipFill>
              <a:blip r:embed="rId201"/>
            </p:blipFill>
            <p:spPr>
              <a:xfrm>
                <a:off x="9851390" y="5027295"/>
                <a:ext cx="360" cy="10668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11" name="墨迹 110"/>
              <p14:cNvContentPartPr/>
              <p14:nvPr/>
            </p14:nvContentPartPr>
            <p14:xfrm>
              <a:off x="9780270" y="4946650"/>
              <a:ext cx="26670" cy="35560"/>
            </p14:xfrm>
          </p:contentPart>
        </mc:Choice>
        <mc:Fallback xmlns="">
          <p:pic>
            <p:nvPicPr>
              <p:cNvPr id="111" name="墨迹 110"/>
            </p:nvPicPr>
            <p:blipFill>
              <a:blip r:embed="rId203"/>
            </p:blipFill>
            <p:spPr>
              <a:xfrm>
                <a:off x="9780270" y="4946650"/>
                <a:ext cx="26670" cy="3556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12" name="墨迹 111"/>
              <p14:cNvContentPartPr/>
              <p14:nvPr/>
            </p14:nvContentPartPr>
            <p14:xfrm>
              <a:off x="9932035" y="4991100"/>
              <a:ext cx="88900" cy="36195"/>
            </p14:xfrm>
          </p:contentPart>
        </mc:Choice>
        <mc:Fallback xmlns="">
          <p:pic>
            <p:nvPicPr>
              <p:cNvPr id="112" name="墨迹 111"/>
            </p:nvPicPr>
            <p:blipFill>
              <a:blip r:embed="rId205"/>
            </p:blipFill>
            <p:spPr>
              <a:xfrm>
                <a:off x="9932035" y="4991100"/>
                <a:ext cx="88900" cy="36195"/>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13" name="墨迹 112"/>
              <p14:cNvContentPartPr/>
              <p14:nvPr/>
            </p14:nvContentPartPr>
            <p14:xfrm>
              <a:off x="9914255" y="5027295"/>
              <a:ext cx="169545" cy="71120"/>
            </p14:xfrm>
          </p:contentPart>
        </mc:Choice>
        <mc:Fallback xmlns="">
          <p:pic>
            <p:nvPicPr>
              <p:cNvPr id="113" name="墨迹 112"/>
            </p:nvPicPr>
            <p:blipFill>
              <a:blip r:embed="rId207"/>
            </p:blipFill>
            <p:spPr>
              <a:xfrm>
                <a:off x="9914255" y="5027295"/>
                <a:ext cx="169545" cy="7112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14" name="墨迹 113"/>
              <p14:cNvContentPartPr/>
              <p14:nvPr/>
            </p14:nvContentPartPr>
            <p14:xfrm>
              <a:off x="10101580" y="4857750"/>
              <a:ext cx="8890" cy="231775"/>
            </p14:xfrm>
          </p:contentPart>
        </mc:Choice>
        <mc:Fallback xmlns="">
          <p:pic>
            <p:nvPicPr>
              <p:cNvPr id="114" name="墨迹 113"/>
            </p:nvPicPr>
            <p:blipFill>
              <a:blip r:embed="rId209"/>
            </p:blipFill>
            <p:spPr>
              <a:xfrm>
                <a:off x="10101580" y="4857750"/>
                <a:ext cx="8890" cy="231775"/>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15" name="墨迹 114"/>
              <p14:cNvContentPartPr/>
              <p14:nvPr/>
            </p14:nvContentPartPr>
            <p14:xfrm>
              <a:off x="10154920" y="4455795"/>
              <a:ext cx="170180" cy="455295"/>
            </p14:xfrm>
          </p:contentPart>
        </mc:Choice>
        <mc:Fallback xmlns="">
          <p:pic>
            <p:nvPicPr>
              <p:cNvPr id="115" name="墨迹 114"/>
            </p:nvPicPr>
            <p:blipFill>
              <a:blip r:embed="rId211"/>
            </p:blipFill>
            <p:spPr>
              <a:xfrm>
                <a:off x="10154920" y="4455795"/>
                <a:ext cx="170180" cy="455295"/>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16" name="墨迹 115"/>
              <p14:cNvContentPartPr/>
              <p14:nvPr/>
            </p14:nvContentPartPr>
            <p14:xfrm>
              <a:off x="10325100" y="4705350"/>
              <a:ext cx="97790" cy="116205"/>
            </p14:xfrm>
          </p:contentPart>
        </mc:Choice>
        <mc:Fallback xmlns="">
          <p:pic>
            <p:nvPicPr>
              <p:cNvPr id="116" name="墨迹 115"/>
            </p:nvPicPr>
            <p:blipFill>
              <a:blip r:embed="rId213"/>
            </p:blipFill>
            <p:spPr>
              <a:xfrm>
                <a:off x="10325100" y="4705350"/>
                <a:ext cx="97790" cy="116205"/>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17" name="墨迹 116"/>
              <p14:cNvContentPartPr/>
              <p14:nvPr/>
            </p14:nvContentPartPr>
            <p14:xfrm>
              <a:off x="10467975" y="4723765"/>
              <a:ext cx="360" cy="88900"/>
            </p14:xfrm>
          </p:contentPart>
        </mc:Choice>
        <mc:Fallback xmlns="">
          <p:pic>
            <p:nvPicPr>
              <p:cNvPr id="117" name="墨迹 116"/>
            </p:nvPicPr>
            <p:blipFill>
              <a:blip r:embed="rId215"/>
            </p:blipFill>
            <p:spPr>
              <a:xfrm>
                <a:off x="10467975" y="4723765"/>
                <a:ext cx="360" cy="8890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18" name="墨迹 117"/>
              <p14:cNvContentPartPr/>
              <p14:nvPr/>
            </p14:nvContentPartPr>
            <p14:xfrm>
              <a:off x="10441305" y="4589780"/>
              <a:ext cx="8890" cy="26670"/>
            </p14:xfrm>
          </p:contentPart>
        </mc:Choice>
        <mc:Fallback xmlns="">
          <p:pic>
            <p:nvPicPr>
              <p:cNvPr id="118" name="墨迹 117"/>
            </p:nvPicPr>
            <p:blipFill>
              <a:blip r:embed="rId217"/>
            </p:blipFill>
            <p:spPr>
              <a:xfrm>
                <a:off x="10441305" y="4589780"/>
                <a:ext cx="8890" cy="2667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19" name="墨迹 118"/>
              <p14:cNvContentPartPr/>
              <p14:nvPr/>
            </p14:nvContentPartPr>
            <p14:xfrm>
              <a:off x="10494645" y="4660900"/>
              <a:ext cx="89535" cy="294640"/>
            </p14:xfrm>
          </p:contentPart>
        </mc:Choice>
        <mc:Fallback xmlns="">
          <p:pic>
            <p:nvPicPr>
              <p:cNvPr id="119" name="墨迹 118"/>
            </p:nvPicPr>
            <p:blipFill>
              <a:blip r:embed="rId219"/>
            </p:blipFill>
            <p:spPr>
              <a:xfrm>
                <a:off x="10494645" y="4660900"/>
                <a:ext cx="89535" cy="29464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20" name="墨迹 119"/>
              <p14:cNvContentPartPr/>
              <p14:nvPr/>
            </p14:nvContentPartPr>
            <p14:xfrm>
              <a:off x="10628630" y="4518025"/>
              <a:ext cx="107315" cy="267970"/>
            </p14:xfrm>
          </p:contentPart>
        </mc:Choice>
        <mc:Fallback xmlns="">
          <p:pic>
            <p:nvPicPr>
              <p:cNvPr id="120" name="墨迹 119"/>
            </p:nvPicPr>
            <p:blipFill>
              <a:blip r:embed="rId221"/>
            </p:blipFill>
            <p:spPr>
              <a:xfrm>
                <a:off x="10628630" y="4518025"/>
                <a:ext cx="107315" cy="26797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21" name="墨迹 120"/>
              <p14:cNvContentPartPr/>
              <p14:nvPr/>
            </p14:nvContentPartPr>
            <p14:xfrm>
              <a:off x="10709275" y="4553585"/>
              <a:ext cx="178435" cy="214630"/>
            </p14:xfrm>
          </p:contentPart>
        </mc:Choice>
        <mc:Fallback xmlns="">
          <p:pic>
            <p:nvPicPr>
              <p:cNvPr id="121" name="墨迹 120"/>
            </p:nvPicPr>
            <p:blipFill>
              <a:blip r:embed="rId223"/>
            </p:blipFill>
            <p:spPr>
              <a:xfrm>
                <a:off x="10709275" y="4553585"/>
                <a:ext cx="178435" cy="21463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22" name="墨迹 121"/>
              <p14:cNvContentPartPr/>
              <p14:nvPr/>
            </p14:nvContentPartPr>
            <p14:xfrm>
              <a:off x="10422890" y="4652010"/>
              <a:ext cx="45085" cy="26670"/>
            </p14:xfrm>
          </p:contentPart>
        </mc:Choice>
        <mc:Fallback xmlns="">
          <p:pic>
            <p:nvPicPr>
              <p:cNvPr id="122" name="墨迹 121"/>
            </p:nvPicPr>
            <p:blipFill>
              <a:blip r:embed="rId225"/>
            </p:blipFill>
            <p:spPr>
              <a:xfrm>
                <a:off x="10422890" y="4652010"/>
                <a:ext cx="45085" cy="2667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23" name="墨迹 122"/>
              <p14:cNvContentPartPr/>
              <p14:nvPr/>
            </p14:nvContentPartPr>
            <p14:xfrm>
              <a:off x="10494645" y="4250055"/>
              <a:ext cx="17780" cy="107315"/>
            </p14:xfrm>
          </p:contentPart>
        </mc:Choice>
        <mc:Fallback xmlns="">
          <p:pic>
            <p:nvPicPr>
              <p:cNvPr id="123" name="墨迹 122"/>
            </p:nvPicPr>
            <p:blipFill>
              <a:blip r:embed="rId227"/>
            </p:blipFill>
            <p:spPr>
              <a:xfrm>
                <a:off x="10494645" y="4250055"/>
                <a:ext cx="17780" cy="107315"/>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24" name="墨迹 123"/>
              <p14:cNvContentPartPr/>
              <p14:nvPr/>
            </p14:nvContentPartPr>
            <p14:xfrm>
              <a:off x="10387330" y="4286250"/>
              <a:ext cx="53975" cy="88900"/>
            </p14:xfrm>
          </p:contentPart>
        </mc:Choice>
        <mc:Fallback xmlns="">
          <p:pic>
            <p:nvPicPr>
              <p:cNvPr id="124" name="墨迹 123"/>
            </p:nvPicPr>
            <p:blipFill>
              <a:blip r:embed="rId229"/>
            </p:blipFill>
            <p:spPr>
              <a:xfrm>
                <a:off x="10387330" y="4286250"/>
                <a:ext cx="53975" cy="8890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25" name="墨迹 124"/>
              <p14:cNvContentPartPr/>
              <p14:nvPr/>
            </p14:nvContentPartPr>
            <p14:xfrm>
              <a:off x="10593070" y="4223385"/>
              <a:ext cx="62230" cy="125095"/>
            </p14:xfrm>
          </p:contentPart>
        </mc:Choice>
        <mc:Fallback xmlns="">
          <p:pic>
            <p:nvPicPr>
              <p:cNvPr id="125" name="墨迹 124"/>
            </p:nvPicPr>
            <p:blipFill>
              <a:blip r:embed="rId231"/>
            </p:blipFill>
            <p:spPr>
              <a:xfrm>
                <a:off x="10593070" y="4223385"/>
                <a:ext cx="62230" cy="125095"/>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26" name="墨迹 125"/>
              <p14:cNvContentPartPr/>
              <p14:nvPr/>
            </p14:nvContentPartPr>
            <p14:xfrm>
              <a:off x="10387330" y="4241165"/>
              <a:ext cx="62865" cy="187960"/>
            </p14:xfrm>
          </p:contentPart>
        </mc:Choice>
        <mc:Fallback xmlns="">
          <p:pic>
            <p:nvPicPr>
              <p:cNvPr id="126" name="墨迹 125"/>
            </p:nvPicPr>
            <p:blipFill>
              <a:blip r:embed="rId233"/>
            </p:blipFill>
            <p:spPr>
              <a:xfrm>
                <a:off x="10387330" y="4241165"/>
                <a:ext cx="62865" cy="18796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27" name="墨迹 126"/>
              <p14:cNvContentPartPr/>
              <p14:nvPr/>
            </p14:nvContentPartPr>
            <p14:xfrm>
              <a:off x="10450195" y="4107180"/>
              <a:ext cx="26670" cy="36195"/>
            </p14:xfrm>
          </p:contentPart>
        </mc:Choice>
        <mc:Fallback xmlns="">
          <p:pic>
            <p:nvPicPr>
              <p:cNvPr id="127" name="墨迹 126"/>
            </p:nvPicPr>
            <p:blipFill>
              <a:blip r:embed="rId235"/>
            </p:blipFill>
            <p:spPr>
              <a:xfrm>
                <a:off x="10450195" y="4107180"/>
                <a:ext cx="26670" cy="36195"/>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128" name="墨迹 127"/>
              <p14:cNvContentPartPr/>
              <p14:nvPr/>
            </p14:nvContentPartPr>
            <p14:xfrm>
              <a:off x="10861040" y="4080510"/>
              <a:ext cx="205105" cy="929005"/>
            </p14:xfrm>
          </p:contentPart>
        </mc:Choice>
        <mc:Fallback xmlns="">
          <p:pic>
            <p:nvPicPr>
              <p:cNvPr id="128" name="墨迹 127"/>
            </p:nvPicPr>
            <p:blipFill>
              <a:blip r:embed="rId237"/>
            </p:blipFill>
            <p:spPr>
              <a:xfrm>
                <a:off x="10861040" y="4080510"/>
                <a:ext cx="205105" cy="929005"/>
              </a:xfrm>
              <a:prstGeom prst="rect"/>
            </p:spPr>
          </p:pic>
        </mc:Fallback>
      </mc:AlternateContent>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76225"/>
            <a:ext cx="10069830" cy="761365"/>
          </a:xfrm>
          <a:prstGeom prst="rect">
            <a:avLst/>
          </a:prstGeom>
          <a:noFill/>
        </p:spPr>
        <p:txBody>
          <a:bodyPr wrap="square" rtlCol="0">
            <a:noAutofit/>
          </a:bodyPr>
          <a:lstStyle/>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Model solving</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720090" y="766445"/>
            <a:ext cx="10752455" cy="368300"/>
          </a:xfrm>
          <a:prstGeom prst="rect">
            <a:avLst/>
          </a:prstGeom>
          <a:noFill/>
        </p:spPr>
        <p:txBody>
          <a:bodyPr wrap="square" rtlCol="0">
            <a:spAutoFit/>
          </a:bodyPr>
          <a:lstStyle/>
          <a:p>
            <a:r>
              <a:rPr lang="en-US" altLang="zh-CN" i="1">
                <a:solidFill>
                  <a:schemeClr val="tx2">
                    <a:lumMod val="25000"/>
                  </a:schemeClr>
                </a:solidFill>
              </a:rPr>
              <a:t>This section explains how to solve the loss function of logistic regression model.</a:t>
            </a:r>
          </a:p>
        </p:txBody>
      </p:sp>
      <p:pic>
        <p:nvPicPr>
          <p:cNvPr id="6" name="图片 5"/>
          <p:cNvPicPr>
            <a:picLocks noChangeAspect="1"/>
          </p:cNvPicPr>
          <p:nvPr/>
        </p:nvPicPr>
        <p:blipFill>
          <a:blip r:embed="rId22"/>
          <a:stretch>
            <a:fillRect/>
          </a:stretch>
        </p:blipFill>
        <p:spPr>
          <a:xfrm>
            <a:off x="644525" y="2007870"/>
            <a:ext cx="10287000" cy="1714500"/>
          </a:xfrm>
          <a:prstGeom prst="rect">
            <a:avLst/>
          </a:prstGeom>
        </p:spPr>
      </p:pic>
      <p:sp>
        <p:nvSpPr>
          <p:cNvPr id="10" name="文本框 9"/>
          <p:cNvSpPr txBox="1"/>
          <p:nvPr/>
        </p:nvSpPr>
        <p:spPr>
          <a:xfrm>
            <a:off x="861695" y="4090670"/>
            <a:ext cx="10170795" cy="460375"/>
          </a:xfrm>
          <a:prstGeom prst="rect">
            <a:avLst/>
          </a:prstGeom>
          <a:noFill/>
        </p:spPr>
        <p:txBody>
          <a:bodyPr wrap="square" rtlCol="0">
            <a:spAutoFit/>
          </a:bodyPr>
          <a:lstStyle/>
          <a:p>
            <a:r>
              <a:rPr lang="zh-CN" altLang="en-US" sz="2400" b="1">
                <a:solidFill>
                  <a:srgbClr val="FF0000"/>
                </a:solidFill>
              </a:rPr>
              <a:t>Gradient descent method is a classical numerical solution algorithm</a:t>
            </a:r>
          </a:p>
        </p:txBody>
      </p:sp>
      <p:sp>
        <p:nvSpPr>
          <p:cNvPr id="11" name="右箭头 10"/>
          <p:cNvSpPr/>
          <p:nvPr>
            <p:custDataLst>
              <p:tags r:id="rId16"/>
            </p:custDataLst>
          </p:nvPr>
        </p:nvSpPr>
        <p:spPr>
          <a:xfrm>
            <a:off x="2335530" y="3127375"/>
            <a:ext cx="7031355" cy="2536190"/>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1"/>
              <a:t>Gradient descent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76225"/>
            <a:ext cx="10069830" cy="761365"/>
          </a:xfrm>
          <a:prstGeom prst="rect">
            <a:avLst/>
          </a:prstGeom>
          <a:noFill/>
        </p:spPr>
        <p:txBody>
          <a:bodyPr wrap="square" rtlCol="0">
            <a:noAutofit/>
          </a:bodyPr>
          <a:lstStyle/>
          <a:p>
            <a:pPr lvl="0" defTabSz="457200">
              <a:lnSpc>
                <a:spcPct val="120000"/>
              </a:lnSpc>
            </a:pPr>
            <a:r>
              <a:rPr kumimoji="1" lang="en-US" altLang="zh-CN" sz="28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Background of gradient descent problem</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861695" y="657225"/>
            <a:ext cx="10836275" cy="645160"/>
          </a:xfrm>
          <a:prstGeom prst="rect">
            <a:avLst/>
          </a:prstGeom>
          <a:noFill/>
        </p:spPr>
        <p:txBody>
          <a:bodyPr wrap="square" rtlCol="0">
            <a:spAutoFit/>
          </a:bodyPr>
          <a:lstStyle/>
          <a:p>
            <a:r>
              <a:rPr lang="zh-CN" altLang="en-US" i="1"/>
              <a:t>In this section, we introduce why gradient descent algorithm is needed, and what problems gradient descent algorithm solves</a:t>
            </a:r>
            <a:r>
              <a:rPr lang="en-US" altLang="zh-CN" i="1"/>
              <a:t>.</a:t>
            </a:r>
          </a:p>
        </p:txBody>
      </p:sp>
      <mc:AlternateContent xmlns:mc="http://schemas.openxmlformats.org/markup-compatibility/2006" xmlns:a14="http://schemas.microsoft.com/office/drawing/2010/main">
        <mc:Choice Requires="a14">
          <p:sp>
            <p:nvSpPr>
              <p:cNvPr id="4" name="文本框 3"/>
              <p:cNvSpPr txBox="1"/>
              <p:nvPr/>
            </p:nvSpPr>
            <p:spPr>
              <a:xfrm>
                <a:off x="982980" y="1490980"/>
                <a:ext cx="9859010" cy="1938020"/>
              </a:xfrm>
              <a:prstGeom prst="rect">
                <a:avLst/>
              </a:prstGeom>
              <a:noFill/>
            </p:spPr>
            <p:txBody>
              <a:bodyPr wrap="square" rtlCol="0">
                <a:spAutoFit/>
              </a:bodyPr>
              <a:lstStyle/>
              <a:p>
                <a:r>
                  <a:rPr lang="zh-CN" altLang="en-US" sz="2000"/>
                  <a:t>In the problem of minimizing a function of one variable,</a:t>
                </a:r>
              </a:p>
              <a:p>
                <a:endParaRPr lang="zh-CN" altLang="en-US" sz="2000"/>
              </a:p>
              <a:p>
                <a:r>
                  <a:rPr lang="zh-CN" altLang="en-US" sz="2000"/>
                  <a:t>We usually just set the derivative of </a:t>
                </a:r>
                <a14:m>
                  <m:oMath xmlns:m="http://schemas.openxmlformats.org/officeDocument/2006/math">
                    <m:r>
                      <a:rPr lang="en-US" altLang="zh-CN" sz="2000" i="1">
                        <a:latin typeface="Cambria Math" panose="02040503050406030204" charset="0"/>
                        <a:cs typeface="Cambria Math" panose="02040503050406030204" charset="0"/>
                      </a:rPr>
                      <m:t>𝑓</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cs typeface="Cambria Math" panose="02040503050406030204" charset="0"/>
                      </a:rPr>
                      <m:t>)</m:t>
                    </m:r>
                  </m:oMath>
                </a14:m>
                <a:r>
                  <a:rPr lang="zh-CN" altLang="en-US" sz="2000"/>
                  <a:t> to 0 and solve for </a:t>
                </a:r>
                <a14:m>
                  <m:oMath xmlns:m="http://schemas.openxmlformats.org/officeDocument/2006/math">
                    <m:r>
                      <a:rPr lang="en-US" altLang="zh-CN" sz="2000" i="1">
                        <a:latin typeface="Cambria Math" panose="02040503050406030204" charset="0"/>
                        <a:cs typeface="Cambria Math" panose="02040503050406030204" charset="0"/>
                      </a:rPr>
                      <m:t>𝑥</m:t>
                    </m:r>
                  </m:oMath>
                </a14:m>
                <a:r>
                  <a:rPr lang="zh-CN" altLang="en-US" sz="2000"/>
                  <a:t>.</a:t>
                </a:r>
              </a:p>
              <a:p>
                <a:endParaRPr lang="zh-CN" altLang="en-US" sz="2000"/>
              </a:p>
              <a:p>
                <a:r>
                  <a:rPr lang="zh-CN" altLang="en-US" sz="2000"/>
                  <a:t>However, in functions of several variables, it is very difficult to solve for </a:t>
                </a:r>
                <a14:m>
                  <m:oMath xmlns:m="http://schemas.openxmlformats.org/officeDocument/2006/math">
                    <m:r>
                      <a:rPr lang="en-US" altLang="zh-CN" sz="2000" i="1">
                        <a:latin typeface="Cambria Math" panose="02040503050406030204" charset="0"/>
                        <a:cs typeface="Cambria Math" panose="02040503050406030204" charset="0"/>
                      </a:rPr>
                      <m:t>𝑥</m:t>
                    </m:r>
                  </m:oMath>
                </a14:m>
                <a:r>
                  <a:rPr lang="zh-CN" altLang="en-US" sz="2000"/>
                  <a:t> by taking the partial derivative so that the partial derivative is 0</a:t>
                </a:r>
              </a:p>
            </p:txBody>
          </p:sp>
        </mc:Choice>
        <mc:Fallback xmlns="">
          <p:sp>
            <p:nvSpPr>
              <p:cNvPr id="4" name="文本框 3"/>
              <p:cNvSpPr txBox="1">
                <a:spLocks noRot="1" noChangeAspect="1" noMove="1" noResize="1" noEditPoints="1" noAdjustHandles="1" noChangeArrowheads="1" noChangeShapeType="1" noTextEdit="1"/>
              </p:cNvSpPr>
              <p:nvPr/>
            </p:nvSpPr>
            <p:spPr>
              <a:xfrm>
                <a:off x="982980" y="1490980"/>
                <a:ext cx="9859010" cy="1938020"/>
              </a:xfrm>
              <a:prstGeom prst="rect">
                <a:avLst/>
              </a:prstGeom>
              <a:blipFill rotWithShape="1">
                <a:blip r:embed="rId21"/>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22"/>
          <a:stretch>
            <a:fillRect/>
          </a:stretch>
        </p:blipFill>
        <p:spPr>
          <a:xfrm>
            <a:off x="1629410" y="3651250"/>
            <a:ext cx="6448425" cy="2543175"/>
          </a:xfrm>
          <a:prstGeom prst="rect">
            <a:avLst/>
          </a:prstGeom>
        </p:spPr>
      </p:pic>
      <p:sp>
        <p:nvSpPr>
          <p:cNvPr id="8" name="文本框 7"/>
          <p:cNvSpPr txBox="1"/>
          <p:nvPr/>
        </p:nvSpPr>
        <p:spPr>
          <a:xfrm>
            <a:off x="8353425" y="3536315"/>
            <a:ext cx="3118485" cy="2773045"/>
          </a:xfrm>
          <a:prstGeom prst="rect">
            <a:avLst/>
          </a:prstGeom>
          <a:noFill/>
        </p:spPr>
        <p:txBody>
          <a:bodyPr wrap="square" rtlCol="0">
            <a:noAutofit/>
          </a:bodyPr>
          <a:lstStyle/>
          <a:p>
            <a:r>
              <a:rPr lang="zh-CN" altLang="en-US" sz="2000" i="1">
                <a:solidFill>
                  <a:srgbClr val="FF0000"/>
                </a:solidFill>
              </a:rPr>
              <a:t>Therefore, the exact solution of the simultaneous partial derivative equation is not possible</a:t>
            </a:r>
            <a:r>
              <a:rPr lang="en-US" altLang="zh-CN" sz="2000" i="1">
                <a:solidFill>
                  <a:srgbClr val="FF0000"/>
                </a:solidFill>
              </a:rPr>
              <a:t>.</a:t>
            </a:r>
          </a:p>
          <a:p>
            <a:r>
              <a:rPr lang="zh-CN" altLang="en-US" sz="2000" i="1">
                <a:solidFill>
                  <a:srgbClr val="FF0000"/>
                </a:solidFill>
              </a:rPr>
              <a:t>Our alternative solution is numerical solution, and gradient descent is one of the common methods</a:t>
            </a:r>
            <a:r>
              <a:rPr lang="en-US" altLang="zh-CN" sz="2000" i="1">
                <a:solidFill>
                  <a:srgbClr val="FF0000"/>
                </a:solidFill>
              </a:rPr>
              <a:t>.</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1" r:link="rId22"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3" r:link="rId24"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655320" y="152400"/>
            <a:ext cx="9229090" cy="76136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What is a classification problem?</a:t>
            </a:r>
          </a:p>
        </p:txBody>
      </p:sp>
      <p:sp>
        <p:nvSpPr>
          <p:cNvPr id="11" name="文本框 10"/>
          <p:cNvSpPr txBox="1"/>
          <p:nvPr>
            <p:custDataLst>
              <p:tags r:id="rId5"/>
            </p:custDataLst>
          </p:nvPr>
        </p:nvSpPr>
        <p:spPr>
          <a:xfrm>
            <a:off x="668655" y="869315"/>
            <a:ext cx="2631440" cy="491490"/>
          </a:xfrm>
          <a:prstGeom prst="rect">
            <a:avLst/>
          </a:prstGeom>
          <a:noFill/>
        </p:spPr>
        <p:txBody>
          <a:bodyPr wrap="square" rtlCol="0">
            <a:noAutofit/>
          </a:bodyPr>
          <a:lstStyle/>
          <a:p>
            <a:pPr lvl="0" defTabSz="457200">
              <a:lnSpc>
                <a:spcPct val="120000"/>
              </a:lnSpc>
            </a:pPr>
            <a:r>
              <a:rPr kumimoji="1" lang="zh-CN" altLang="en-US" sz="2400" b="1" spc="300">
                <a:solidFill>
                  <a:schemeClr val="tx1">
                    <a:lumMod val="75000"/>
                    <a:lumOff val="25000"/>
                  </a:schemeClr>
                </a:solidFill>
                <a:highlight>
                  <a:srgbClr val="FFFF00"/>
                </a:highlight>
                <a:latin typeface="Arial" panose="020B0604020202020204" pitchFamily="34" charset="0"/>
                <a:ea typeface="微软雅黑" panose="020B0503020204020204" charset="-122"/>
                <a:cs typeface="+mn-ea"/>
                <a:sym typeface="Arial" panose="020B0604020202020204" pitchFamily="34" charset="0"/>
              </a:rPr>
              <a:t>For example：</a:t>
            </a:r>
          </a:p>
        </p:txBody>
      </p:sp>
      <p:sp>
        <p:nvSpPr>
          <p:cNvPr id="17" name="Rectangle 32"/>
          <p:cNvSpPr/>
          <p:nvPr>
            <p:custDataLst>
              <p:tags r:id="rId6"/>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7"/>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8"/>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9"/>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0"/>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1"/>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2"/>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3"/>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4"/>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5"/>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6"/>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690880" y="1572895"/>
            <a:ext cx="10781030" cy="2662555"/>
          </a:xfrm>
          <a:prstGeom prst="rect">
            <a:avLst/>
          </a:prstGeom>
          <a:noFill/>
          <a:ln w="28575">
            <a:solidFill>
              <a:schemeClr val="accent1">
                <a:lumMod val="50000"/>
              </a:schemeClr>
            </a:solidFill>
          </a:ln>
        </p:spPr>
        <p:txBody>
          <a:bodyPr wrap="square" rtlCol="0">
            <a:noAutofit/>
          </a:bodyPr>
          <a:lstStyle/>
          <a:p>
            <a:endParaRPr lang="zh-CN" altLang="en-US"/>
          </a:p>
        </p:txBody>
      </p:sp>
      <p:graphicFrame>
        <p:nvGraphicFramePr>
          <p:cNvPr id="3" name="表格 2"/>
          <p:cNvGraphicFramePr/>
          <p:nvPr>
            <p:custDataLst>
              <p:tags r:id="rId17"/>
            </p:custDataLst>
          </p:nvPr>
        </p:nvGraphicFramePr>
        <p:xfrm>
          <a:off x="1834515" y="1673225"/>
          <a:ext cx="9485630" cy="2465070"/>
        </p:xfrm>
        <a:graphic>
          <a:graphicData uri="http://schemas.openxmlformats.org/drawingml/2006/table">
            <a:tbl>
              <a:tblPr firstRow="1" bandRow="1">
                <a:tableStyleId>{5C22544A-7EE6-4342-B048-85BDC9FD1C3A}</a:tableStyleId>
              </a:tblPr>
              <a:tblGrid>
                <a:gridCol w="1355090">
                  <a:extLst>
                    <a:ext uri="{9D8B030D-6E8A-4147-A177-3AD203B41FA5}">
                      <a16:colId xmlns:a16="http://schemas.microsoft.com/office/drawing/2014/main" val="20000"/>
                    </a:ext>
                  </a:extLst>
                </a:gridCol>
                <a:gridCol w="1355090">
                  <a:extLst>
                    <a:ext uri="{9D8B030D-6E8A-4147-A177-3AD203B41FA5}">
                      <a16:colId xmlns:a16="http://schemas.microsoft.com/office/drawing/2014/main" val="20001"/>
                    </a:ext>
                  </a:extLst>
                </a:gridCol>
                <a:gridCol w="1355090">
                  <a:extLst>
                    <a:ext uri="{9D8B030D-6E8A-4147-A177-3AD203B41FA5}">
                      <a16:colId xmlns:a16="http://schemas.microsoft.com/office/drawing/2014/main" val="20002"/>
                    </a:ext>
                  </a:extLst>
                </a:gridCol>
                <a:gridCol w="1355090">
                  <a:extLst>
                    <a:ext uri="{9D8B030D-6E8A-4147-A177-3AD203B41FA5}">
                      <a16:colId xmlns:a16="http://schemas.microsoft.com/office/drawing/2014/main" val="20003"/>
                    </a:ext>
                  </a:extLst>
                </a:gridCol>
                <a:gridCol w="1355090">
                  <a:extLst>
                    <a:ext uri="{9D8B030D-6E8A-4147-A177-3AD203B41FA5}">
                      <a16:colId xmlns:a16="http://schemas.microsoft.com/office/drawing/2014/main" val="20004"/>
                    </a:ext>
                  </a:extLst>
                </a:gridCol>
                <a:gridCol w="1355090">
                  <a:extLst>
                    <a:ext uri="{9D8B030D-6E8A-4147-A177-3AD203B41FA5}">
                      <a16:colId xmlns:a16="http://schemas.microsoft.com/office/drawing/2014/main" val="20005"/>
                    </a:ext>
                  </a:extLst>
                </a:gridCol>
                <a:gridCol w="1355090">
                  <a:extLst>
                    <a:ext uri="{9D8B030D-6E8A-4147-A177-3AD203B41FA5}">
                      <a16:colId xmlns:a16="http://schemas.microsoft.com/office/drawing/2014/main" val="20006"/>
                    </a:ext>
                  </a:extLst>
                </a:gridCol>
              </a:tblGrid>
              <a:tr h="410845">
                <a:tc>
                  <a:txBody>
                    <a:bodyPr/>
                    <a:lstStyle/>
                    <a:p>
                      <a:pPr algn="ctr">
                        <a:buNone/>
                      </a:pPr>
                      <a:r>
                        <a:rPr lang="en-US" altLang="zh-CN"/>
                        <a:t>Name</a:t>
                      </a:r>
                    </a:p>
                  </a:txBody>
                  <a:tcPr/>
                </a:tc>
                <a:tc>
                  <a:txBody>
                    <a:bodyPr/>
                    <a:lstStyle/>
                    <a:p>
                      <a:pPr algn="ctr">
                        <a:buNone/>
                      </a:pPr>
                      <a:r>
                        <a:rPr lang="en-US" altLang="zh-CN" sz="1400"/>
                        <a:t>Temperature</a:t>
                      </a:r>
                    </a:p>
                  </a:txBody>
                  <a:tcPr/>
                </a:tc>
                <a:tc>
                  <a:txBody>
                    <a:bodyPr/>
                    <a:lstStyle/>
                    <a:p>
                      <a:pPr algn="ctr">
                        <a:buNone/>
                      </a:pPr>
                      <a:r>
                        <a:rPr lang="en-US" altLang="zh-CN"/>
                        <a:t>vivipation</a:t>
                      </a:r>
                    </a:p>
                  </a:txBody>
                  <a:tcPr/>
                </a:tc>
                <a:tc>
                  <a:txBody>
                    <a:bodyPr/>
                    <a:lstStyle/>
                    <a:p>
                      <a:pPr algn="ctr">
                        <a:buNone/>
                      </a:pPr>
                      <a:r>
                        <a:rPr lang="en-US" altLang="zh-CN"/>
                        <a:t>aquatic</a:t>
                      </a:r>
                    </a:p>
                  </a:txBody>
                  <a:tcPr/>
                </a:tc>
                <a:tc>
                  <a:txBody>
                    <a:bodyPr/>
                    <a:lstStyle/>
                    <a:p>
                      <a:pPr algn="ctr">
                        <a:buNone/>
                      </a:pPr>
                      <a:r>
                        <a:rPr lang="en-US" altLang="zh-CN"/>
                        <a:t>Flight</a:t>
                      </a:r>
                    </a:p>
                  </a:txBody>
                  <a:tcPr/>
                </a:tc>
                <a:tc>
                  <a:txBody>
                    <a:bodyPr/>
                    <a:lstStyle/>
                    <a:p>
                      <a:pPr algn="ctr">
                        <a:buNone/>
                      </a:pPr>
                      <a:r>
                        <a:rPr lang="en-US" altLang="zh-CN"/>
                        <a:t>Have legs</a:t>
                      </a:r>
                    </a:p>
                  </a:txBody>
                  <a:tcPr/>
                </a:tc>
                <a:tc>
                  <a:txBody>
                    <a:bodyPr/>
                    <a:lstStyle/>
                    <a:p>
                      <a:pPr algn="ctr">
                        <a:buNone/>
                      </a:pPr>
                      <a:r>
                        <a:rPr lang="en-US" altLang="zh-CN">
                          <a:solidFill>
                            <a:srgbClr val="FF0000"/>
                          </a:solidFill>
                          <a:highlight>
                            <a:srgbClr val="FFFF00"/>
                          </a:highlight>
                        </a:rPr>
                        <a:t>Kind</a:t>
                      </a:r>
                    </a:p>
                  </a:txBody>
                  <a:tcPr/>
                </a:tc>
                <a:extLst>
                  <a:ext uri="{0D108BD9-81ED-4DB2-BD59-A6C34878D82A}">
                    <a16:rowId xmlns:a16="http://schemas.microsoft.com/office/drawing/2014/main" val="10000"/>
                  </a:ext>
                </a:extLst>
              </a:tr>
              <a:tr h="410845">
                <a:tc>
                  <a:txBody>
                    <a:bodyPr/>
                    <a:lstStyle/>
                    <a:p>
                      <a:pPr algn="ctr">
                        <a:buNone/>
                      </a:pPr>
                      <a:r>
                        <a:rPr lang="zh-CN" altLang="en-US"/>
                        <a:t>Frogs</a:t>
                      </a:r>
                    </a:p>
                  </a:txBody>
                  <a:tcPr/>
                </a:tc>
                <a:tc>
                  <a:txBody>
                    <a:bodyPr/>
                    <a:lstStyle/>
                    <a:p>
                      <a:pPr algn="ctr">
                        <a:buNone/>
                      </a:pPr>
                      <a:r>
                        <a:rPr lang="en-US" altLang="zh-CN" sz="1600"/>
                        <a:t>ectotherm</a:t>
                      </a:r>
                    </a:p>
                  </a:txBody>
                  <a:tcPr/>
                </a:tc>
                <a:tc>
                  <a:txBody>
                    <a:bodyPr/>
                    <a:lstStyle/>
                    <a:p>
                      <a:pPr algn="ctr">
                        <a:buNone/>
                      </a:pPr>
                      <a:r>
                        <a:rPr lang="en-US" altLang="zh-CN"/>
                        <a:t>No</a:t>
                      </a:r>
                    </a:p>
                  </a:txBody>
                  <a:tcPr/>
                </a:tc>
                <a:tc>
                  <a:txBody>
                    <a:bodyPr/>
                    <a:lstStyle/>
                    <a:p>
                      <a:pPr algn="ctr">
                        <a:buNone/>
                      </a:pPr>
                      <a:r>
                        <a:rPr lang="en-US" altLang="zh-CN"/>
                        <a:t>halt</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sz="1600" b="1">
                          <a:solidFill>
                            <a:srgbClr val="FF0000"/>
                          </a:solidFill>
                        </a:rPr>
                        <a:t>amphibians</a:t>
                      </a:r>
                    </a:p>
                  </a:txBody>
                  <a:tcPr/>
                </a:tc>
                <a:extLst>
                  <a:ext uri="{0D108BD9-81ED-4DB2-BD59-A6C34878D82A}">
                    <a16:rowId xmlns:a16="http://schemas.microsoft.com/office/drawing/2014/main" val="10001"/>
                  </a:ext>
                </a:extLst>
              </a:tr>
              <a:tr h="410845">
                <a:tc>
                  <a:txBody>
                    <a:bodyPr/>
                    <a:lstStyle/>
                    <a:p>
                      <a:pPr algn="ctr">
                        <a:buNone/>
                      </a:pPr>
                      <a:r>
                        <a:rPr lang="zh-CN" altLang="en-US"/>
                        <a:t>pigeons</a:t>
                      </a:r>
                    </a:p>
                  </a:txBody>
                  <a:tcPr/>
                </a:tc>
                <a:tc>
                  <a:txBody>
                    <a:bodyPr/>
                    <a:lstStyle/>
                    <a:p>
                      <a:pPr algn="ctr">
                        <a:buNone/>
                      </a:pPr>
                      <a:r>
                        <a:rPr lang="en-US" altLang="zh-CN" sz="1400"/>
                        <a:t>homoiotherm</a:t>
                      </a:r>
                    </a:p>
                  </a:txBody>
                  <a:tcPr/>
                </a:tc>
                <a:tc>
                  <a:txBody>
                    <a:bodyPr/>
                    <a:lstStyle/>
                    <a:p>
                      <a:pPr algn="ctr">
                        <a:buNone/>
                      </a:pPr>
                      <a:r>
                        <a:rPr lang="en-US" altLang="zh-CN"/>
                        <a:t>No</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a:t>Yes</a:t>
                      </a:r>
                    </a:p>
                  </a:txBody>
                  <a:tcPr/>
                </a:tc>
                <a:tc>
                  <a:txBody>
                    <a:bodyPr/>
                    <a:lstStyle/>
                    <a:p>
                      <a:pPr algn="ctr">
                        <a:buNone/>
                      </a:pPr>
                      <a:r>
                        <a:rPr lang="en-US" altLang="zh-CN" b="1">
                          <a:solidFill>
                            <a:srgbClr val="FF0000"/>
                          </a:solidFill>
                        </a:rPr>
                        <a:t>birds</a:t>
                      </a:r>
                    </a:p>
                  </a:txBody>
                  <a:tcPr/>
                </a:tc>
                <a:extLst>
                  <a:ext uri="{0D108BD9-81ED-4DB2-BD59-A6C34878D82A}">
                    <a16:rowId xmlns:a16="http://schemas.microsoft.com/office/drawing/2014/main" val="10002"/>
                  </a:ext>
                </a:extLst>
              </a:tr>
              <a:tr h="410845">
                <a:tc>
                  <a:txBody>
                    <a:bodyPr/>
                    <a:lstStyle/>
                    <a:p>
                      <a:pPr algn="ctr">
                        <a:buNone/>
                      </a:pPr>
                      <a:r>
                        <a:rPr lang="zh-CN" altLang="en-US"/>
                        <a:t>pigs</a:t>
                      </a:r>
                    </a:p>
                  </a:txBody>
                  <a:tcPr/>
                </a:tc>
                <a:tc>
                  <a:txBody>
                    <a:bodyPr/>
                    <a:lstStyle/>
                    <a:p>
                      <a:pPr algn="ctr">
                        <a:buNone/>
                      </a:pPr>
                      <a:r>
                        <a:rPr lang="en-US" altLang="zh-CN" sz="1400">
                          <a:sym typeface="+mn-ea"/>
                        </a:rPr>
                        <a:t>homoiotherm</a:t>
                      </a:r>
                    </a:p>
                  </a:txBody>
                  <a:tcPr/>
                </a:tc>
                <a:tc>
                  <a:txBody>
                    <a:bodyPr/>
                    <a:lstStyle/>
                    <a:p>
                      <a:pPr algn="ctr">
                        <a:buNone/>
                      </a:pPr>
                      <a:r>
                        <a:rPr lang="en-US" altLang="zh-CN"/>
                        <a:t>Yes</a:t>
                      </a:r>
                    </a:p>
                  </a:txBody>
                  <a:tcPr/>
                </a:tc>
                <a:tc>
                  <a:txBody>
                    <a:bodyPr/>
                    <a:lstStyle/>
                    <a:p>
                      <a:pPr algn="ctr">
                        <a:buNone/>
                      </a:pPr>
                      <a:r>
                        <a:rPr lang="en-US" altLang="zh-CN"/>
                        <a:t>No</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b="1">
                          <a:solidFill>
                            <a:srgbClr val="FF0000"/>
                          </a:solidFill>
                        </a:rPr>
                        <a:t>mammalia</a:t>
                      </a:r>
                    </a:p>
                  </a:txBody>
                  <a:tcPr/>
                </a:tc>
                <a:extLst>
                  <a:ext uri="{0D108BD9-81ED-4DB2-BD59-A6C34878D82A}">
                    <a16:rowId xmlns:a16="http://schemas.microsoft.com/office/drawing/2014/main" val="10003"/>
                  </a:ext>
                </a:extLst>
              </a:tr>
              <a:tr h="410845">
                <a:tc>
                  <a:txBody>
                    <a:bodyPr/>
                    <a:lstStyle/>
                    <a:p>
                      <a:pPr algn="ctr">
                        <a:buNone/>
                      </a:pPr>
                      <a:r>
                        <a:rPr lang="zh-CN" altLang="en-US"/>
                        <a:t>bats</a:t>
                      </a:r>
                    </a:p>
                  </a:txBody>
                  <a:tcPr/>
                </a:tc>
                <a:tc>
                  <a:txBody>
                    <a:bodyPr/>
                    <a:lstStyle/>
                    <a:p>
                      <a:pPr algn="ctr">
                        <a:buNone/>
                      </a:pPr>
                      <a:r>
                        <a:rPr lang="en-US" altLang="zh-CN" sz="1400">
                          <a:sym typeface="+mn-ea"/>
                        </a:rPr>
                        <a:t>homoiotherm</a:t>
                      </a:r>
                    </a:p>
                  </a:txBody>
                  <a:tcPr/>
                </a:tc>
                <a:tc>
                  <a:txBody>
                    <a:bodyPr/>
                    <a:lstStyle/>
                    <a:p>
                      <a:pPr algn="ctr">
                        <a:buNone/>
                      </a:pPr>
                      <a:r>
                        <a:rPr lang="en-US" altLang="zh-CN"/>
                        <a:t>Yes</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a:t>Yes</a:t>
                      </a:r>
                    </a:p>
                  </a:txBody>
                  <a:tcPr/>
                </a:tc>
                <a:tc>
                  <a:txBody>
                    <a:bodyPr/>
                    <a:lstStyle/>
                    <a:p>
                      <a:pPr algn="ctr">
                        <a:buNone/>
                      </a:pPr>
                      <a:r>
                        <a:rPr lang="en-US" altLang="zh-CN" sz="1800" b="1">
                          <a:solidFill>
                            <a:srgbClr val="FF0000"/>
                          </a:solidFill>
                          <a:sym typeface="+mn-ea"/>
                        </a:rPr>
                        <a:t>mammalia</a:t>
                      </a:r>
                    </a:p>
                  </a:txBody>
                  <a:tcPr/>
                </a:tc>
                <a:extLst>
                  <a:ext uri="{0D108BD9-81ED-4DB2-BD59-A6C34878D82A}">
                    <a16:rowId xmlns:a16="http://schemas.microsoft.com/office/drawing/2014/main" val="10004"/>
                  </a:ext>
                </a:extLst>
              </a:tr>
              <a:tr h="410845">
                <a:tc>
                  <a:txBody>
                    <a:bodyPr/>
                    <a:lstStyle/>
                    <a:p>
                      <a:pPr algn="ctr">
                        <a:buNone/>
                      </a:pPr>
                      <a:r>
                        <a:rPr lang="zh-CN" altLang="en-US"/>
                        <a:t>whales</a:t>
                      </a:r>
                    </a:p>
                  </a:txBody>
                  <a:tcPr/>
                </a:tc>
                <a:tc>
                  <a:txBody>
                    <a:bodyPr/>
                    <a:lstStyle/>
                    <a:p>
                      <a:pPr algn="ctr">
                        <a:buNone/>
                      </a:pPr>
                      <a:r>
                        <a:rPr lang="en-US" altLang="zh-CN" sz="1400">
                          <a:sym typeface="+mn-ea"/>
                        </a:rPr>
                        <a:t>homoiotherm</a:t>
                      </a:r>
                    </a:p>
                  </a:txBody>
                  <a:tcPr/>
                </a:tc>
                <a:tc>
                  <a:txBody>
                    <a:bodyPr/>
                    <a:lstStyle/>
                    <a:p>
                      <a:pPr algn="ctr">
                        <a:buNone/>
                      </a:pPr>
                      <a:r>
                        <a:rPr lang="en-US" altLang="zh-CN"/>
                        <a:t>Yes</a:t>
                      </a:r>
                    </a:p>
                  </a:txBody>
                  <a:tcPr/>
                </a:tc>
                <a:tc>
                  <a:txBody>
                    <a:bodyPr/>
                    <a:lstStyle/>
                    <a:p>
                      <a:pPr algn="ctr">
                        <a:buNone/>
                      </a:pPr>
                      <a:r>
                        <a:rPr lang="en-US" altLang="zh-CN"/>
                        <a:t>Yes</a:t>
                      </a:r>
                    </a:p>
                  </a:txBody>
                  <a:tcPr/>
                </a:tc>
                <a:tc>
                  <a:txBody>
                    <a:bodyPr/>
                    <a:lstStyle/>
                    <a:p>
                      <a:pPr algn="ctr">
                        <a:buNone/>
                      </a:pPr>
                      <a:r>
                        <a:rPr lang="en-US" altLang="zh-CN"/>
                        <a:t>No</a:t>
                      </a:r>
                    </a:p>
                  </a:txBody>
                  <a:tcPr/>
                </a:tc>
                <a:tc>
                  <a:txBody>
                    <a:bodyPr/>
                    <a:lstStyle/>
                    <a:p>
                      <a:pPr algn="ctr">
                        <a:buNone/>
                      </a:pPr>
                      <a:r>
                        <a:rPr lang="en-US" altLang="zh-CN"/>
                        <a:t>No</a:t>
                      </a:r>
                    </a:p>
                  </a:txBody>
                  <a:tcPr/>
                </a:tc>
                <a:tc>
                  <a:txBody>
                    <a:bodyPr/>
                    <a:lstStyle/>
                    <a:p>
                      <a:pPr algn="ctr">
                        <a:buNone/>
                      </a:pPr>
                      <a:r>
                        <a:rPr lang="en-US" altLang="zh-CN" sz="1800" b="1">
                          <a:solidFill>
                            <a:srgbClr val="FF0000"/>
                          </a:solidFill>
                          <a:sym typeface="+mn-ea"/>
                        </a:rPr>
                        <a:t>mammalia</a:t>
                      </a:r>
                    </a:p>
                  </a:txBody>
                  <a:tcPr/>
                </a:tc>
                <a:extLst>
                  <a:ext uri="{0D108BD9-81ED-4DB2-BD59-A6C34878D82A}">
                    <a16:rowId xmlns:a16="http://schemas.microsoft.com/office/drawing/2014/main" val="10005"/>
                  </a:ext>
                </a:extLst>
              </a:tr>
            </a:tbl>
          </a:graphicData>
        </a:graphic>
      </p:graphicFrame>
      <p:sp>
        <p:nvSpPr>
          <p:cNvPr id="4" name="文本框 3"/>
          <p:cNvSpPr txBox="1"/>
          <p:nvPr/>
        </p:nvSpPr>
        <p:spPr>
          <a:xfrm>
            <a:off x="719455" y="4545330"/>
            <a:ext cx="10752455" cy="960120"/>
          </a:xfrm>
          <a:prstGeom prst="rect">
            <a:avLst/>
          </a:prstGeom>
          <a:noFill/>
          <a:ln w="28575">
            <a:solidFill>
              <a:schemeClr val="accent1">
                <a:lumMod val="50000"/>
              </a:schemeClr>
            </a:solidFill>
          </a:ln>
        </p:spPr>
        <p:txBody>
          <a:bodyPr wrap="square" rtlCol="0">
            <a:noAutofit/>
          </a:bodyPr>
          <a:lstStyle/>
          <a:p>
            <a:endParaRPr lang="zh-CN" altLang="en-US"/>
          </a:p>
        </p:txBody>
      </p:sp>
      <p:graphicFrame>
        <p:nvGraphicFramePr>
          <p:cNvPr id="5" name="表格 4"/>
          <p:cNvGraphicFramePr/>
          <p:nvPr>
            <p:custDataLst>
              <p:tags r:id="rId18"/>
            </p:custDataLst>
          </p:nvPr>
        </p:nvGraphicFramePr>
        <p:xfrm>
          <a:off x="1838960" y="4615180"/>
          <a:ext cx="9481185" cy="760730"/>
        </p:xfrm>
        <a:graphic>
          <a:graphicData uri="http://schemas.openxmlformats.org/drawingml/2006/table">
            <a:tbl>
              <a:tblPr firstRow="1" bandRow="1">
                <a:tableStyleId>{5C22544A-7EE6-4342-B048-85BDC9FD1C3A}</a:tableStyleId>
              </a:tblPr>
              <a:tblGrid>
                <a:gridCol w="1354455">
                  <a:extLst>
                    <a:ext uri="{9D8B030D-6E8A-4147-A177-3AD203B41FA5}">
                      <a16:colId xmlns:a16="http://schemas.microsoft.com/office/drawing/2014/main" val="20000"/>
                    </a:ext>
                  </a:extLst>
                </a:gridCol>
                <a:gridCol w="1354455">
                  <a:extLst>
                    <a:ext uri="{9D8B030D-6E8A-4147-A177-3AD203B41FA5}">
                      <a16:colId xmlns:a16="http://schemas.microsoft.com/office/drawing/2014/main" val="20001"/>
                    </a:ext>
                  </a:extLst>
                </a:gridCol>
                <a:gridCol w="1354455">
                  <a:extLst>
                    <a:ext uri="{9D8B030D-6E8A-4147-A177-3AD203B41FA5}">
                      <a16:colId xmlns:a16="http://schemas.microsoft.com/office/drawing/2014/main" val="20002"/>
                    </a:ext>
                  </a:extLst>
                </a:gridCol>
                <a:gridCol w="1354455">
                  <a:extLst>
                    <a:ext uri="{9D8B030D-6E8A-4147-A177-3AD203B41FA5}">
                      <a16:colId xmlns:a16="http://schemas.microsoft.com/office/drawing/2014/main" val="20003"/>
                    </a:ext>
                  </a:extLst>
                </a:gridCol>
                <a:gridCol w="1354455">
                  <a:extLst>
                    <a:ext uri="{9D8B030D-6E8A-4147-A177-3AD203B41FA5}">
                      <a16:colId xmlns:a16="http://schemas.microsoft.com/office/drawing/2014/main" val="20004"/>
                    </a:ext>
                  </a:extLst>
                </a:gridCol>
                <a:gridCol w="1354455">
                  <a:extLst>
                    <a:ext uri="{9D8B030D-6E8A-4147-A177-3AD203B41FA5}">
                      <a16:colId xmlns:a16="http://schemas.microsoft.com/office/drawing/2014/main" val="20005"/>
                    </a:ext>
                  </a:extLst>
                </a:gridCol>
                <a:gridCol w="1354455">
                  <a:extLst>
                    <a:ext uri="{9D8B030D-6E8A-4147-A177-3AD203B41FA5}">
                      <a16:colId xmlns:a16="http://schemas.microsoft.com/office/drawing/2014/main" val="20006"/>
                    </a:ext>
                  </a:extLst>
                </a:gridCol>
              </a:tblGrid>
              <a:tr h="380365">
                <a:tc>
                  <a:txBody>
                    <a:bodyPr/>
                    <a:lstStyle/>
                    <a:p>
                      <a:pPr algn="ctr">
                        <a:buNone/>
                      </a:pPr>
                      <a:r>
                        <a:rPr lang="en-US" altLang="zh-CN" sz="1800">
                          <a:sym typeface="+mn-ea"/>
                        </a:rPr>
                        <a:t>Name</a:t>
                      </a:r>
                      <a:endParaRPr lang="zh-CN" altLang="en-US"/>
                    </a:p>
                  </a:txBody>
                  <a:tcPr/>
                </a:tc>
                <a:tc>
                  <a:txBody>
                    <a:bodyPr/>
                    <a:lstStyle/>
                    <a:p>
                      <a:pPr algn="ctr">
                        <a:buNone/>
                      </a:pPr>
                      <a:r>
                        <a:rPr lang="en-US" altLang="zh-CN" sz="1400">
                          <a:sym typeface="+mn-ea"/>
                        </a:rPr>
                        <a:t>Temperature</a:t>
                      </a:r>
                    </a:p>
                  </a:txBody>
                  <a:tcPr/>
                </a:tc>
                <a:tc>
                  <a:txBody>
                    <a:bodyPr/>
                    <a:lstStyle/>
                    <a:p>
                      <a:pPr algn="ctr">
                        <a:buNone/>
                      </a:pPr>
                      <a:r>
                        <a:rPr lang="en-US" altLang="zh-CN" sz="1800">
                          <a:sym typeface="+mn-ea"/>
                        </a:rPr>
                        <a:t>vivipation</a:t>
                      </a:r>
                      <a:endParaRPr lang="zh-CN" altLang="en-US"/>
                    </a:p>
                  </a:txBody>
                  <a:tcPr/>
                </a:tc>
                <a:tc>
                  <a:txBody>
                    <a:bodyPr/>
                    <a:lstStyle/>
                    <a:p>
                      <a:pPr algn="ctr">
                        <a:buNone/>
                      </a:pPr>
                      <a:r>
                        <a:rPr lang="en-US" altLang="zh-CN" sz="1800">
                          <a:sym typeface="+mn-ea"/>
                        </a:rPr>
                        <a:t>Aquatic</a:t>
                      </a:r>
                      <a:endParaRPr lang="zh-CN" altLang="en-US"/>
                    </a:p>
                  </a:txBody>
                  <a:tcPr/>
                </a:tc>
                <a:tc>
                  <a:txBody>
                    <a:bodyPr/>
                    <a:lstStyle/>
                    <a:p>
                      <a:pPr algn="ctr">
                        <a:buNone/>
                      </a:pPr>
                      <a:r>
                        <a:rPr lang="en-US" altLang="zh-CN" sz="1800">
                          <a:sym typeface="+mn-ea"/>
                        </a:rPr>
                        <a:t>Flight</a:t>
                      </a:r>
                      <a:endParaRPr lang="zh-CN" altLang="en-US"/>
                    </a:p>
                  </a:txBody>
                  <a:tcPr/>
                </a:tc>
                <a:tc>
                  <a:txBody>
                    <a:bodyPr/>
                    <a:lstStyle/>
                    <a:p>
                      <a:pPr algn="ctr">
                        <a:buNone/>
                      </a:pPr>
                      <a:r>
                        <a:rPr lang="zh-CN" altLang="en-US"/>
                        <a:t>Have legs</a:t>
                      </a:r>
                    </a:p>
                  </a:txBody>
                  <a:tcPr/>
                </a:tc>
                <a:tc>
                  <a:txBody>
                    <a:bodyPr/>
                    <a:lstStyle/>
                    <a:p>
                      <a:pPr algn="ctr">
                        <a:buNone/>
                      </a:pPr>
                      <a:r>
                        <a:rPr lang="en-US" altLang="zh-CN" sz="1800">
                          <a:solidFill>
                            <a:srgbClr val="FF0000"/>
                          </a:solidFill>
                          <a:highlight>
                            <a:srgbClr val="FFFF00"/>
                          </a:highlight>
                          <a:sym typeface="+mn-ea"/>
                        </a:rPr>
                        <a:t>Kind</a:t>
                      </a:r>
                    </a:p>
                  </a:txBody>
                  <a:tcPr/>
                </a:tc>
                <a:extLst>
                  <a:ext uri="{0D108BD9-81ED-4DB2-BD59-A6C34878D82A}">
                    <a16:rowId xmlns:a16="http://schemas.microsoft.com/office/drawing/2014/main" val="10000"/>
                  </a:ext>
                </a:extLst>
              </a:tr>
              <a:tr h="380365">
                <a:tc>
                  <a:txBody>
                    <a:bodyPr/>
                    <a:lstStyle/>
                    <a:p>
                      <a:pPr algn="ctr">
                        <a:buNone/>
                      </a:pPr>
                      <a:r>
                        <a:rPr lang="en-US" altLang="zh-CN"/>
                        <a:t>Cat</a:t>
                      </a:r>
                    </a:p>
                  </a:txBody>
                  <a:tcPr/>
                </a:tc>
                <a:tc>
                  <a:txBody>
                    <a:bodyPr/>
                    <a:lstStyle/>
                    <a:p>
                      <a:pPr algn="ctr">
                        <a:buNone/>
                      </a:pPr>
                      <a:r>
                        <a:rPr lang="en-US" altLang="zh-CN" sz="1400">
                          <a:sym typeface="+mn-ea"/>
                        </a:rPr>
                        <a:t>homoiotherm</a:t>
                      </a:r>
                    </a:p>
                  </a:txBody>
                  <a:tcPr/>
                </a:tc>
                <a:tc>
                  <a:txBody>
                    <a:bodyPr/>
                    <a:lstStyle/>
                    <a:p>
                      <a:pPr algn="ctr">
                        <a:buNone/>
                      </a:pPr>
                      <a:r>
                        <a:rPr lang="en-US" altLang="zh-CN"/>
                        <a:t>Yes</a:t>
                      </a:r>
                    </a:p>
                  </a:txBody>
                  <a:tcPr/>
                </a:tc>
                <a:tc>
                  <a:txBody>
                    <a:bodyPr/>
                    <a:lstStyle/>
                    <a:p>
                      <a:pPr algn="ctr">
                        <a:buNone/>
                      </a:pPr>
                      <a:r>
                        <a:rPr lang="en-US" altLang="zh-CN"/>
                        <a:t>No</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b="1">
                          <a:solidFill>
                            <a:srgbClr val="FF0000"/>
                          </a:solidFill>
                        </a:rPr>
                        <a:t>?</a:t>
                      </a:r>
                    </a:p>
                  </a:txBody>
                  <a:tcPr/>
                </a:tc>
                <a:extLst>
                  <a:ext uri="{0D108BD9-81ED-4DB2-BD59-A6C34878D82A}">
                    <a16:rowId xmlns:a16="http://schemas.microsoft.com/office/drawing/2014/main" val="10001"/>
                  </a:ext>
                </a:extLst>
              </a:tr>
            </a:tbl>
          </a:graphicData>
        </a:graphic>
      </p:graphicFrame>
      <p:sp>
        <p:nvSpPr>
          <p:cNvPr id="6" name="文本框 5"/>
          <p:cNvSpPr txBox="1"/>
          <p:nvPr/>
        </p:nvSpPr>
        <p:spPr>
          <a:xfrm>
            <a:off x="1001395" y="1979295"/>
            <a:ext cx="675005" cy="1947545"/>
          </a:xfrm>
          <a:prstGeom prst="rect">
            <a:avLst/>
          </a:prstGeom>
          <a:noFill/>
        </p:spPr>
        <p:txBody>
          <a:bodyPr vert="eaVert" wrap="square" rtlCol="0">
            <a:spAutoFit/>
          </a:bodyPr>
          <a:lstStyle/>
          <a:p>
            <a:r>
              <a:rPr lang="zh-CN" altLang="en-US" sz="3200" b="1">
                <a:solidFill>
                  <a:schemeClr val="accent2">
                    <a:lumMod val="75000"/>
                  </a:schemeClr>
                </a:solidFill>
              </a:rPr>
              <a:t>已有数据</a:t>
            </a:r>
          </a:p>
        </p:txBody>
      </p:sp>
      <p:sp>
        <p:nvSpPr>
          <p:cNvPr id="8" name="文本框 7"/>
          <p:cNvSpPr txBox="1"/>
          <p:nvPr/>
        </p:nvSpPr>
        <p:spPr>
          <a:xfrm>
            <a:off x="861695" y="4675505"/>
            <a:ext cx="814705" cy="829945"/>
          </a:xfrm>
          <a:prstGeom prst="rect">
            <a:avLst/>
          </a:prstGeom>
          <a:noFill/>
        </p:spPr>
        <p:txBody>
          <a:bodyPr wrap="square" rtlCol="0">
            <a:spAutoFit/>
          </a:bodyPr>
          <a:lstStyle/>
          <a:p>
            <a:r>
              <a:rPr lang="zh-CN" altLang="en-US" sz="2400" b="1">
                <a:solidFill>
                  <a:schemeClr val="accent2">
                    <a:lumMod val="75000"/>
                  </a:schemeClr>
                </a:solidFill>
              </a:rPr>
              <a:t>预测分类</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0" y="1000125"/>
              <a:ext cx="360" cy="71120"/>
            </p14:xfrm>
          </p:contentPart>
        </mc:Choice>
        <mc:Fallback xmlns="">
          <p:pic>
            <p:nvPicPr>
              <p:cNvPr id="2" name="墨迹 1"/>
            </p:nvPicPr>
            <p:blipFill>
              <a:blip r:embed="rId4"/>
            </p:blipFill>
            <p:spPr>
              <a:xfrm>
                <a:off x="0" y="1000125"/>
                <a:ext cx="360" cy="7112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437515" y="1750060"/>
              <a:ext cx="3724275" cy="196215"/>
            </p14:xfrm>
          </p:contentPart>
        </mc:Choice>
        <mc:Fallback xmlns="">
          <p:pic>
            <p:nvPicPr>
              <p:cNvPr id="3" name="墨迹 2"/>
            </p:nvPicPr>
            <p:blipFill>
              <a:blip r:embed="rId6"/>
            </p:blipFill>
            <p:spPr>
              <a:xfrm>
                <a:off x="437515" y="1750060"/>
                <a:ext cx="3724275" cy="19621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4" name="墨迹 3"/>
              <p14:cNvContentPartPr/>
              <p14:nvPr/>
            </p14:nvContentPartPr>
            <p14:xfrm>
              <a:off x="3956685" y="1660525"/>
              <a:ext cx="213995" cy="303530"/>
            </p14:xfrm>
          </p:contentPart>
        </mc:Choice>
        <mc:Fallback xmlns="">
          <p:pic>
            <p:nvPicPr>
              <p:cNvPr id="4" name="墨迹 3"/>
            </p:nvPicPr>
            <p:blipFill>
              <a:blip r:embed="rId8"/>
            </p:blipFill>
            <p:spPr>
              <a:xfrm>
                <a:off x="3956685" y="1660525"/>
                <a:ext cx="213995" cy="30353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5" name="墨迹 4"/>
              <p14:cNvContentPartPr/>
              <p14:nvPr/>
            </p14:nvContentPartPr>
            <p14:xfrm>
              <a:off x="1035685" y="330200"/>
              <a:ext cx="187960" cy="3107690"/>
            </p14:xfrm>
          </p:contentPart>
        </mc:Choice>
        <mc:Fallback xmlns="">
          <p:pic>
            <p:nvPicPr>
              <p:cNvPr id="5" name="墨迹 4"/>
            </p:nvPicPr>
            <p:blipFill>
              <a:blip r:embed="rId10"/>
            </p:blipFill>
            <p:spPr>
              <a:xfrm>
                <a:off x="1035685" y="330200"/>
                <a:ext cx="187960" cy="310769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6" name="墨迹 5"/>
              <p14:cNvContentPartPr/>
              <p14:nvPr/>
            </p14:nvContentPartPr>
            <p14:xfrm>
              <a:off x="1009015" y="267335"/>
              <a:ext cx="178435" cy="259080"/>
            </p14:xfrm>
          </p:contentPart>
        </mc:Choice>
        <mc:Fallback xmlns="">
          <p:pic>
            <p:nvPicPr>
              <p:cNvPr id="6" name="墨迹 5"/>
            </p:nvPicPr>
            <p:blipFill>
              <a:blip r:embed="rId12"/>
            </p:blipFill>
            <p:spPr>
              <a:xfrm>
                <a:off x="1009015" y="267335"/>
                <a:ext cx="178435" cy="25908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7" name="墨迹 6"/>
              <p14:cNvContentPartPr/>
              <p14:nvPr/>
            </p14:nvContentPartPr>
            <p14:xfrm>
              <a:off x="1241425" y="267335"/>
              <a:ext cx="80010" cy="98425"/>
            </p14:xfrm>
          </p:contentPart>
        </mc:Choice>
        <mc:Fallback xmlns="">
          <p:pic>
            <p:nvPicPr>
              <p:cNvPr id="7" name="墨迹 6"/>
            </p:nvPicPr>
            <p:blipFill>
              <a:blip r:embed="rId14"/>
            </p:blipFill>
            <p:spPr>
              <a:xfrm>
                <a:off x="1241425" y="267335"/>
                <a:ext cx="80010" cy="98425"/>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8" name="墨迹 7"/>
              <p14:cNvContentPartPr/>
              <p14:nvPr/>
            </p14:nvContentPartPr>
            <p14:xfrm>
              <a:off x="1562735" y="169545"/>
              <a:ext cx="2974340" cy="2303780"/>
            </p14:xfrm>
          </p:contentPart>
        </mc:Choice>
        <mc:Fallback xmlns="">
          <p:pic>
            <p:nvPicPr>
              <p:cNvPr id="8" name="墨迹 7"/>
            </p:nvPicPr>
            <p:blipFill>
              <a:blip r:embed="rId16"/>
            </p:blipFill>
            <p:spPr>
              <a:xfrm>
                <a:off x="1562735" y="169545"/>
                <a:ext cx="2974340" cy="230378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9" name="墨迹 8"/>
              <p14:cNvContentPartPr/>
              <p14:nvPr/>
            </p14:nvContentPartPr>
            <p14:xfrm>
              <a:off x="2795270" y="1080135"/>
              <a:ext cx="53975" cy="17780"/>
            </p14:xfrm>
          </p:contentPart>
        </mc:Choice>
        <mc:Fallback xmlns="">
          <p:pic>
            <p:nvPicPr>
              <p:cNvPr id="9" name="墨迹 8"/>
            </p:nvPicPr>
            <p:blipFill>
              <a:blip r:embed="rId18"/>
            </p:blipFill>
            <p:spPr>
              <a:xfrm>
                <a:off x="2795270" y="1080135"/>
                <a:ext cx="53975" cy="1778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0" name="墨迹 9"/>
              <p14:cNvContentPartPr/>
              <p14:nvPr/>
            </p14:nvContentPartPr>
            <p14:xfrm>
              <a:off x="2733040" y="1312545"/>
              <a:ext cx="17780" cy="360"/>
            </p14:xfrm>
          </p:contentPart>
        </mc:Choice>
        <mc:Fallback xmlns="">
          <p:pic>
            <p:nvPicPr>
              <p:cNvPr id="10" name="墨迹 9"/>
            </p:nvPicPr>
            <p:blipFill>
              <a:blip r:embed="rId20"/>
            </p:blipFill>
            <p:spPr>
              <a:xfrm>
                <a:off x="2733040" y="1312545"/>
                <a:ext cx="17780" cy="36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p14:cNvContentPartPr/>
              <p14:nvPr/>
            </p14:nvContentPartPr>
            <p14:xfrm>
              <a:off x="2634615" y="1972945"/>
              <a:ext cx="17780" cy="360"/>
            </p14:xfrm>
          </p:contentPart>
        </mc:Choice>
        <mc:Fallback xmlns="">
          <p:pic>
            <p:nvPicPr>
              <p:cNvPr id="11" name="墨迹 10"/>
            </p:nvPicPr>
            <p:blipFill>
              <a:blip r:embed="rId20"/>
            </p:blipFill>
            <p:spPr>
              <a:xfrm>
                <a:off x="2634615" y="1972945"/>
                <a:ext cx="17780" cy="36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p14:cNvContentPartPr/>
              <p14:nvPr/>
            </p14:nvContentPartPr>
            <p14:xfrm>
              <a:off x="2652395" y="2267585"/>
              <a:ext cx="17780" cy="80645"/>
            </p14:xfrm>
          </p:contentPart>
        </mc:Choice>
        <mc:Fallback xmlns="">
          <p:pic>
            <p:nvPicPr>
              <p:cNvPr id="12" name="墨迹 11"/>
            </p:nvPicPr>
            <p:blipFill>
              <a:blip r:embed="rId23"/>
            </p:blipFill>
            <p:spPr>
              <a:xfrm>
                <a:off x="2652395" y="2267585"/>
                <a:ext cx="17780" cy="80645"/>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p14:cNvContentPartPr/>
              <p14:nvPr/>
            </p14:nvContentPartPr>
            <p14:xfrm>
              <a:off x="2670175" y="2321560"/>
              <a:ext cx="17780" cy="88900"/>
            </p14:xfrm>
          </p:contentPart>
        </mc:Choice>
        <mc:Fallback xmlns="">
          <p:pic>
            <p:nvPicPr>
              <p:cNvPr id="13" name="墨迹 12"/>
            </p:nvPicPr>
            <p:blipFill>
              <a:blip r:embed="rId25"/>
            </p:blipFill>
            <p:spPr>
              <a:xfrm>
                <a:off x="2670175" y="2321560"/>
                <a:ext cx="17780" cy="889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p14:cNvContentPartPr/>
              <p14:nvPr/>
            </p14:nvContentPartPr>
            <p14:xfrm>
              <a:off x="2687955" y="1830070"/>
              <a:ext cx="8890" cy="27305"/>
            </p14:xfrm>
          </p:contentPart>
        </mc:Choice>
        <mc:Fallback xmlns="">
          <p:pic>
            <p:nvPicPr>
              <p:cNvPr id="14" name="墨迹 13"/>
            </p:nvPicPr>
            <p:blipFill>
              <a:blip r:embed="rId27"/>
            </p:blipFill>
            <p:spPr>
              <a:xfrm>
                <a:off x="2687955" y="1830070"/>
                <a:ext cx="8890" cy="27305"/>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p14:cNvContentPartPr/>
              <p14:nvPr/>
            </p14:nvContentPartPr>
            <p14:xfrm>
              <a:off x="2741930" y="1544320"/>
              <a:ext cx="360" cy="27305"/>
            </p14:xfrm>
          </p:contentPart>
        </mc:Choice>
        <mc:Fallback xmlns="">
          <p:pic>
            <p:nvPicPr>
              <p:cNvPr id="15" name="墨迹 14"/>
            </p:nvPicPr>
            <p:blipFill>
              <a:blip r:embed="rId29"/>
            </p:blipFill>
            <p:spPr>
              <a:xfrm>
                <a:off x="2741930" y="1544320"/>
                <a:ext cx="360" cy="27305"/>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p14:cNvContentPartPr/>
              <p14:nvPr/>
            </p14:nvContentPartPr>
            <p14:xfrm>
              <a:off x="2759710" y="1401445"/>
              <a:ext cx="17780" cy="360"/>
            </p14:xfrm>
          </p:contentPart>
        </mc:Choice>
        <mc:Fallback xmlns="">
          <p:pic>
            <p:nvPicPr>
              <p:cNvPr id="16" name="墨迹 15"/>
            </p:nvPicPr>
            <p:blipFill>
              <a:blip r:embed="rId20"/>
            </p:blipFill>
            <p:spPr>
              <a:xfrm>
                <a:off x="2759710" y="1401445"/>
                <a:ext cx="17780" cy="360"/>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p14:cNvContentPartPr/>
              <p14:nvPr/>
            </p14:nvContentPartPr>
            <p14:xfrm>
              <a:off x="2759710" y="1321435"/>
              <a:ext cx="17780" cy="360"/>
            </p14:xfrm>
          </p:contentPart>
        </mc:Choice>
        <mc:Fallback xmlns="">
          <p:pic>
            <p:nvPicPr>
              <p:cNvPr id="17" name="墨迹 16"/>
            </p:nvPicPr>
            <p:blipFill>
              <a:blip r:embed="rId20"/>
            </p:blipFill>
            <p:spPr>
              <a:xfrm>
                <a:off x="2759710" y="1321435"/>
                <a:ext cx="17780" cy="36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p14:cNvContentPartPr/>
              <p14:nvPr/>
            </p14:nvContentPartPr>
            <p14:xfrm>
              <a:off x="2715260" y="1303655"/>
              <a:ext cx="35560" cy="53340"/>
            </p14:xfrm>
          </p:contentPart>
        </mc:Choice>
        <mc:Fallback xmlns="">
          <p:pic>
            <p:nvPicPr>
              <p:cNvPr id="18" name="墨迹 17"/>
            </p:nvPicPr>
            <p:blipFill>
              <a:blip r:embed="rId33"/>
            </p:blipFill>
            <p:spPr>
              <a:xfrm>
                <a:off x="2715260" y="1303655"/>
                <a:ext cx="35560" cy="5334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p14:cNvContentPartPr/>
              <p14:nvPr/>
            </p14:nvContentPartPr>
            <p14:xfrm>
              <a:off x="2741930" y="1231900"/>
              <a:ext cx="17780" cy="360"/>
            </p14:xfrm>
          </p:contentPart>
        </mc:Choice>
        <mc:Fallback xmlns="">
          <p:pic>
            <p:nvPicPr>
              <p:cNvPr id="19" name="墨迹 18"/>
            </p:nvPicPr>
            <p:blipFill>
              <a:blip r:embed="rId20"/>
            </p:blipFill>
            <p:spPr>
              <a:xfrm>
                <a:off x="2741930" y="1231900"/>
                <a:ext cx="17780" cy="360"/>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p14:cNvContentPartPr/>
              <p14:nvPr/>
            </p14:nvContentPartPr>
            <p14:xfrm>
              <a:off x="2696845" y="812165"/>
              <a:ext cx="196850" cy="142875"/>
            </p14:xfrm>
          </p:contentPart>
        </mc:Choice>
        <mc:Fallback xmlns="">
          <p:pic>
            <p:nvPicPr>
              <p:cNvPr id="20" name="墨迹 19"/>
            </p:nvPicPr>
            <p:blipFill>
              <a:blip r:embed="rId36"/>
            </p:blipFill>
            <p:spPr>
              <a:xfrm>
                <a:off x="2696845" y="812165"/>
                <a:ext cx="196850" cy="142875"/>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p14:cNvContentPartPr/>
              <p14:nvPr/>
            </p14:nvContentPartPr>
            <p14:xfrm>
              <a:off x="2679065" y="732155"/>
              <a:ext cx="170180" cy="258445"/>
            </p14:xfrm>
          </p:contentPart>
        </mc:Choice>
        <mc:Fallback xmlns="">
          <p:pic>
            <p:nvPicPr>
              <p:cNvPr id="21" name="墨迹 20"/>
            </p:nvPicPr>
            <p:blipFill>
              <a:blip r:embed="rId38"/>
            </p:blipFill>
            <p:spPr>
              <a:xfrm>
                <a:off x="2679065" y="732155"/>
                <a:ext cx="170180" cy="258445"/>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p14:cNvContentPartPr/>
              <p14:nvPr/>
            </p14:nvContentPartPr>
            <p14:xfrm>
              <a:off x="2634615" y="2571750"/>
              <a:ext cx="53340" cy="178435"/>
            </p14:xfrm>
          </p:contentPart>
        </mc:Choice>
        <mc:Fallback xmlns="">
          <p:pic>
            <p:nvPicPr>
              <p:cNvPr id="22" name="墨迹 21"/>
            </p:nvPicPr>
            <p:blipFill>
              <a:blip r:embed="rId40"/>
            </p:blipFill>
            <p:spPr>
              <a:xfrm>
                <a:off x="2634615" y="2571750"/>
                <a:ext cx="53340" cy="178435"/>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p14:cNvContentPartPr/>
              <p14:nvPr/>
            </p14:nvContentPartPr>
            <p14:xfrm>
              <a:off x="2616835" y="2589530"/>
              <a:ext cx="160655" cy="240665"/>
            </p14:xfrm>
          </p:contentPart>
        </mc:Choice>
        <mc:Fallback xmlns="">
          <p:pic>
            <p:nvPicPr>
              <p:cNvPr id="23" name="墨迹 22"/>
            </p:nvPicPr>
            <p:blipFill>
              <a:blip r:embed="rId42"/>
            </p:blipFill>
            <p:spPr>
              <a:xfrm>
                <a:off x="2616835" y="2589530"/>
                <a:ext cx="160655" cy="240665"/>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p14:cNvContentPartPr/>
              <p14:nvPr/>
            </p14:nvContentPartPr>
            <p14:xfrm>
              <a:off x="2759710" y="2669540"/>
              <a:ext cx="62230" cy="8890"/>
            </p14:xfrm>
          </p:contentPart>
        </mc:Choice>
        <mc:Fallback xmlns="">
          <p:pic>
            <p:nvPicPr>
              <p:cNvPr id="24" name="墨迹 23"/>
            </p:nvPicPr>
            <p:blipFill>
              <a:blip r:embed="rId44"/>
            </p:blipFill>
            <p:spPr>
              <a:xfrm>
                <a:off x="2759710" y="2669540"/>
                <a:ext cx="62230" cy="8890"/>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p14:cNvContentPartPr/>
              <p14:nvPr/>
            </p14:nvContentPartPr>
            <p14:xfrm>
              <a:off x="2768600" y="2759075"/>
              <a:ext cx="17780" cy="98425"/>
            </p14:xfrm>
          </p:contentPart>
        </mc:Choice>
        <mc:Fallback xmlns="">
          <p:pic>
            <p:nvPicPr>
              <p:cNvPr id="25" name="墨迹 24"/>
            </p:nvPicPr>
            <p:blipFill>
              <a:blip r:embed="rId46"/>
            </p:blipFill>
            <p:spPr>
              <a:xfrm>
                <a:off x="2768600" y="2759075"/>
                <a:ext cx="17780" cy="98425"/>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p14:cNvContentPartPr/>
              <p14:nvPr/>
            </p14:nvContentPartPr>
            <p14:xfrm>
              <a:off x="2786380" y="2750185"/>
              <a:ext cx="80645" cy="80010"/>
            </p14:xfrm>
          </p:contentPart>
        </mc:Choice>
        <mc:Fallback xmlns="">
          <p:pic>
            <p:nvPicPr>
              <p:cNvPr id="26" name="墨迹 25"/>
            </p:nvPicPr>
            <p:blipFill>
              <a:blip r:embed="rId48"/>
            </p:blipFill>
            <p:spPr>
              <a:xfrm>
                <a:off x="2786380" y="2750185"/>
                <a:ext cx="80645" cy="80010"/>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p14:cNvContentPartPr/>
              <p14:nvPr/>
            </p14:nvContentPartPr>
            <p14:xfrm>
              <a:off x="2911475" y="2508885"/>
              <a:ext cx="44450" cy="169545"/>
            </p14:xfrm>
          </p:contentPart>
        </mc:Choice>
        <mc:Fallback xmlns="">
          <p:pic>
            <p:nvPicPr>
              <p:cNvPr id="27" name="墨迹 26"/>
            </p:nvPicPr>
            <p:blipFill>
              <a:blip r:embed="rId50"/>
            </p:blipFill>
            <p:spPr>
              <a:xfrm>
                <a:off x="2911475" y="2508885"/>
                <a:ext cx="44450" cy="169545"/>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p14:cNvContentPartPr/>
              <p14:nvPr/>
            </p14:nvContentPartPr>
            <p14:xfrm>
              <a:off x="2929255" y="2544445"/>
              <a:ext cx="151765" cy="53975"/>
            </p14:xfrm>
          </p:contentPart>
        </mc:Choice>
        <mc:Fallback xmlns="">
          <p:pic>
            <p:nvPicPr>
              <p:cNvPr id="28" name="墨迹 27"/>
            </p:nvPicPr>
            <p:blipFill>
              <a:blip r:embed="rId52"/>
            </p:blipFill>
            <p:spPr>
              <a:xfrm>
                <a:off x="2929255" y="2544445"/>
                <a:ext cx="151765" cy="53975"/>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p14:cNvContentPartPr/>
              <p14:nvPr/>
            </p14:nvContentPartPr>
            <p14:xfrm>
              <a:off x="2947035" y="2705100"/>
              <a:ext cx="17780" cy="62865"/>
            </p14:xfrm>
          </p:contentPart>
        </mc:Choice>
        <mc:Fallback xmlns="">
          <p:pic>
            <p:nvPicPr>
              <p:cNvPr id="29" name="墨迹 28"/>
            </p:nvPicPr>
            <p:blipFill>
              <a:blip r:embed="rId54"/>
            </p:blipFill>
            <p:spPr>
              <a:xfrm>
                <a:off x="2947035" y="2705100"/>
                <a:ext cx="17780" cy="62865"/>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p14:cNvContentPartPr/>
              <p14:nvPr/>
            </p14:nvContentPartPr>
            <p14:xfrm>
              <a:off x="2929255" y="2696210"/>
              <a:ext cx="107315" cy="98425"/>
            </p14:xfrm>
          </p:contentPart>
        </mc:Choice>
        <mc:Fallback xmlns="">
          <p:pic>
            <p:nvPicPr>
              <p:cNvPr id="30" name="墨迹 29"/>
            </p:nvPicPr>
            <p:blipFill>
              <a:blip r:embed="rId56"/>
            </p:blipFill>
            <p:spPr>
              <a:xfrm>
                <a:off x="2929255" y="2696210"/>
                <a:ext cx="107315" cy="98425"/>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p14:cNvContentPartPr/>
              <p14:nvPr/>
            </p14:nvContentPartPr>
            <p14:xfrm>
              <a:off x="3018790" y="2767965"/>
              <a:ext cx="26670" cy="62230"/>
            </p14:xfrm>
          </p:contentPart>
        </mc:Choice>
        <mc:Fallback xmlns="">
          <p:pic>
            <p:nvPicPr>
              <p:cNvPr id="31" name="墨迹 30"/>
            </p:nvPicPr>
            <p:blipFill>
              <a:blip r:embed="rId58"/>
            </p:blipFill>
            <p:spPr>
              <a:xfrm>
                <a:off x="3018790" y="2767965"/>
                <a:ext cx="26670" cy="62230"/>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p14:cNvContentPartPr/>
              <p14:nvPr/>
            </p14:nvContentPartPr>
            <p14:xfrm>
              <a:off x="3143885" y="2732405"/>
              <a:ext cx="71120" cy="44450"/>
            </p14:xfrm>
          </p:contentPart>
        </mc:Choice>
        <mc:Fallback xmlns="">
          <p:pic>
            <p:nvPicPr>
              <p:cNvPr id="32" name="墨迹 31"/>
            </p:nvPicPr>
            <p:blipFill>
              <a:blip r:embed="rId60"/>
            </p:blipFill>
            <p:spPr>
              <a:xfrm>
                <a:off x="3143885" y="2732405"/>
                <a:ext cx="71120" cy="44450"/>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p14:cNvContentPartPr/>
              <p14:nvPr/>
            </p14:nvContentPartPr>
            <p14:xfrm>
              <a:off x="3304540" y="2696210"/>
              <a:ext cx="80010" cy="53975"/>
            </p14:xfrm>
          </p:contentPart>
        </mc:Choice>
        <mc:Fallback xmlns="">
          <p:pic>
            <p:nvPicPr>
              <p:cNvPr id="33" name="墨迹 32"/>
            </p:nvPicPr>
            <p:blipFill>
              <a:blip r:embed="rId62"/>
            </p:blipFill>
            <p:spPr>
              <a:xfrm>
                <a:off x="3304540" y="2696210"/>
                <a:ext cx="80010" cy="53975"/>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p14:cNvContentPartPr/>
              <p14:nvPr/>
            </p14:nvContentPartPr>
            <p14:xfrm>
              <a:off x="3375660" y="2678430"/>
              <a:ext cx="53975" cy="98425"/>
            </p14:xfrm>
          </p:contentPart>
        </mc:Choice>
        <mc:Fallback xmlns="">
          <p:pic>
            <p:nvPicPr>
              <p:cNvPr id="34" name="墨迹 33"/>
            </p:nvPicPr>
            <p:blipFill>
              <a:blip r:embed="rId64"/>
            </p:blipFill>
            <p:spPr>
              <a:xfrm>
                <a:off x="3375660" y="2678430"/>
                <a:ext cx="53975" cy="98425"/>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p14:cNvContentPartPr/>
              <p14:nvPr/>
            </p14:nvContentPartPr>
            <p14:xfrm>
              <a:off x="4313555" y="490855"/>
              <a:ext cx="179070" cy="151765"/>
            </p14:xfrm>
          </p:contentPart>
        </mc:Choice>
        <mc:Fallback xmlns="">
          <p:pic>
            <p:nvPicPr>
              <p:cNvPr id="35" name="墨迹 34"/>
            </p:nvPicPr>
            <p:blipFill>
              <a:blip r:embed="rId66"/>
            </p:blipFill>
            <p:spPr>
              <a:xfrm>
                <a:off x="4313555" y="490855"/>
                <a:ext cx="179070" cy="151765"/>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p14:cNvContentPartPr/>
              <p14:nvPr/>
            </p14:nvContentPartPr>
            <p14:xfrm>
              <a:off x="4064000" y="624840"/>
              <a:ext cx="437515" cy="642620"/>
            </p14:xfrm>
          </p:contentPart>
        </mc:Choice>
        <mc:Fallback xmlns="">
          <p:pic>
            <p:nvPicPr>
              <p:cNvPr id="36" name="墨迹 35"/>
            </p:nvPicPr>
            <p:blipFill>
              <a:blip r:embed="rId68"/>
            </p:blipFill>
            <p:spPr>
              <a:xfrm>
                <a:off x="4064000" y="624840"/>
                <a:ext cx="437515" cy="642620"/>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p14:cNvContentPartPr/>
              <p14:nvPr/>
            </p14:nvContentPartPr>
            <p14:xfrm>
              <a:off x="4090670" y="1044575"/>
              <a:ext cx="151765" cy="241300"/>
            </p14:xfrm>
          </p:contentPart>
        </mc:Choice>
        <mc:Fallback xmlns="">
          <p:pic>
            <p:nvPicPr>
              <p:cNvPr id="37" name="墨迹 36"/>
            </p:nvPicPr>
            <p:blipFill>
              <a:blip r:embed="rId70"/>
            </p:blipFill>
            <p:spPr>
              <a:xfrm>
                <a:off x="4090670" y="1044575"/>
                <a:ext cx="151765" cy="241300"/>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p14:cNvContentPartPr/>
              <p14:nvPr/>
            </p14:nvContentPartPr>
            <p14:xfrm>
              <a:off x="4376420" y="1017905"/>
              <a:ext cx="133985" cy="151765"/>
            </p14:xfrm>
          </p:contentPart>
        </mc:Choice>
        <mc:Fallback xmlns="">
          <p:pic>
            <p:nvPicPr>
              <p:cNvPr id="38" name="墨迹 37"/>
            </p:nvPicPr>
            <p:blipFill>
              <a:blip r:embed="rId72"/>
            </p:blipFill>
            <p:spPr>
              <a:xfrm>
                <a:off x="4376420" y="1017905"/>
                <a:ext cx="133985" cy="151765"/>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p14:cNvContentPartPr/>
              <p14:nvPr/>
            </p14:nvContentPartPr>
            <p14:xfrm>
              <a:off x="4385310" y="1205230"/>
              <a:ext cx="26670" cy="125095"/>
            </p14:xfrm>
          </p:contentPart>
        </mc:Choice>
        <mc:Fallback xmlns="">
          <p:pic>
            <p:nvPicPr>
              <p:cNvPr id="39" name="墨迹 38"/>
            </p:nvPicPr>
            <p:blipFill>
              <a:blip r:embed="rId74"/>
            </p:blipFill>
            <p:spPr>
              <a:xfrm>
                <a:off x="4385310" y="1205230"/>
                <a:ext cx="26670" cy="125095"/>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p14:cNvContentPartPr/>
              <p14:nvPr/>
            </p14:nvContentPartPr>
            <p14:xfrm>
              <a:off x="4456430" y="1143000"/>
              <a:ext cx="107315" cy="115570"/>
            </p14:xfrm>
          </p:contentPart>
        </mc:Choice>
        <mc:Fallback xmlns="">
          <p:pic>
            <p:nvPicPr>
              <p:cNvPr id="40" name="墨迹 39"/>
            </p:nvPicPr>
            <p:blipFill>
              <a:blip r:embed="rId76"/>
            </p:blipFill>
            <p:spPr>
              <a:xfrm>
                <a:off x="4456430" y="1143000"/>
                <a:ext cx="107315" cy="115570"/>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p14:cNvContentPartPr/>
              <p14:nvPr/>
            </p14:nvContentPartPr>
            <p14:xfrm>
              <a:off x="4385310" y="1160780"/>
              <a:ext cx="62230" cy="169545"/>
            </p14:xfrm>
          </p:contentPart>
        </mc:Choice>
        <mc:Fallback xmlns="">
          <p:pic>
            <p:nvPicPr>
              <p:cNvPr id="41" name="墨迹 40"/>
            </p:nvPicPr>
            <p:blipFill>
              <a:blip r:embed="rId78"/>
            </p:blipFill>
            <p:spPr>
              <a:xfrm>
                <a:off x="4385310" y="1160780"/>
                <a:ext cx="62230" cy="169545"/>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p14:cNvContentPartPr/>
              <p14:nvPr/>
            </p14:nvContentPartPr>
            <p14:xfrm>
              <a:off x="4456430" y="1223010"/>
              <a:ext cx="107315" cy="142875"/>
            </p14:xfrm>
          </p:contentPart>
        </mc:Choice>
        <mc:Fallback xmlns="">
          <p:pic>
            <p:nvPicPr>
              <p:cNvPr id="42" name="墨迹 41"/>
            </p:nvPicPr>
            <p:blipFill>
              <a:blip r:embed="rId80"/>
            </p:blipFill>
            <p:spPr>
              <a:xfrm>
                <a:off x="4456430" y="1223010"/>
                <a:ext cx="107315" cy="142875"/>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p14:cNvContentPartPr/>
              <p14:nvPr/>
            </p14:nvContentPartPr>
            <p14:xfrm>
              <a:off x="4617720" y="1062355"/>
              <a:ext cx="125095" cy="44450"/>
            </p14:xfrm>
          </p:contentPart>
        </mc:Choice>
        <mc:Fallback xmlns="">
          <p:pic>
            <p:nvPicPr>
              <p:cNvPr id="43" name="墨迹 42"/>
            </p:nvPicPr>
            <p:blipFill>
              <a:blip r:embed="rId82"/>
            </p:blipFill>
            <p:spPr>
              <a:xfrm>
                <a:off x="4617720" y="1062355"/>
                <a:ext cx="125095" cy="44450"/>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p14:cNvContentPartPr/>
              <p14:nvPr/>
            </p14:nvContentPartPr>
            <p14:xfrm>
              <a:off x="4572635" y="1017905"/>
              <a:ext cx="125095" cy="276860"/>
            </p14:xfrm>
          </p:contentPart>
        </mc:Choice>
        <mc:Fallback xmlns="">
          <p:pic>
            <p:nvPicPr>
              <p:cNvPr id="44" name="墨迹 43"/>
            </p:nvPicPr>
            <p:blipFill>
              <a:blip r:embed="rId84"/>
            </p:blipFill>
            <p:spPr>
              <a:xfrm>
                <a:off x="4572635" y="1017905"/>
                <a:ext cx="125095" cy="276860"/>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p14:cNvContentPartPr/>
              <p14:nvPr/>
            </p14:nvContentPartPr>
            <p14:xfrm>
              <a:off x="4715510" y="1151890"/>
              <a:ext cx="62865" cy="44450"/>
            </p14:xfrm>
          </p:contentPart>
        </mc:Choice>
        <mc:Fallback xmlns="">
          <p:pic>
            <p:nvPicPr>
              <p:cNvPr id="45" name="墨迹 44"/>
            </p:nvPicPr>
            <p:blipFill>
              <a:blip r:embed="rId86"/>
            </p:blipFill>
            <p:spPr>
              <a:xfrm>
                <a:off x="4715510" y="1151890"/>
                <a:ext cx="62865" cy="44450"/>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p14:cNvContentPartPr/>
              <p14:nvPr/>
            </p14:nvContentPartPr>
            <p14:xfrm>
              <a:off x="4787265" y="981710"/>
              <a:ext cx="53340" cy="98425"/>
            </p14:xfrm>
          </p:contentPart>
        </mc:Choice>
        <mc:Fallback xmlns="">
          <p:pic>
            <p:nvPicPr>
              <p:cNvPr id="46" name="墨迹 45"/>
            </p:nvPicPr>
            <p:blipFill>
              <a:blip r:embed="rId88"/>
            </p:blipFill>
            <p:spPr>
              <a:xfrm>
                <a:off x="4787265" y="981710"/>
                <a:ext cx="53340" cy="98425"/>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p14:cNvContentPartPr/>
              <p14:nvPr/>
            </p14:nvContentPartPr>
            <p14:xfrm>
              <a:off x="4671060" y="972820"/>
              <a:ext cx="259080" cy="366395"/>
            </p14:xfrm>
          </p:contentPart>
        </mc:Choice>
        <mc:Fallback xmlns="">
          <p:pic>
            <p:nvPicPr>
              <p:cNvPr id="47" name="墨迹 46"/>
            </p:nvPicPr>
            <p:blipFill>
              <a:blip r:embed="rId90"/>
            </p:blipFill>
            <p:spPr>
              <a:xfrm>
                <a:off x="4671060" y="972820"/>
                <a:ext cx="259080" cy="366395"/>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p14:cNvContentPartPr/>
              <p14:nvPr/>
            </p14:nvContentPartPr>
            <p14:xfrm>
              <a:off x="4939030" y="928370"/>
              <a:ext cx="142875" cy="151765"/>
            </p14:xfrm>
          </p:contentPart>
        </mc:Choice>
        <mc:Fallback xmlns="">
          <p:pic>
            <p:nvPicPr>
              <p:cNvPr id="48" name="墨迹 47"/>
            </p:nvPicPr>
            <p:blipFill>
              <a:blip r:embed="rId92"/>
            </p:blipFill>
            <p:spPr>
              <a:xfrm>
                <a:off x="4939030" y="928370"/>
                <a:ext cx="142875" cy="151765"/>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p14:cNvContentPartPr/>
              <p14:nvPr/>
            </p14:nvContentPartPr>
            <p14:xfrm>
              <a:off x="5001260" y="1080135"/>
              <a:ext cx="27305" cy="214630"/>
            </p14:xfrm>
          </p:contentPart>
        </mc:Choice>
        <mc:Fallback xmlns="">
          <p:pic>
            <p:nvPicPr>
              <p:cNvPr id="49" name="墨迹 48"/>
            </p:nvPicPr>
            <p:blipFill>
              <a:blip r:embed="rId94"/>
            </p:blipFill>
            <p:spPr>
              <a:xfrm>
                <a:off x="5001260" y="1080135"/>
                <a:ext cx="27305" cy="214630"/>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p14:cNvContentPartPr/>
              <p14:nvPr/>
            </p14:nvContentPartPr>
            <p14:xfrm>
              <a:off x="5028565" y="1133475"/>
              <a:ext cx="80010" cy="27305"/>
            </p14:xfrm>
          </p:contentPart>
        </mc:Choice>
        <mc:Fallback xmlns="">
          <p:pic>
            <p:nvPicPr>
              <p:cNvPr id="50" name="墨迹 49"/>
            </p:nvPicPr>
            <p:blipFill>
              <a:blip r:embed="rId96"/>
            </p:blipFill>
            <p:spPr>
              <a:xfrm>
                <a:off x="5028565" y="1133475"/>
                <a:ext cx="80010" cy="27305"/>
              </a:xfrm>
              <a:prstGeom prst="rect"/>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p14:cNvContentPartPr/>
              <p14:nvPr/>
            </p14:nvContentPartPr>
            <p14:xfrm>
              <a:off x="5055235" y="1115695"/>
              <a:ext cx="26670" cy="89535"/>
            </p14:xfrm>
          </p:contentPart>
        </mc:Choice>
        <mc:Fallback xmlns="">
          <p:pic>
            <p:nvPicPr>
              <p:cNvPr id="51" name="墨迹 50"/>
            </p:nvPicPr>
            <p:blipFill>
              <a:blip r:embed="rId98"/>
            </p:blipFill>
            <p:spPr>
              <a:xfrm>
                <a:off x="5055235" y="1115695"/>
                <a:ext cx="26670" cy="89535"/>
              </a:xfrm>
              <a:prstGeom prst="rect"/>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p14:cNvContentPartPr/>
              <p14:nvPr/>
            </p14:nvContentPartPr>
            <p14:xfrm>
              <a:off x="5037455" y="1143000"/>
              <a:ext cx="240665" cy="178435"/>
            </p14:xfrm>
          </p:contentPart>
        </mc:Choice>
        <mc:Fallback xmlns="">
          <p:pic>
            <p:nvPicPr>
              <p:cNvPr id="52" name="墨迹 51"/>
            </p:nvPicPr>
            <p:blipFill>
              <a:blip r:embed="rId100"/>
            </p:blipFill>
            <p:spPr>
              <a:xfrm>
                <a:off x="5037455" y="1143000"/>
                <a:ext cx="240665" cy="178435"/>
              </a:xfrm>
              <a:prstGeom prst="rect"/>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p14:cNvContentPartPr/>
              <p14:nvPr/>
            </p14:nvContentPartPr>
            <p14:xfrm>
              <a:off x="4528185" y="0"/>
              <a:ext cx="473075" cy="633730"/>
            </p14:xfrm>
          </p:contentPart>
        </mc:Choice>
        <mc:Fallback xmlns="">
          <p:pic>
            <p:nvPicPr>
              <p:cNvPr id="53" name="墨迹 52"/>
            </p:nvPicPr>
            <p:blipFill>
              <a:blip r:embed="rId102"/>
            </p:blipFill>
            <p:spPr>
              <a:xfrm>
                <a:off x="4528185" y="0"/>
                <a:ext cx="473075" cy="633730"/>
              </a:xfrm>
              <a:prstGeom prst="rect"/>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p14:cNvContentPartPr/>
              <p14:nvPr/>
            </p14:nvContentPartPr>
            <p14:xfrm>
              <a:off x="5046345" y="62230"/>
              <a:ext cx="241300" cy="259080"/>
            </p14:xfrm>
          </p:contentPart>
        </mc:Choice>
        <mc:Fallback xmlns="">
          <p:pic>
            <p:nvPicPr>
              <p:cNvPr id="54" name="墨迹 53"/>
            </p:nvPicPr>
            <p:blipFill>
              <a:blip r:embed="rId104"/>
            </p:blipFill>
            <p:spPr>
              <a:xfrm>
                <a:off x="5046345" y="62230"/>
                <a:ext cx="241300" cy="259080"/>
              </a:xfrm>
              <a:prstGeom prst="rect"/>
            </p:spPr>
          </p:pic>
        </mc:Fallback>
      </mc:AlternateContent>
      <mc:AlternateContent xmlns:mc="http://schemas.openxmlformats.org/markup-compatibility/2006" xmlns:p14="http://schemas.microsoft.com/office/powerpoint/2010/main">
        <mc:Choice Requires="p14">
          <p:contentPart p14:bwMode="auto" r:id="rId105">
            <p14:nvContentPartPr>
              <p14:cNvPr id="55" name="墨迹 54"/>
              <p14:cNvContentPartPr/>
              <p14:nvPr/>
            </p14:nvContentPartPr>
            <p14:xfrm>
              <a:off x="5349875" y="62230"/>
              <a:ext cx="35560" cy="71120"/>
            </p14:xfrm>
          </p:contentPart>
        </mc:Choice>
        <mc:Fallback xmlns="">
          <p:pic>
            <p:nvPicPr>
              <p:cNvPr id="55" name="墨迹 54"/>
            </p:nvPicPr>
            <p:blipFill>
              <a:blip r:embed="rId106"/>
            </p:blipFill>
            <p:spPr>
              <a:xfrm>
                <a:off x="5349875" y="62230"/>
                <a:ext cx="35560" cy="71120"/>
              </a:xfrm>
              <a:prstGeom prst="rect"/>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p14:cNvContentPartPr/>
              <p14:nvPr/>
            </p14:nvContentPartPr>
            <p14:xfrm>
              <a:off x="5198110" y="8890"/>
              <a:ext cx="250190" cy="321310"/>
            </p14:xfrm>
          </p:contentPart>
        </mc:Choice>
        <mc:Fallback xmlns="">
          <p:pic>
            <p:nvPicPr>
              <p:cNvPr id="56" name="墨迹 55"/>
            </p:nvPicPr>
            <p:blipFill>
              <a:blip r:embed="rId108"/>
            </p:blipFill>
            <p:spPr>
              <a:xfrm>
                <a:off x="5198110" y="8890"/>
                <a:ext cx="250190" cy="321310"/>
              </a:xfrm>
              <a:prstGeom prst="rect"/>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p14:cNvContentPartPr/>
              <p14:nvPr/>
            </p14:nvContentPartPr>
            <p14:xfrm>
              <a:off x="5483860" y="17780"/>
              <a:ext cx="116205" cy="106680"/>
            </p14:xfrm>
          </p:contentPart>
        </mc:Choice>
        <mc:Fallback xmlns="">
          <p:pic>
            <p:nvPicPr>
              <p:cNvPr id="57" name="墨迹 56"/>
            </p:nvPicPr>
            <p:blipFill>
              <a:blip r:embed="rId110"/>
            </p:blipFill>
            <p:spPr>
              <a:xfrm>
                <a:off x="5483860" y="17780"/>
                <a:ext cx="116205" cy="106680"/>
              </a:xfrm>
              <a:prstGeom prst="rect"/>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p14:cNvContentPartPr/>
              <p14:nvPr/>
            </p14:nvContentPartPr>
            <p14:xfrm>
              <a:off x="5483860" y="142875"/>
              <a:ext cx="116205" cy="222885"/>
            </p14:xfrm>
          </p:contentPart>
        </mc:Choice>
        <mc:Fallback xmlns="">
          <p:pic>
            <p:nvPicPr>
              <p:cNvPr id="58" name="墨迹 57"/>
            </p:nvPicPr>
            <p:blipFill>
              <a:blip r:embed="rId112"/>
            </p:blipFill>
            <p:spPr>
              <a:xfrm>
                <a:off x="5483860" y="142875"/>
                <a:ext cx="116205" cy="222885"/>
              </a:xfrm>
              <a:prstGeom prst="rect"/>
            </p:spPr>
          </p:pic>
        </mc:Fallback>
      </mc:AlternateContent>
      <mc:AlternateContent xmlns:mc="http://schemas.openxmlformats.org/markup-compatibility/2006" xmlns:p14="http://schemas.microsoft.com/office/powerpoint/2010/main">
        <mc:Choice Requires="p14">
          <p:contentPart p14:bwMode="auto" r:id="rId113">
            <p14:nvContentPartPr>
              <p14:cNvPr id="59" name="墨迹 58"/>
              <p14:cNvContentPartPr/>
              <p14:nvPr/>
            </p14:nvContentPartPr>
            <p14:xfrm>
              <a:off x="5519420" y="169545"/>
              <a:ext cx="250190" cy="249555"/>
            </p14:xfrm>
          </p:contentPart>
        </mc:Choice>
        <mc:Fallback xmlns="">
          <p:pic>
            <p:nvPicPr>
              <p:cNvPr id="59" name="墨迹 58"/>
            </p:nvPicPr>
            <p:blipFill>
              <a:blip r:embed="rId114"/>
            </p:blipFill>
            <p:spPr>
              <a:xfrm>
                <a:off x="5519420" y="169545"/>
                <a:ext cx="250190" cy="249555"/>
              </a:xfrm>
              <a:prstGeom prst="rect"/>
            </p:spPr>
          </p:pic>
        </mc:Fallback>
      </mc:AlternateContent>
      <mc:AlternateContent xmlns:mc="http://schemas.openxmlformats.org/markup-compatibility/2006" xmlns:p14="http://schemas.microsoft.com/office/powerpoint/2010/main">
        <mc:Choice Requires="p14">
          <p:contentPart p14:bwMode="auto" r:id="rId115">
            <p14:nvContentPartPr>
              <p14:cNvPr id="60" name="墨迹 59"/>
              <p14:cNvContentPartPr/>
              <p14:nvPr/>
            </p14:nvContentPartPr>
            <p14:xfrm>
              <a:off x="5090795" y="410210"/>
              <a:ext cx="732155" cy="71755"/>
            </p14:xfrm>
          </p:contentPart>
        </mc:Choice>
        <mc:Fallback xmlns="">
          <p:pic>
            <p:nvPicPr>
              <p:cNvPr id="60" name="墨迹 59"/>
            </p:nvPicPr>
            <p:blipFill>
              <a:blip r:embed="rId116"/>
            </p:blipFill>
            <p:spPr>
              <a:xfrm>
                <a:off x="5090795" y="410210"/>
                <a:ext cx="732155" cy="71755"/>
              </a:xfrm>
              <a:prstGeom prst="rect"/>
            </p:spPr>
          </p:pic>
        </mc:Fallback>
      </mc:AlternateContent>
      <mc:AlternateContent xmlns:mc="http://schemas.openxmlformats.org/markup-compatibility/2006" xmlns:p14="http://schemas.microsoft.com/office/powerpoint/2010/main">
        <mc:Choice Requires="p14">
          <p:contentPart p14:bwMode="auto" r:id="rId117">
            <p14:nvContentPartPr>
              <p14:cNvPr id="61" name="墨迹 60"/>
              <p14:cNvContentPartPr/>
              <p14:nvPr/>
            </p14:nvContentPartPr>
            <p14:xfrm>
              <a:off x="6153785" y="0"/>
              <a:ext cx="160655" cy="151765"/>
            </p14:xfrm>
          </p:contentPart>
        </mc:Choice>
        <mc:Fallback xmlns="">
          <p:pic>
            <p:nvPicPr>
              <p:cNvPr id="61" name="墨迹 60"/>
            </p:nvPicPr>
            <p:blipFill>
              <a:blip r:embed="rId118"/>
            </p:blipFill>
            <p:spPr>
              <a:xfrm>
                <a:off x="6153785" y="0"/>
                <a:ext cx="160655" cy="151765"/>
              </a:xfrm>
              <a:prstGeom prst="rect"/>
            </p:spPr>
          </p:pic>
        </mc:Fallback>
      </mc:AlternateContent>
      <mc:AlternateContent xmlns:mc="http://schemas.openxmlformats.org/markup-compatibility/2006" xmlns:p14="http://schemas.microsoft.com/office/powerpoint/2010/main">
        <mc:Choice Requires="p14">
          <p:contentPart p14:bwMode="auto" r:id="rId119">
            <p14:nvContentPartPr>
              <p14:cNvPr id="62" name="墨迹 61"/>
              <p14:cNvContentPartPr/>
              <p14:nvPr/>
            </p14:nvContentPartPr>
            <p14:xfrm>
              <a:off x="6100445" y="115570"/>
              <a:ext cx="213995" cy="259080"/>
            </p14:xfrm>
          </p:contentPart>
        </mc:Choice>
        <mc:Fallback xmlns="">
          <p:pic>
            <p:nvPicPr>
              <p:cNvPr id="62" name="墨迹 61"/>
            </p:nvPicPr>
            <p:blipFill>
              <a:blip r:embed="rId120"/>
            </p:blipFill>
            <p:spPr>
              <a:xfrm>
                <a:off x="6100445" y="115570"/>
                <a:ext cx="213995" cy="259080"/>
              </a:xfrm>
              <a:prstGeom prst="rect"/>
            </p:spPr>
          </p:pic>
        </mc:Fallback>
      </mc:AlternateContent>
      <mc:AlternateContent xmlns:mc="http://schemas.openxmlformats.org/markup-compatibility/2006" xmlns:p14="http://schemas.microsoft.com/office/powerpoint/2010/main">
        <mc:Choice Requires="p14">
          <p:contentPart p14:bwMode="auto" r:id="rId121">
            <p14:nvContentPartPr>
              <p14:cNvPr id="63" name="墨迹 62"/>
              <p14:cNvContentPartPr/>
              <p14:nvPr/>
            </p14:nvContentPartPr>
            <p14:xfrm>
              <a:off x="6332220" y="62230"/>
              <a:ext cx="151765" cy="44450"/>
            </p14:xfrm>
          </p:contentPart>
        </mc:Choice>
        <mc:Fallback xmlns="">
          <p:pic>
            <p:nvPicPr>
              <p:cNvPr id="63" name="墨迹 62"/>
            </p:nvPicPr>
            <p:blipFill>
              <a:blip r:embed="rId122"/>
            </p:blipFill>
            <p:spPr>
              <a:xfrm>
                <a:off x="6332220" y="62230"/>
                <a:ext cx="151765" cy="44450"/>
              </a:xfrm>
              <a:prstGeom prst="rect"/>
            </p:spPr>
          </p:pic>
        </mc:Fallback>
      </mc:AlternateContent>
      <mc:AlternateContent xmlns:mc="http://schemas.openxmlformats.org/markup-compatibility/2006" xmlns:p14="http://schemas.microsoft.com/office/powerpoint/2010/main">
        <mc:Choice Requires="p14">
          <p:contentPart p14:bwMode="auto" r:id="rId123">
            <p14:nvContentPartPr>
              <p14:cNvPr id="64" name="墨迹 63"/>
              <p14:cNvContentPartPr/>
              <p14:nvPr/>
            </p14:nvContentPartPr>
            <p14:xfrm>
              <a:off x="6368415" y="0"/>
              <a:ext cx="178435" cy="356870"/>
            </p14:xfrm>
          </p:contentPart>
        </mc:Choice>
        <mc:Fallback xmlns="">
          <p:pic>
            <p:nvPicPr>
              <p:cNvPr id="64" name="墨迹 63"/>
            </p:nvPicPr>
            <p:blipFill>
              <a:blip r:embed="rId124"/>
            </p:blipFill>
            <p:spPr>
              <a:xfrm>
                <a:off x="6368415" y="0"/>
                <a:ext cx="178435" cy="356870"/>
              </a:xfrm>
              <a:prstGeom prst="rect"/>
            </p:spPr>
          </p:pic>
        </mc:Fallback>
      </mc:AlternateContent>
      <mc:AlternateContent xmlns:mc="http://schemas.openxmlformats.org/markup-compatibility/2006" xmlns:p14="http://schemas.microsoft.com/office/powerpoint/2010/main">
        <mc:Choice Requires="p14">
          <p:contentPart p14:bwMode="auto" r:id="rId125">
            <p14:nvContentPartPr>
              <p14:cNvPr id="65" name="墨迹 64"/>
              <p14:cNvContentPartPr/>
              <p14:nvPr/>
            </p14:nvContentPartPr>
            <p14:xfrm>
              <a:off x="6332220" y="160655"/>
              <a:ext cx="214630" cy="115570"/>
            </p14:xfrm>
          </p:contentPart>
        </mc:Choice>
        <mc:Fallback xmlns="">
          <p:pic>
            <p:nvPicPr>
              <p:cNvPr id="65" name="墨迹 64"/>
            </p:nvPicPr>
            <p:blipFill>
              <a:blip r:embed="rId126"/>
            </p:blipFill>
            <p:spPr>
              <a:xfrm>
                <a:off x="6332220" y="160655"/>
                <a:ext cx="214630" cy="115570"/>
              </a:xfrm>
              <a:prstGeom prst="rect"/>
            </p:spPr>
          </p:pic>
        </mc:Fallback>
      </mc:AlternateContent>
      <mc:AlternateContent xmlns:mc="http://schemas.openxmlformats.org/markup-compatibility/2006" xmlns:p14="http://schemas.microsoft.com/office/powerpoint/2010/main">
        <mc:Choice Requires="p14">
          <p:contentPart p14:bwMode="auto" r:id="rId127">
            <p14:nvContentPartPr>
              <p14:cNvPr id="66" name="墨迹 65"/>
              <p14:cNvContentPartPr/>
              <p14:nvPr/>
            </p14:nvContentPartPr>
            <p14:xfrm>
              <a:off x="6483985" y="71120"/>
              <a:ext cx="205740" cy="330200"/>
            </p14:xfrm>
          </p:contentPart>
        </mc:Choice>
        <mc:Fallback xmlns="">
          <p:pic>
            <p:nvPicPr>
              <p:cNvPr id="66" name="墨迹 65"/>
            </p:nvPicPr>
            <p:blipFill>
              <a:blip r:embed="rId128"/>
            </p:blipFill>
            <p:spPr>
              <a:xfrm>
                <a:off x="6483985" y="71120"/>
                <a:ext cx="205740" cy="330200"/>
              </a:xfrm>
              <a:prstGeom prst="rect"/>
            </p:spPr>
          </p:pic>
        </mc:Fallback>
      </mc:AlternateContent>
      <mc:AlternateContent xmlns:mc="http://schemas.openxmlformats.org/markup-compatibility/2006" xmlns:p14="http://schemas.microsoft.com/office/powerpoint/2010/main">
        <mc:Choice Requires="p14">
          <p:contentPart p14:bwMode="auto" r:id="rId129">
            <p14:nvContentPartPr>
              <p14:cNvPr id="67" name="墨迹 66"/>
              <p14:cNvContentPartPr/>
              <p14:nvPr/>
            </p14:nvContentPartPr>
            <p14:xfrm>
              <a:off x="6600190" y="71120"/>
              <a:ext cx="276860" cy="116205"/>
            </p14:xfrm>
          </p:contentPart>
        </mc:Choice>
        <mc:Fallback xmlns="">
          <p:pic>
            <p:nvPicPr>
              <p:cNvPr id="67" name="墨迹 66"/>
            </p:nvPicPr>
            <p:blipFill>
              <a:blip r:embed="rId130"/>
            </p:blipFill>
            <p:spPr>
              <a:xfrm>
                <a:off x="6600190" y="71120"/>
                <a:ext cx="276860" cy="116205"/>
              </a:xfrm>
              <a:prstGeom prst="rect"/>
            </p:spPr>
          </p:pic>
        </mc:Fallback>
      </mc:AlternateContent>
      <mc:AlternateContent xmlns:mc="http://schemas.openxmlformats.org/markup-compatibility/2006" xmlns:p14="http://schemas.microsoft.com/office/powerpoint/2010/main">
        <mc:Choice Requires="p14">
          <p:contentPart p14:bwMode="auto" r:id="rId131">
            <p14:nvContentPartPr>
              <p14:cNvPr id="68" name="墨迹 67"/>
              <p14:cNvContentPartPr/>
              <p14:nvPr/>
            </p14:nvContentPartPr>
            <p14:xfrm>
              <a:off x="6751955" y="276225"/>
              <a:ext cx="151765" cy="125095"/>
            </p14:xfrm>
          </p:contentPart>
        </mc:Choice>
        <mc:Fallback xmlns="">
          <p:pic>
            <p:nvPicPr>
              <p:cNvPr id="68" name="墨迹 67"/>
            </p:nvPicPr>
            <p:blipFill>
              <a:blip r:embed="rId132"/>
            </p:blipFill>
            <p:spPr>
              <a:xfrm>
                <a:off x="6751955" y="276225"/>
                <a:ext cx="151765" cy="125095"/>
              </a:xfrm>
              <a:prstGeom prst="rect"/>
            </p:spPr>
          </p:pic>
        </mc:Fallback>
      </mc:AlternateContent>
      <mc:AlternateContent xmlns:mc="http://schemas.openxmlformats.org/markup-compatibility/2006" xmlns:p14="http://schemas.microsoft.com/office/powerpoint/2010/main">
        <mc:Choice Requires="p14">
          <p:contentPart p14:bwMode="auto" r:id="rId133">
            <p14:nvContentPartPr>
              <p14:cNvPr id="69" name="墨迹 68"/>
              <p14:cNvContentPartPr/>
              <p14:nvPr/>
            </p14:nvContentPartPr>
            <p14:xfrm>
              <a:off x="6671945" y="240665"/>
              <a:ext cx="107315" cy="133985"/>
            </p14:xfrm>
          </p:contentPart>
        </mc:Choice>
        <mc:Fallback xmlns="">
          <p:pic>
            <p:nvPicPr>
              <p:cNvPr id="69" name="墨迹 68"/>
            </p:nvPicPr>
            <p:blipFill>
              <a:blip r:embed="rId134"/>
            </p:blipFill>
            <p:spPr>
              <a:xfrm>
                <a:off x="6671945" y="240665"/>
                <a:ext cx="107315" cy="133985"/>
              </a:xfrm>
              <a:prstGeom prst="rect"/>
            </p:spPr>
          </p:pic>
        </mc:Fallback>
      </mc:AlternateContent>
      <mc:AlternateContent xmlns:mc="http://schemas.openxmlformats.org/markup-compatibility/2006" xmlns:p14="http://schemas.microsoft.com/office/powerpoint/2010/main">
        <mc:Choice Requires="p14">
          <p:contentPart p14:bwMode="auto" r:id="rId135">
            <p14:nvContentPartPr>
              <p14:cNvPr id="70" name="墨迹 69"/>
              <p14:cNvContentPartPr/>
              <p14:nvPr/>
            </p14:nvContentPartPr>
            <p14:xfrm>
              <a:off x="6993255" y="44450"/>
              <a:ext cx="160655" cy="276860"/>
            </p14:xfrm>
          </p:contentPart>
        </mc:Choice>
        <mc:Fallback xmlns="">
          <p:pic>
            <p:nvPicPr>
              <p:cNvPr id="70" name="墨迹 69"/>
            </p:nvPicPr>
            <p:blipFill>
              <a:blip r:embed="rId136"/>
            </p:blipFill>
            <p:spPr>
              <a:xfrm>
                <a:off x="6993255" y="44450"/>
                <a:ext cx="160655" cy="276860"/>
              </a:xfrm>
              <a:prstGeom prst="rect"/>
            </p:spPr>
          </p:pic>
        </mc:Fallback>
      </mc:AlternateContent>
      <mc:AlternateContent xmlns:mc="http://schemas.openxmlformats.org/markup-compatibility/2006" xmlns:p14="http://schemas.microsoft.com/office/powerpoint/2010/main">
        <mc:Choice Requires="p14">
          <p:contentPart p14:bwMode="auto" r:id="rId137">
            <p14:nvContentPartPr>
              <p14:cNvPr id="71" name="墨迹 70"/>
              <p14:cNvContentPartPr/>
              <p14:nvPr/>
            </p14:nvContentPartPr>
            <p14:xfrm>
              <a:off x="7109460" y="151765"/>
              <a:ext cx="169545" cy="240665"/>
            </p14:xfrm>
          </p:contentPart>
        </mc:Choice>
        <mc:Fallback xmlns="">
          <p:pic>
            <p:nvPicPr>
              <p:cNvPr id="71" name="墨迹 70"/>
            </p:nvPicPr>
            <p:blipFill>
              <a:blip r:embed="rId138"/>
            </p:blipFill>
            <p:spPr>
              <a:xfrm>
                <a:off x="7109460" y="151765"/>
                <a:ext cx="169545" cy="240665"/>
              </a:xfrm>
              <a:prstGeom prst="rect"/>
            </p:spPr>
          </p:pic>
        </mc:Fallback>
      </mc:AlternateContent>
      <mc:AlternateContent xmlns:mc="http://schemas.openxmlformats.org/markup-compatibility/2006" xmlns:p14="http://schemas.microsoft.com/office/powerpoint/2010/main">
        <mc:Choice Requires="p14">
          <p:contentPart p14:bwMode="auto" r:id="rId139">
            <p14:nvContentPartPr>
              <p14:cNvPr id="72" name="墨迹 71"/>
              <p14:cNvContentPartPr/>
              <p14:nvPr/>
            </p14:nvContentPartPr>
            <p14:xfrm>
              <a:off x="7091680" y="267335"/>
              <a:ext cx="107315" cy="80645"/>
            </p14:xfrm>
          </p:contentPart>
        </mc:Choice>
        <mc:Fallback xmlns="">
          <p:pic>
            <p:nvPicPr>
              <p:cNvPr id="72" name="墨迹 71"/>
            </p:nvPicPr>
            <p:blipFill>
              <a:blip r:embed="rId140"/>
            </p:blipFill>
            <p:spPr>
              <a:xfrm>
                <a:off x="7091680" y="267335"/>
                <a:ext cx="107315" cy="80645"/>
              </a:xfrm>
              <a:prstGeom prst="rect"/>
            </p:spPr>
          </p:pic>
        </mc:Fallback>
      </mc:AlternateContent>
      <mc:AlternateContent xmlns:mc="http://schemas.openxmlformats.org/markup-compatibility/2006" xmlns:p14="http://schemas.microsoft.com/office/powerpoint/2010/main">
        <mc:Choice Requires="p14">
          <p:contentPart p14:bwMode="auto" r:id="rId141">
            <p14:nvContentPartPr>
              <p14:cNvPr id="73" name="墨迹 72"/>
              <p14:cNvContentPartPr/>
              <p14:nvPr/>
            </p14:nvContentPartPr>
            <p14:xfrm>
              <a:off x="7153910" y="240665"/>
              <a:ext cx="53975" cy="107315"/>
            </p14:xfrm>
          </p:contentPart>
        </mc:Choice>
        <mc:Fallback xmlns="">
          <p:pic>
            <p:nvPicPr>
              <p:cNvPr id="73" name="墨迹 72"/>
            </p:nvPicPr>
            <p:blipFill>
              <a:blip r:embed="rId142"/>
            </p:blipFill>
            <p:spPr>
              <a:xfrm>
                <a:off x="7153910" y="240665"/>
                <a:ext cx="53975" cy="107315"/>
              </a:xfrm>
              <a:prstGeom prst="rect"/>
            </p:spPr>
          </p:pic>
        </mc:Fallback>
      </mc:AlternateContent>
      <mc:AlternateContent xmlns:mc="http://schemas.openxmlformats.org/markup-compatibility/2006" xmlns:p14="http://schemas.microsoft.com/office/powerpoint/2010/main">
        <mc:Choice Requires="p14">
          <p:contentPart p14:bwMode="auto" r:id="rId143">
            <p14:nvContentPartPr>
              <p14:cNvPr id="74" name="墨迹 73"/>
              <p14:cNvContentPartPr/>
              <p14:nvPr/>
            </p14:nvContentPartPr>
            <p14:xfrm>
              <a:off x="7663180" y="169545"/>
              <a:ext cx="125095" cy="285750"/>
            </p14:xfrm>
          </p:contentPart>
        </mc:Choice>
        <mc:Fallback xmlns="">
          <p:pic>
            <p:nvPicPr>
              <p:cNvPr id="74" name="墨迹 73"/>
            </p:nvPicPr>
            <p:blipFill>
              <a:blip r:embed="rId144"/>
            </p:blipFill>
            <p:spPr>
              <a:xfrm>
                <a:off x="7663180" y="169545"/>
                <a:ext cx="125095" cy="285750"/>
              </a:xfrm>
              <a:prstGeom prst="rect"/>
            </p:spPr>
          </p:pic>
        </mc:Fallback>
      </mc:AlternateContent>
      <mc:AlternateContent xmlns:mc="http://schemas.openxmlformats.org/markup-compatibility/2006" xmlns:p14="http://schemas.microsoft.com/office/powerpoint/2010/main">
        <mc:Choice Requires="p14">
          <p:contentPart p14:bwMode="auto" r:id="rId145">
            <p14:nvContentPartPr>
              <p14:cNvPr id="75" name="墨迹 74"/>
              <p14:cNvContentPartPr/>
              <p14:nvPr/>
            </p14:nvContentPartPr>
            <p14:xfrm>
              <a:off x="7832725" y="312420"/>
              <a:ext cx="142875" cy="360"/>
            </p14:xfrm>
          </p:contentPart>
        </mc:Choice>
        <mc:Fallback xmlns="">
          <p:pic>
            <p:nvPicPr>
              <p:cNvPr id="75" name="墨迹 74"/>
            </p:nvPicPr>
            <p:blipFill>
              <a:blip r:embed="rId146"/>
            </p:blipFill>
            <p:spPr>
              <a:xfrm>
                <a:off x="7832725" y="312420"/>
                <a:ext cx="142875" cy="360"/>
              </a:xfrm>
              <a:prstGeom prst="rect"/>
            </p:spPr>
          </p:pic>
        </mc:Fallback>
      </mc:AlternateContent>
      <mc:AlternateContent xmlns:mc="http://schemas.openxmlformats.org/markup-compatibility/2006" xmlns:p14="http://schemas.microsoft.com/office/powerpoint/2010/main">
        <mc:Choice Requires="p14">
          <p:contentPart p14:bwMode="auto" r:id="rId147">
            <p14:nvContentPartPr>
              <p14:cNvPr id="76" name="墨迹 75"/>
              <p14:cNvContentPartPr/>
              <p14:nvPr/>
            </p14:nvContentPartPr>
            <p14:xfrm>
              <a:off x="7948930" y="160655"/>
              <a:ext cx="259080" cy="330200"/>
            </p14:xfrm>
          </p:contentPart>
        </mc:Choice>
        <mc:Fallback xmlns="">
          <p:pic>
            <p:nvPicPr>
              <p:cNvPr id="76" name="墨迹 75"/>
            </p:nvPicPr>
            <p:blipFill>
              <a:blip r:embed="rId148"/>
            </p:blipFill>
            <p:spPr>
              <a:xfrm>
                <a:off x="7948930" y="160655"/>
                <a:ext cx="259080" cy="330200"/>
              </a:xfrm>
              <a:prstGeom prst="rect"/>
            </p:spPr>
          </p:pic>
        </mc:Fallback>
      </mc:AlternateContent>
      <mc:AlternateContent xmlns:mc="http://schemas.openxmlformats.org/markup-compatibility/2006" xmlns:p14="http://schemas.microsoft.com/office/powerpoint/2010/main">
        <mc:Choice Requires="p14">
          <p:contentPart p14:bwMode="auto" r:id="rId149">
            <p14:nvContentPartPr>
              <p14:cNvPr id="77" name="墨迹 76"/>
              <p14:cNvContentPartPr/>
              <p14:nvPr/>
            </p14:nvContentPartPr>
            <p14:xfrm>
              <a:off x="8100695" y="339090"/>
              <a:ext cx="196850" cy="151765"/>
            </p14:xfrm>
          </p:contentPart>
        </mc:Choice>
        <mc:Fallback xmlns="">
          <p:pic>
            <p:nvPicPr>
              <p:cNvPr id="77" name="墨迹 76"/>
            </p:nvPicPr>
            <p:blipFill>
              <a:blip r:embed="rId150"/>
            </p:blipFill>
            <p:spPr>
              <a:xfrm>
                <a:off x="8100695" y="339090"/>
                <a:ext cx="196850" cy="151765"/>
              </a:xfrm>
              <a:prstGeom prst="rect"/>
            </p:spPr>
          </p:pic>
        </mc:Fallback>
      </mc:AlternateContent>
      <mc:AlternateContent xmlns:mc="http://schemas.openxmlformats.org/markup-compatibility/2006" xmlns:p14="http://schemas.microsoft.com/office/powerpoint/2010/main">
        <mc:Choice Requires="p14">
          <p:contentPart p14:bwMode="auto" r:id="rId151">
            <p14:nvContentPartPr>
              <p14:cNvPr id="78" name="墨迹 77"/>
              <p14:cNvContentPartPr/>
              <p14:nvPr/>
            </p14:nvContentPartPr>
            <p14:xfrm>
              <a:off x="8324215" y="142875"/>
              <a:ext cx="160655" cy="356870"/>
            </p14:xfrm>
          </p:contentPart>
        </mc:Choice>
        <mc:Fallback xmlns="">
          <p:pic>
            <p:nvPicPr>
              <p:cNvPr id="78" name="墨迹 77"/>
            </p:nvPicPr>
            <p:blipFill>
              <a:blip r:embed="rId152"/>
            </p:blipFill>
            <p:spPr>
              <a:xfrm>
                <a:off x="8324215" y="142875"/>
                <a:ext cx="160655" cy="356870"/>
              </a:xfrm>
              <a:prstGeom prst="rect"/>
            </p:spPr>
          </p:pic>
        </mc:Fallback>
      </mc:AlternateContent>
      <mc:AlternateContent xmlns:mc="http://schemas.openxmlformats.org/markup-compatibility/2006" xmlns:p14="http://schemas.microsoft.com/office/powerpoint/2010/main">
        <mc:Choice Requires="p14">
          <p:contentPart p14:bwMode="auto" r:id="rId153">
            <p14:nvContentPartPr>
              <p14:cNvPr id="79" name="墨迹 78"/>
              <p14:cNvContentPartPr/>
              <p14:nvPr/>
            </p14:nvContentPartPr>
            <p14:xfrm>
              <a:off x="8654415" y="187325"/>
              <a:ext cx="161290" cy="107315"/>
            </p14:xfrm>
          </p:contentPart>
        </mc:Choice>
        <mc:Fallback xmlns="">
          <p:pic>
            <p:nvPicPr>
              <p:cNvPr id="79" name="墨迹 78"/>
            </p:nvPicPr>
            <p:blipFill>
              <a:blip r:embed="rId154"/>
            </p:blipFill>
            <p:spPr>
              <a:xfrm>
                <a:off x="8654415" y="187325"/>
                <a:ext cx="161290" cy="107315"/>
              </a:xfrm>
              <a:prstGeom prst="rect"/>
            </p:spPr>
          </p:pic>
        </mc:Fallback>
      </mc:AlternateContent>
      <mc:AlternateContent xmlns:mc="http://schemas.openxmlformats.org/markup-compatibility/2006" xmlns:p14="http://schemas.microsoft.com/office/powerpoint/2010/main">
        <mc:Choice Requires="p14">
          <p:contentPart p14:bwMode="auto" r:id="rId155">
            <p14:nvContentPartPr>
              <p14:cNvPr id="80" name="墨迹 79"/>
              <p14:cNvContentPartPr/>
              <p14:nvPr/>
            </p14:nvContentPartPr>
            <p14:xfrm>
              <a:off x="8618855" y="222885"/>
              <a:ext cx="223520" cy="151765"/>
            </p14:xfrm>
          </p:contentPart>
        </mc:Choice>
        <mc:Fallback xmlns="">
          <p:pic>
            <p:nvPicPr>
              <p:cNvPr id="80" name="墨迹 79"/>
            </p:nvPicPr>
            <p:blipFill>
              <a:blip r:embed="rId156"/>
            </p:blipFill>
            <p:spPr>
              <a:xfrm>
                <a:off x="8618855" y="222885"/>
                <a:ext cx="223520" cy="151765"/>
              </a:xfrm>
              <a:prstGeom prst="rect"/>
            </p:spPr>
          </p:pic>
        </mc:Fallback>
      </mc:AlternateContent>
      <mc:AlternateContent xmlns:mc="http://schemas.openxmlformats.org/markup-compatibility/2006" xmlns:p14="http://schemas.microsoft.com/office/powerpoint/2010/main">
        <mc:Choice Requires="p14">
          <p:contentPart p14:bwMode="auto" r:id="rId157">
            <p14:nvContentPartPr>
              <p14:cNvPr id="81" name="墨迹 80"/>
              <p14:cNvContentPartPr/>
              <p14:nvPr/>
            </p14:nvContentPartPr>
            <p14:xfrm>
              <a:off x="8726170" y="401320"/>
              <a:ext cx="116205" cy="17780"/>
            </p14:xfrm>
          </p:contentPart>
        </mc:Choice>
        <mc:Fallback xmlns="">
          <p:pic>
            <p:nvPicPr>
              <p:cNvPr id="81" name="墨迹 80"/>
            </p:nvPicPr>
            <p:blipFill>
              <a:blip r:embed="rId158"/>
            </p:blipFill>
            <p:spPr>
              <a:xfrm>
                <a:off x="8726170" y="401320"/>
                <a:ext cx="116205" cy="17780"/>
              </a:xfrm>
              <a:prstGeom prst="rect"/>
            </p:spPr>
          </p:pic>
        </mc:Fallback>
      </mc:AlternateContent>
      <mc:AlternateContent xmlns:mc="http://schemas.openxmlformats.org/markup-compatibility/2006" xmlns:p14="http://schemas.microsoft.com/office/powerpoint/2010/main">
        <mc:Choice Requires="p14">
          <p:contentPart p14:bwMode="auto" r:id="rId159">
            <p14:nvContentPartPr>
              <p14:cNvPr id="82" name="墨迹 81"/>
              <p14:cNvContentPartPr/>
              <p14:nvPr/>
            </p14:nvContentPartPr>
            <p14:xfrm>
              <a:off x="8708390" y="374650"/>
              <a:ext cx="133985" cy="259080"/>
            </p14:xfrm>
          </p:contentPart>
        </mc:Choice>
        <mc:Fallback xmlns="">
          <p:pic>
            <p:nvPicPr>
              <p:cNvPr id="82" name="墨迹 81"/>
            </p:nvPicPr>
            <p:blipFill>
              <a:blip r:embed="rId160"/>
            </p:blipFill>
            <p:spPr>
              <a:xfrm>
                <a:off x="8708390" y="374650"/>
                <a:ext cx="133985" cy="259080"/>
              </a:xfrm>
              <a:prstGeom prst="rect"/>
            </p:spPr>
          </p:pic>
        </mc:Fallback>
      </mc:AlternateContent>
      <mc:AlternateContent xmlns:mc="http://schemas.openxmlformats.org/markup-compatibility/2006" xmlns:p14="http://schemas.microsoft.com/office/powerpoint/2010/main">
        <mc:Choice Requires="p14">
          <p:contentPart p14:bwMode="auto" r:id="rId161">
            <p14:nvContentPartPr>
              <p14:cNvPr id="83" name="墨迹 82"/>
              <p14:cNvContentPartPr/>
              <p14:nvPr/>
            </p14:nvContentPartPr>
            <p14:xfrm>
              <a:off x="8860155" y="330200"/>
              <a:ext cx="169545" cy="8890"/>
            </p14:xfrm>
          </p:contentPart>
        </mc:Choice>
        <mc:Fallback xmlns="">
          <p:pic>
            <p:nvPicPr>
              <p:cNvPr id="83" name="墨迹 82"/>
            </p:nvPicPr>
            <p:blipFill>
              <a:blip r:embed="rId162"/>
            </p:blipFill>
            <p:spPr>
              <a:xfrm>
                <a:off x="8860155" y="330200"/>
                <a:ext cx="169545" cy="8890"/>
              </a:xfrm>
              <a:prstGeom prst="rect"/>
            </p:spPr>
          </p:pic>
        </mc:Fallback>
      </mc:AlternateContent>
      <mc:AlternateContent xmlns:mc="http://schemas.openxmlformats.org/markup-compatibility/2006" xmlns:p14="http://schemas.microsoft.com/office/powerpoint/2010/main">
        <mc:Choice Requires="p14">
          <p:contentPart p14:bwMode="auto" r:id="rId163">
            <p14:nvContentPartPr>
              <p14:cNvPr id="84" name="墨迹 83"/>
              <p14:cNvContentPartPr/>
              <p14:nvPr/>
            </p14:nvContentPartPr>
            <p14:xfrm>
              <a:off x="8967470" y="294640"/>
              <a:ext cx="44450" cy="106680"/>
            </p14:xfrm>
          </p:contentPart>
        </mc:Choice>
        <mc:Fallback xmlns="">
          <p:pic>
            <p:nvPicPr>
              <p:cNvPr id="84" name="墨迹 83"/>
            </p:nvPicPr>
            <p:blipFill>
              <a:blip r:embed="rId164"/>
            </p:blipFill>
            <p:spPr>
              <a:xfrm>
                <a:off x="8967470" y="294640"/>
                <a:ext cx="44450" cy="106680"/>
              </a:xfrm>
              <a:prstGeom prst="rect"/>
            </p:spPr>
          </p:pic>
        </mc:Fallback>
      </mc:AlternateContent>
      <mc:AlternateContent xmlns:mc="http://schemas.openxmlformats.org/markup-compatibility/2006" xmlns:p14="http://schemas.microsoft.com/office/powerpoint/2010/main">
        <mc:Choice Requires="p14">
          <p:contentPart p14:bwMode="auto" r:id="rId165">
            <p14:nvContentPartPr>
              <p14:cNvPr id="85" name="墨迹 84"/>
              <p14:cNvContentPartPr/>
              <p14:nvPr/>
            </p14:nvContentPartPr>
            <p14:xfrm>
              <a:off x="8877935" y="285750"/>
              <a:ext cx="205740" cy="249555"/>
            </p14:xfrm>
          </p:contentPart>
        </mc:Choice>
        <mc:Fallback xmlns="">
          <p:pic>
            <p:nvPicPr>
              <p:cNvPr id="85" name="墨迹 84"/>
            </p:nvPicPr>
            <p:blipFill>
              <a:blip r:embed="rId166"/>
            </p:blipFill>
            <p:spPr>
              <a:xfrm>
                <a:off x="8877935" y="285750"/>
                <a:ext cx="205740" cy="249555"/>
              </a:xfrm>
              <a:prstGeom prst="rect"/>
            </p:spPr>
          </p:pic>
        </mc:Fallback>
      </mc:AlternateContent>
      <mc:AlternateContent xmlns:mc="http://schemas.openxmlformats.org/markup-compatibility/2006" xmlns:p14="http://schemas.microsoft.com/office/powerpoint/2010/main">
        <mc:Choice Requires="p14">
          <p:contentPart p14:bwMode="auto" r:id="rId167">
            <p14:nvContentPartPr>
              <p14:cNvPr id="86" name="墨迹 85"/>
              <p14:cNvContentPartPr/>
              <p14:nvPr/>
            </p14:nvContentPartPr>
            <p14:xfrm>
              <a:off x="8869045" y="392430"/>
              <a:ext cx="250190" cy="89535"/>
            </p14:xfrm>
          </p:contentPart>
        </mc:Choice>
        <mc:Fallback xmlns="">
          <p:pic>
            <p:nvPicPr>
              <p:cNvPr id="86" name="墨迹 85"/>
            </p:nvPicPr>
            <p:blipFill>
              <a:blip r:embed="rId168"/>
            </p:blipFill>
            <p:spPr>
              <a:xfrm>
                <a:off x="8869045" y="392430"/>
                <a:ext cx="250190" cy="89535"/>
              </a:xfrm>
              <a:prstGeom prst="rect"/>
            </p:spPr>
          </p:pic>
        </mc:Fallback>
      </mc:AlternateContent>
      <mc:AlternateContent xmlns:mc="http://schemas.openxmlformats.org/markup-compatibility/2006" xmlns:p14="http://schemas.microsoft.com/office/powerpoint/2010/main">
        <mc:Choice Requires="p14">
          <p:contentPart p14:bwMode="auto" r:id="rId169">
            <p14:nvContentPartPr>
              <p14:cNvPr id="87" name="墨迹 86"/>
              <p14:cNvContentPartPr/>
              <p14:nvPr/>
            </p14:nvContentPartPr>
            <p14:xfrm>
              <a:off x="9020810" y="294640"/>
              <a:ext cx="196850" cy="222885"/>
            </p14:xfrm>
          </p:contentPart>
        </mc:Choice>
        <mc:Fallback xmlns="">
          <p:pic>
            <p:nvPicPr>
              <p:cNvPr id="87" name="墨迹 86"/>
            </p:nvPicPr>
            <p:blipFill>
              <a:blip r:embed="rId170"/>
            </p:blipFill>
            <p:spPr>
              <a:xfrm>
                <a:off x="9020810" y="294640"/>
                <a:ext cx="196850" cy="222885"/>
              </a:xfrm>
              <a:prstGeom prst="rect"/>
            </p:spPr>
          </p:pic>
        </mc:Fallback>
      </mc:AlternateContent>
      <mc:AlternateContent xmlns:mc="http://schemas.openxmlformats.org/markup-compatibility/2006" xmlns:p14="http://schemas.microsoft.com/office/powerpoint/2010/main">
        <mc:Choice Requires="p14">
          <p:contentPart p14:bwMode="auto" r:id="rId171">
            <p14:nvContentPartPr>
              <p14:cNvPr id="88" name="墨迹 87"/>
              <p14:cNvContentPartPr/>
              <p14:nvPr/>
            </p14:nvContentPartPr>
            <p14:xfrm>
              <a:off x="9056370" y="437515"/>
              <a:ext cx="214630" cy="133985"/>
            </p14:xfrm>
          </p:contentPart>
        </mc:Choice>
        <mc:Fallback xmlns="">
          <p:pic>
            <p:nvPicPr>
              <p:cNvPr id="88" name="墨迹 87"/>
            </p:nvPicPr>
            <p:blipFill>
              <a:blip r:embed="rId172"/>
            </p:blipFill>
            <p:spPr>
              <a:xfrm>
                <a:off x="9056370" y="437515"/>
                <a:ext cx="214630" cy="133985"/>
              </a:xfrm>
              <a:prstGeom prst="rect"/>
            </p:spPr>
          </p:pic>
        </mc:Fallback>
      </mc:AlternateContent>
      <mc:AlternateContent xmlns:mc="http://schemas.openxmlformats.org/markup-compatibility/2006" xmlns:p14="http://schemas.microsoft.com/office/powerpoint/2010/main">
        <mc:Choice Requires="p14">
          <p:contentPart p14:bwMode="auto" r:id="rId173">
            <p14:nvContentPartPr>
              <p14:cNvPr id="89" name="墨迹 88"/>
              <p14:cNvContentPartPr/>
              <p14:nvPr/>
            </p14:nvContentPartPr>
            <p14:xfrm>
              <a:off x="7904480" y="794385"/>
              <a:ext cx="107315" cy="35560"/>
            </p14:xfrm>
          </p:contentPart>
        </mc:Choice>
        <mc:Fallback xmlns="">
          <p:pic>
            <p:nvPicPr>
              <p:cNvPr id="89" name="墨迹 88"/>
            </p:nvPicPr>
            <p:blipFill>
              <a:blip r:embed="rId174"/>
            </p:blipFill>
            <p:spPr>
              <a:xfrm>
                <a:off x="7904480" y="794385"/>
                <a:ext cx="107315" cy="35560"/>
              </a:xfrm>
              <a:prstGeom prst="rect"/>
            </p:spPr>
          </p:pic>
        </mc:Fallback>
      </mc:AlternateContent>
      <mc:AlternateContent xmlns:mc="http://schemas.openxmlformats.org/markup-compatibility/2006" xmlns:p14="http://schemas.microsoft.com/office/powerpoint/2010/main">
        <mc:Choice Requires="p14">
          <p:contentPart p14:bwMode="auto" r:id="rId175">
            <p14:nvContentPartPr>
              <p14:cNvPr id="90" name="墨迹 89"/>
              <p14:cNvContentPartPr/>
              <p14:nvPr/>
            </p14:nvContentPartPr>
            <p14:xfrm>
              <a:off x="7797165" y="937260"/>
              <a:ext cx="214630" cy="53340"/>
            </p14:xfrm>
          </p:contentPart>
        </mc:Choice>
        <mc:Fallback xmlns="">
          <p:pic>
            <p:nvPicPr>
              <p:cNvPr id="90" name="墨迹 89"/>
            </p:nvPicPr>
            <p:blipFill>
              <a:blip r:embed="rId176"/>
            </p:blipFill>
            <p:spPr>
              <a:xfrm>
                <a:off x="7797165" y="937260"/>
                <a:ext cx="214630" cy="53340"/>
              </a:xfrm>
              <a:prstGeom prst="rect"/>
            </p:spPr>
          </p:pic>
        </mc:Fallback>
      </mc:AlternateContent>
      <mc:AlternateContent xmlns:mc="http://schemas.openxmlformats.org/markup-compatibility/2006" xmlns:p14="http://schemas.microsoft.com/office/powerpoint/2010/main">
        <mc:Choice Requires="p14">
          <p:contentPart p14:bwMode="auto" r:id="rId177">
            <p14:nvContentPartPr>
              <p14:cNvPr id="91" name="墨迹 90"/>
              <p14:cNvContentPartPr/>
              <p14:nvPr/>
            </p14:nvContentPartPr>
            <p14:xfrm>
              <a:off x="8100695" y="749935"/>
              <a:ext cx="125095" cy="80010"/>
            </p14:xfrm>
          </p:contentPart>
        </mc:Choice>
        <mc:Fallback xmlns="">
          <p:pic>
            <p:nvPicPr>
              <p:cNvPr id="91" name="墨迹 90"/>
            </p:nvPicPr>
            <p:blipFill>
              <a:blip r:embed="rId178"/>
            </p:blipFill>
            <p:spPr>
              <a:xfrm>
                <a:off x="8100695" y="749935"/>
                <a:ext cx="125095" cy="80010"/>
              </a:xfrm>
              <a:prstGeom prst="rect"/>
            </p:spPr>
          </p:pic>
        </mc:Fallback>
      </mc:AlternateContent>
      <mc:AlternateContent xmlns:mc="http://schemas.openxmlformats.org/markup-compatibility/2006" xmlns:p14="http://schemas.microsoft.com/office/powerpoint/2010/main">
        <mc:Choice Requires="p14">
          <p:contentPart p14:bwMode="auto" r:id="rId179">
            <p14:nvContentPartPr>
              <p14:cNvPr id="92" name="墨迹 91"/>
              <p14:cNvContentPartPr/>
              <p14:nvPr/>
            </p14:nvContentPartPr>
            <p14:xfrm>
              <a:off x="8047355" y="883920"/>
              <a:ext cx="151765" cy="160655"/>
            </p14:xfrm>
          </p:contentPart>
        </mc:Choice>
        <mc:Fallback xmlns="">
          <p:pic>
            <p:nvPicPr>
              <p:cNvPr id="92" name="墨迹 91"/>
            </p:nvPicPr>
            <p:blipFill>
              <a:blip r:embed="rId180"/>
            </p:blipFill>
            <p:spPr>
              <a:xfrm>
                <a:off x="8047355" y="883920"/>
                <a:ext cx="151765" cy="160655"/>
              </a:xfrm>
              <a:prstGeom prst="rect"/>
            </p:spPr>
          </p:pic>
        </mc:Fallback>
      </mc:AlternateContent>
      <mc:AlternateContent xmlns:mc="http://schemas.openxmlformats.org/markup-compatibility/2006" xmlns:p14="http://schemas.microsoft.com/office/powerpoint/2010/main">
        <mc:Choice Requires="p14">
          <p:contentPart p14:bwMode="auto" r:id="rId181">
            <p14:nvContentPartPr>
              <p14:cNvPr id="93" name="墨迹 92"/>
              <p14:cNvContentPartPr/>
              <p14:nvPr/>
            </p14:nvContentPartPr>
            <p14:xfrm>
              <a:off x="8181340" y="866140"/>
              <a:ext cx="169545" cy="160655"/>
            </p14:xfrm>
          </p:contentPart>
        </mc:Choice>
        <mc:Fallback xmlns="">
          <p:pic>
            <p:nvPicPr>
              <p:cNvPr id="93" name="墨迹 92"/>
            </p:nvPicPr>
            <p:blipFill>
              <a:blip r:embed="rId182"/>
            </p:blipFill>
            <p:spPr>
              <a:xfrm>
                <a:off x="8181340" y="866140"/>
                <a:ext cx="169545" cy="160655"/>
              </a:xfrm>
              <a:prstGeom prst="rect"/>
            </p:spPr>
          </p:pic>
        </mc:Fallback>
      </mc:AlternateContent>
      <mc:AlternateContent xmlns:mc="http://schemas.openxmlformats.org/markup-compatibility/2006" xmlns:p14="http://schemas.microsoft.com/office/powerpoint/2010/main">
        <mc:Choice Requires="p14">
          <p:contentPart p14:bwMode="auto" r:id="rId183">
            <p14:nvContentPartPr>
              <p14:cNvPr id="94" name="墨迹 93"/>
              <p14:cNvContentPartPr/>
              <p14:nvPr/>
            </p14:nvContentPartPr>
            <p14:xfrm>
              <a:off x="7752715" y="785495"/>
              <a:ext cx="222885" cy="347980"/>
            </p14:xfrm>
          </p:contentPart>
        </mc:Choice>
        <mc:Fallback xmlns="">
          <p:pic>
            <p:nvPicPr>
              <p:cNvPr id="94" name="墨迹 93"/>
            </p:nvPicPr>
            <p:blipFill>
              <a:blip r:embed="rId184"/>
            </p:blipFill>
            <p:spPr>
              <a:xfrm>
                <a:off x="7752715" y="785495"/>
                <a:ext cx="222885" cy="347980"/>
              </a:xfrm>
              <a:prstGeom prst="rect"/>
            </p:spPr>
          </p:pic>
        </mc:Fallback>
      </mc:AlternateContent>
      <mc:AlternateContent xmlns:mc="http://schemas.openxmlformats.org/markup-compatibility/2006" xmlns:p14="http://schemas.microsoft.com/office/powerpoint/2010/main">
        <mc:Choice Requires="p14">
          <p:contentPart p14:bwMode="auto" r:id="rId185">
            <p14:nvContentPartPr>
              <p14:cNvPr id="95" name="墨迹 94"/>
              <p14:cNvContentPartPr/>
              <p14:nvPr/>
            </p14:nvContentPartPr>
            <p14:xfrm>
              <a:off x="8190230" y="669290"/>
              <a:ext cx="303530" cy="527050"/>
            </p14:xfrm>
          </p:contentPart>
        </mc:Choice>
        <mc:Fallback xmlns="">
          <p:pic>
            <p:nvPicPr>
              <p:cNvPr id="95" name="墨迹 94"/>
            </p:nvPicPr>
            <p:blipFill>
              <a:blip r:embed="rId186"/>
            </p:blipFill>
            <p:spPr>
              <a:xfrm>
                <a:off x="8190230" y="669290"/>
                <a:ext cx="303530" cy="527050"/>
              </a:xfrm>
              <a:prstGeom prst="rect"/>
            </p:spPr>
          </p:pic>
        </mc:Fallback>
      </mc:AlternateContent>
      <mc:AlternateContent xmlns:mc="http://schemas.openxmlformats.org/markup-compatibility/2006" xmlns:p14="http://schemas.microsoft.com/office/powerpoint/2010/main">
        <mc:Choice Requires="p14">
          <p:contentPart p14:bwMode="auto" r:id="rId187">
            <p14:nvContentPartPr>
              <p14:cNvPr id="96" name="墨迹 95"/>
              <p14:cNvContentPartPr/>
              <p14:nvPr/>
            </p14:nvContentPartPr>
            <p14:xfrm>
              <a:off x="8547735" y="838835"/>
              <a:ext cx="178435" cy="80645"/>
            </p14:xfrm>
          </p:contentPart>
        </mc:Choice>
        <mc:Fallback xmlns="">
          <p:pic>
            <p:nvPicPr>
              <p:cNvPr id="96" name="墨迹 95"/>
            </p:nvPicPr>
            <p:blipFill>
              <a:blip r:embed="rId188"/>
            </p:blipFill>
            <p:spPr>
              <a:xfrm>
                <a:off x="8547735" y="838835"/>
                <a:ext cx="178435" cy="80645"/>
              </a:xfrm>
              <a:prstGeom prst="rect"/>
            </p:spPr>
          </p:pic>
        </mc:Fallback>
      </mc:AlternateContent>
      <mc:AlternateContent xmlns:mc="http://schemas.openxmlformats.org/markup-compatibility/2006" xmlns:p14="http://schemas.microsoft.com/office/powerpoint/2010/main">
        <mc:Choice Requires="p14">
          <p:contentPart p14:bwMode="auto" r:id="rId189">
            <p14:nvContentPartPr>
              <p14:cNvPr id="97" name="墨迹 96"/>
              <p14:cNvContentPartPr/>
              <p14:nvPr/>
            </p14:nvContentPartPr>
            <p14:xfrm>
              <a:off x="8520430" y="803275"/>
              <a:ext cx="187960" cy="294640"/>
            </p14:xfrm>
          </p:contentPart>
        </mc:Choice>
        <mc:Fallback xmlns="">
          <p:pic>
            <p:nvPicPr>
              <p:cNvPr id="97" name="墨迹 96"/>
            </p:nvPicPr>
            <p:blipFill>
              <a:blip r:embed="rId190"/>
            </p:blipFill>
            <p:spPr>
              <a:xfrm>
                <a:off x="8520430" y="803275"/>
                <a:ext cx="187960" cy="294640"/>
              </a:xfrm>
              <a:prstGeom prst="rect"/>
            </p:spPr>
          </p:pic>
        </mc:Fallback>
      </mc:AlternateContent>
      <mc:AlternateContent xmlns:mc="http://schemas.openxmlformats.org/markup-compatibility/2006" xmlns:p14="http://schemas.microsoft.com/office/powerpoint/2010/main">
        <mc:Choice Requires="p14">
          <p:contentPart p14:bwMode="auto" r:id="rId191">
            <p14:nvContentPartPr>
              <p14:cNvPr id="98" name="墨迹 97"/>
              <p14:cNvContentPartPr/>
              <p14:nvPr/>
            </p14:nvContentPartPr>
            <p14:xfrm>
              <a:off x="8851265" y="749935"/>
              <a:ext cx="17780" cy="35560"/>
            </p14:xfrm>
          </p:contentPart>
        </mc:Choice>
        <mc:Fallback xmlns="">
          <p:pic>
            <p:nvPicPr>
              <p:cNvPr id="98" name="墨迹 97"/>
            </p:nvPicPr>
            <p:blipFill>
              <a:blip r:embed="rId192"/>
            </p:blipFill>
            <p:spPr>
              <a:xfrm>
                <a:off x="8851265" y="749935"/>
                <a:ext cx="17780" cy="35560"/>
              </a:xfrm>
              <a:prstGeom prst="rect"/>
            </p:spPr>
          </p:pic>
        </mc:Fallback>
      </mc:AlternateContent>
      <mc:AlternateContent xmlns:mc="http://schemas.openxmlformats.org/markup-compatibility/2006" xmlns:p14="http://schemas.microsoft.com/office/powerpoint/2010/main">
        <mc:Choice Requires="p14">
          <p:contentPart p14:bwMode="auto" r:id="rId193">
            <p14:nvContentPartPr>
              <p14:cNvPr id="99" name="墨迹 98"/>
              <p14:cNvContentPartPr/>
              <p14:nvPr/>
            </p14:nvContentPartPr>
            <p14:xfrm>
              <a:off x="8761730" y="732155"/>
              <a:ext cx="179070" cy="330200"/>
            </p14:xfrm>
          </p:contentPart>
        </mc:Choice>
        <mc:Fallback xmlns="">
          <p:pic>
            <p:nvPicPr>
              <p:cNvPr id="99" name="墨迹 98"/>
            </p:nvPicPr>
            <p:blipFill>
              <a:blip r:embed="rId194"/>
            </p:blipFill>
            <p:spPr>
              <a:xfrm>
                <a:off x="8761730" y="732155"/>
                <a:ext cx="179070" cy="330200"/>
              </a:xfrm>
              <a:prstGeom prst="rect"/>
            </p:spPr>
          </p:pic>
        </mc:Fallback>
      </mc:AlternateContent>
      <mc:AlternateContent xmlns:mc="http://schemas.openxmlformats.org/markup-compatibility/2006" xmlns:p14="http://schemas.microsoft.com/office/powerpoint/2010/main">
        <mc:Choice Requires="p14">
          <p:contentPart p14:bwMode="auto" r:id="rId195">
            <p14:nvContentPartPr>
              <p14:cNvPr id="100" name="墨迹 99"/>
              <p14:cNvContentPartPr/>
              <p14:nvPr/>
            </p14:nvContentPartPr>
            <p14:xfrm>
              <a:off x="8699500" y="892810"/>
              <a:ext cx="187325" cy="205105"/>
            </p14:xfrm>
          </p:contentPart>
        </mc:Choice>
        <mc:Fallback xmlns="">
          <p:pic>
            <p:nvPicPr>
              <p:cNvPr id="100" name="墨迹 99"/>
            </p:nvPicPr>
            <p:blipFill>
              <a:blip r:embed="rId196"/>
            </p:blipFill>
            <p:spPr>
              <a:xfrm>
                <a:off x="8699500" y="892810"/>
                <a:ext cx="187325" cy="205105"/>
              </a:xfrm>
              <a:prstGeom prst="rect"/>
            </p:spPr>
          </p:pic>
        </mc:Fallback>
      </mc:AlternateContent>
      <mc:AlternateContent xmlns:mc="http://schemas.openxmlformats.org/markup-compatibility/2006" xmlns:p14="http://schemas.microsoft.com/office/powerpoint/2010/main">
        <mc:Choice Requires="p14">
          <p:contentPart p14:bwMode="auto" r:id="rId197">
            <p14:nvContentPartPr>
              <p14:cNvPr id="101" name="墨迹 100"/>
              <p14:cNvContentPartPr/>
              <p14:nvPr/>
            </p14:nvContentPartPr>
            <p14:xfrm>
              <a:off x="8976360" y="749935"/>
              <a:ext cx="169545" cy="88900"/>
            </p14:xfrm>
          </p:contentPart>
        </mc:Choice>
        <mc:Fallback xmlns="">
          <p:pic>
            <p:nvPicPr>
              <p:cNvPr id="101" name="墨迹 100"/>
            </p:nvPicPr>
            <p:blipFill>
              <a:blip r:embed="rId198"/>
            </p:blipFill>
            <p:spPr>
              <a:xfrm>
                <a:off x="8976360" y="749935"/>
                <a:ext cx="169545" cy="88900"/>
              </a:xfrm>
              <a:prstGeom prst="rect"/>
            </p:spPr>
          </p:pic>
        </mc:Fallback>
      </mc:AlternateContent>
      <mc:AlternateContent xmlns:mc="http://schemas.openxmlformats.org/markup-compatibility/2006" xmlns:p14="http://schemas.microsoft.com/office/powerpoint/2010/main">
        <mc:Choice Requires="p14">
          <p:contentPart p14:bwMode="auto" r:id="rId199">
            <p14:nvContentPartPr>
              <p14:cNvPr id="102" name="墨迹 101"/>
              <p14:cNvContentPartPr/>
              <p14:nvPr/>
            </p14:nvContentPartPr>
            <p14:xfrm>
              <a:off x="9003030" y="901700"/>
              <a:ext cx="44450" cy="160655"/>
            </p14:xfrm>
          </p:contentPart>
        </mc:Choice>
        <mc:Fallback xmlns="">
          <p:pic>
            <p:nvPicPr>
              <p:cNvPr id="102" name="墨迹 101"/>
            </p:nvPicPr>
            <p:blipFill>
              <a:blip r:embed="rId200"/>
            </p:blipFill>
            <p:spPr>
              <a:xfrm>
                <a:off x="9003030" y="901700"/>
                <a:ext cx="44450" cy="160655"/>
              </a:xfrm>
              <a:prstGeom prst="rect"/>
            </p:spPr>
          </p:pic>
        </mc:Fallback>
      </mc:AlternateContent>
      <mc:AlternateContent xmlns:mc="http://schemas.openxmlformats.org/markup-compatibility/2006" xmlns:p14="http://schemas.microsoft.com/office/powerpoint/2010/main">
        <mc:Choice Requires="p14">
          <p:contentPart p14:bwMode="auto" r:id="rId201">
            <p14:nvContentPartPr>
              <p14:cNvPr id="103" name="墨迹 102"/>
              <p14:cNvContentPartPr/>
              <p14:nvPr/>
            </p14:nvContentPartPr>
            <p14:xfrm>
              <a:off x="9083675" y="875030"/>
              <a:ext cx="97790" cy="17780"/>
            </p14:xfrm>
          </p:contentPart>
        </mc:Choice>
        <mc:Fallback xmlns="">
          <p:pic>
            <p:nvPicPr>
              <p:cNvPr id="103" name="墨迹 102"/>
            </p:nvPicPr>
            <p:blipFill>
              <a:blip r:embed="rId202"/>
            </p:blipFill>
            <p:spPr>
              <a:xfrm>
                <a:off x="9083675" y="875030"/>
                <a:ext cx="97790" cy="17780"/>
              </a:xfrm>
              <a:prstGeom prst="rect"/>
            </p:spPr>
          </p:pic>
        </mc:Fallback>
      </mc:AlternateContent>
      <mc:AlternateContent xmlns:mc="http://schemas.openxmlformats.org/markup-compatibility/2006" xmlns:p14="http://schemas.microsoft.com/office/powerpoint/2010/main">
        <mc:Choice Requires="p14">
          <p:contentPart p14:bwMode="auto" r:id="rId203">
            <p14:nvContentPartPr>
              <p14:cNvPr id="104" name="墨迹 103"/>
              <p14:cNvContentPartPr/>
              <p14:nvPr/>
            </p14:nvContentPartPr>
            <p14:xfrm>
              <a:off x="9092565" y="866140"/>
              <a:ext cx="44450" cy="115570"/>
            </p14:xfrm>
          </p:contentPart>
        </mc:Choice>
        <mc:Fallback xmlns="">
          <p:pic>
            <p:nvPicPr>
              <p:cNvPr id="104" name="墨迹 103"/>
            </p:nvPicPr>
            <p:blipFill>
              <a:blip r:embed="rId204"/>
            </p:blipFill>
            <p:spPr>
              <a:xfrm>
                <a:off x="9092565" y="866140"/>
                <a:ext cx="44450" cy="115570"/>
              </a:xfrm>
              <a:prstGeom prst="rect"/>
            </p:spPr>
          </p:pic>
        </mc:Fallback>
      </mc:AlternateContent>
      <mc:AlternateContent xmlns:mc="http://schemas.openxmlformats.org/markup-compatibility/2006" xmlns:p14="http://schemas.microsoft.com/office/powerpoint/2010/main">
        <mc:Choice Requires="p14">
          <p:contentPart p14:bwMode="auto" r:id="rId205">
            <p14:nvContentPartPr>
              <p14:cNvPr id="105" name="墨迹 104"/>
              <p14:cNvContentPartPr/>
              <p14:nvPr/>
            </p14:nvContentPartPr>
            <p14:xfrm>
              <a:off x="9029700" y="919480"/>
              <a:ext cx="187960" cy="133985"/>
            </p14:xfrm>
          </p:contentPart>
        </mc:Choice>
        <mc:Fallback xmlns="">
          <p:pic>
            <p:nvPicPr>
              <p:cNvPr id="105" name="墨迹 104"/>
            </p:nvPicPr>
            <p:blipFill>
              <a:blip r:embed="rId206"/>
            </p:blipFill>
            <p:spPr>
              <a:xfrm>
                <a:off x="9029700" y="919480"/>
                <a:ext cx="187960" cy="133985"/>
              </a:xfrm>
              <a:prstGeom prst="rect"/>
            </p:spPr>
          </p:pic>
        </mc:Fallback>
      </mc:AlternateContent>
      <mc:AlternateContent xmlns:mc="http://schemas.openxmlformats.org/markup-compatibility/2006" xmlns:p14="http://schemas.microsoft.com/office/powerpoint/2010/main">
        <mc:Choice Requires="p14">
          <p:contentPart p14:bwMode="auto" r:id="rId207">
            <p14:nvContentPartPr>
              <p14:cNvPr id="106" name="墨迹 105"/>
              <p14:cNvContentPartPr/>
              <p14:nvPr/>
            </p14:nvContentPartPr>
            <p14:xfrm>
              <a:off x="9065260" y="981710"/>
              <a:ext cx="241300" cy="170180"/>
            </p14:xfrm>
          </p:contentPart>
        </mc:Choice>
        <mc:Fallback xmlns="">
          <p:pic>
            <p:nvPicPr>
              <p:cNvPr id="106" name="墨迹 105"/>
            </p:nvPicPr>
            <p:blipFill>
              <a:blip r:embed="rId208"/>
            </p:blipFill>
            <p:spPr>
              <a:xfrm>
                <a:off x="9065260" y="981710"/>
                <a:ext cx="241300" cy="170180"/>
              </a:xfrm>
              <a:prstGeom prst="rect"/>
            </p:spPr>
          </p:pic>
        </mc:Fallback>
      </mc:AlternateContent>
      <mc:AlternateContent xmlns:mc="http://schemas.openxmlformats.org/markup-compatibility/2006" xmlns:p14="http://schemas.microsoft.com/office/powerpoint/2010/main">
        <mc:Choice Requires="p14">
          <p:contentPart p14:bwMode="auto" r:id="rId209">
            <p14:nvContentPartPr>
              <p14:cNvPr id="107" name="墨迹 106"/>
              <p14:cNvContentPartPr/>
              <p14:nvPr/>
            </p14:nvContentPartPr>
            <p14:xfrm>
              <a:off x="3974465" y="1000125"/>
              <a:ext cx="151765" cy="205105"/>
            </p14:xfrm>
          </p:contentPart>
        </mc:Choice>
        <mc:Fallback xmlns="">
          <p:pic>
            <p:nvPicPr>
              <p:cNvPr id="107" name="墨迹 106"/>
            </p:nvPicPr>
            <p:blipFill>
              <a:blip r:embed="rId210"/>
            </p:blipFill>
            <p:spPr>
              <a:xfrm>
                <a:off x="3974465" y="1000125"/>
                <a:ext cx="151765" cy="205105"/>
              </a:xfrm>
              <a:prstGeom prst="rect"/>
            </p:spPr>
          </p:pic>
        </mc:Fallback>
      </mc:AlternateContent>
      <mc:AlternateContent xmlns:mc="http://schemas.openxmlformats.org/markup-compatibility/2006" xmlns:p14="http://schemas.microsoft.com/office/powerpoint/2010/main">
        <mc:Choice Requires="p14">
          <p:contentPart p14:bwMode="auto" r:id="rId211">
            <p14:nvContentPartPr>
              <p14:cNvPr id="108" name="墨迹 107"/>
              <p14:cNvContentPartPr/>
              <p14:nvPr/>
            </p14:nvContentPartPr>
            <p14:xfrm>
              <a:off x="3804920" y="776605"/>
              <a:ext cx="178435" cy="125095"/>
            </p14:xfrm>
          </p:contentPart>
        </mc:Choice>
        <mc:Fallback xmlns="">
          <p:pic>
            <p:nvPicPr>
              <p:cNvPr id="108" name="墨迹 107"/>
            </p:nvPicPr>
            <p:blipFill>
              <a:blip r:embed="rId212"/>
            </p:blipFill>
            <p:spPr>
              <a:xfrm>
                <a:off x="3804920" y="776605"/>
                <a:ext cx="178435" cy="125095"/>
              </a:xfrm>
              <a:prstGeom prst="rect"/>
            </p:spPr>
          </p:pic>
        </mc:Fallback>
      </mc:AlternateContent>
      <mc:AlternateContent xmlns:mc="http://schemas.openxmlformats.org/markup-compatibility/2006" xmlns:p14="http://schemas.microsoft.com/office/powerpoint/2010/main">
        <mc:Choice Requires="p14">
          <p:contentPart p14:bwMode="auto" r:id="rId213">
            <p14:nvContentPartPr>
              <p14:cNvPr id="109" name="墨迹 108"/>
              <p14:cNvContentPartPr/>
              <p14:nvPr/>
            </p14:nvContentPartPr>
            <p14:xfrm>
              <a:off x="3849370" y="687070"/>
              <a:ext cx="116205" cy="214630"/>
            </p14:xfrm>
          </p:contentPart>
        </mc:Choice>
        <mc:Fallback xmlns="">
          <p:pic>
            <p:nvPicPr>
              <p:cNvPr id="109" name="墨迹 108"/>
            </p:nvPicPr>
            <p:blipFill>
              <a:blip r:embed="rId214"/>
            </p:blipFill>
            <p:spPr>
              <a:xfrm>
                <a:off x="3849370" y="687070"/>
                <a:ext cx="116205" cy="214630"/>
              </a:xfrm>
              <a:prstGeom prst="rect"/>
            </p:spPr>
          </p:pic>
        </mc:Fallback>
      </mc:AlternateContent>
      <mc:AlternateContent xmlns:mc="http://schemas.openxmlformats.org/markup-compatibility/2006" xmlns:p14="http://schemas.microsoft.com/office/powerpoint/2010/main">
        <mc:Choice Requires="p14">
          <p:contentPart p14:bwMode="auto" r:id="rId215">
            <p14:nvContentPartPr>
              <p14:cNvPr id="110" name="墨迹 109"/>
              <p14:cNvContentPartPr/>
              <p14:nvPr/>
            </p14:nvContentPartPr>
            <p14:xfrm>
              <a:off x="4072890" y="812165"/>
              <a:ext cx="17780" cy="133985"/>
            </p14:xfrm>
          </p:contentPart>
        </mc:Choice>
        <mc:Fallback xmlns="">
          <p:pic>
            <p:nvPicPr>
              <p:cNvPr id="110" name="墨迹 109"/>
            </p:nvPicPr>
            <p:blipFill>
              <a:blip r:embed="rId216"/>
            </p:blipFill>
            <p:spPr>
              <a:xfrm>
                <a:off x="4072890" y="812165"/>
                <a:ext cx="17780" cy="133985"/>
              </a:xfrm>
              <a:prstGeom prst="rect"/>
            </p:spPr>
          </p:pic>
        </mc:Fallback>
      </mc:AlternateContent>
      <mc:AlternateContent xmlns:mc="http://schemas.openxmlformats.org/markup-compatibility/2006" xmlns:p14="http://schemas.microsoft.com/office/powerpoint/2010/main">
        <mc:Choice Requires="p14">
          <p:contentPart p14:bwMode="auto" r:id="rId217">
            <p14:nvContentPartPr>
              <p14:cNvPr id="111" name="墨迹 110"/>
              <p14:cNvContentPartPr/>
              <p14:nvPr/>
            </p14:nvContentPartPr>
            <p14:xfrm>
              <a:off x="3679825" y="1062355"/>
              <a:ext cx="97790" cy="464185"/>
            </p14:xfrm>
          </p:contentPart>
        </mc:Choice>
        <mc:Fallback xmlns="">
          <p:pic>
            <p:nvPicPr>
              <p:cNvPr id="111" name="墨迹 110"/>
            </p:nvPicPr>
            <p:blipFill>
              <a:blip r:embed="rId218"/>
            </p:blipFill>
            <p:spPr>
              <a:xfrm>
                <a:off x="3679825" y="1062355"/>
                <a:ext cx="97790" cy="464185"/>
              </a:xfrm>
              <a:prstGeom prst="rect"/>
            </p:spPr>
          </p:pic>
        </mc:Fallback>
      </mc:AlternateContent>
      <mc:AlternateContent xmlns:mc="http://schemas.openxmlformats.org/markup-compatibility/2006" xmlns:p14="http://schemas.microsoft.com/office/powerpoint/2010/main">
        <mc:Choice Requires="p14">
          <p:contentPart p14:bwMode="auto" r:id="rId219">
            <p14:nvContentPartPr>
              <p14:cNvPr id="112" name="墨迹 111"/>
              <p14:cNvContentPartPr/>
              <p14:nvPr/>
            </p14:nvContentPartPr>
            <p14:xfrm>
              <a:off x="3438525" y="901700"/>
              <a:ext cx="160655" cy="160655"/>
            </p14:xfrm>
          </p:contentPart>
        </mc:Choice>
        <mc:Fallback xmlns="">
          <p:pic>
            <p:nvPicPr>
              <p:cNvPr id="112" name="墨迹 111"/>
            </p:nvPicPr>
            <p:blipFill>
              <a:blip r:embed="rId220"/>
            </p:blipFill>
            <p:spPr>
              <a:xfrm>
                <a:off x="3438525" y="901700"/>
                <a:ext cx="160655" cy="160655"/>
              </a:xfrm>
              <a:prstGeom prst="rect"/>
            </p:spPr>
          </p:pic>
        </mc:Fallback>
      </mc:AlternateContent>
      <mc:AlternateContent xmlns:mc="http://schemas.openxmlformats.org/markup-compatibility/2006" xmlns:p14="http://schemas.microsoft.com/office/powerpoint/2010/main">
        <mc:Choice Requires="p14">
          <p:contentPart p14:bwMode="auto" r:id="rId221">
            <p14:nvContentPartPr>
              <p14:cNvPr id="113" name="墨迹 112"/>
              <p14:cNvContentPartPr/>
              <p14:nvPr/>
            </p14:nvContentPartPr>
            <p14:xfrm>
              <a:off x="3474085" y="838835"/>
              <a:ext cx="98425" cy="179070"/>
            </p14:xfrm>
          </p:contentPart>
        </mc:Choice>
        <mc:Fallback xmlns="">
          <p:pic>
            <p:nvPicPr>
              <p:cNvPr id="113" name="墨迹 112"/>
            </p:nvPicPr>
            <p:blipFill>
              <a:blip r:embed="rId222"/>
            </p:blipFill>
            <p:spPr>
              <a:xfrm>
                <a:off x="3474085" y="838835"/>
                <a:ext cx="98425" cy="179070"/>
              </a:xfrm>
              <a:prstGeom prst="rect"/>
            </p:spPr>
          </p:pic>
        </mc:Fallback>
      </mc:AlternateContent>
      <mc:AlternateContent xmlns:mc="http://schemas.openxmlformats.org/markup-compatibility/2006" xmlns:p14="http://schemas.microsoft.com/office/powerpoint/2010/main">
        <mc:Choice Requires="p14">
          <p:contentPart p14:bwMode="auto" r:id="rId223">
            <p14:nvContentPartPr>
              <p14:cNvPr id="114" name="墨迹 113"/>
              <p14:cNvContentPartPr/>
              <p14:nvPr/>
            </p14:nvContentPartPr>
            <p14:xfrm>
              <a:off x="3679825" y="857250"/>
              <a:ext cx="106680" cy="169545"/>
            </p14:xfrm>
          </p:contentPart>
        </mc:Choice>
        <mc:Fallback xmlns="">
          <p:pic>
            <p:nvPicPr>
              <p:cNvPr id="114" name="墨迹 113"/>
            </p:nvPicPr>
            <p:blipFill>
              <a:blip r:embed="rId224"/>
            </p:blipFill>
            <p:spPr>
              <a:xfrm>
                <a:off x="3679825" y="857250"/>
                <a:ext cx="106680" cy="169545"/>
              </a:xfrm>
              <a:prstGeom prst="rect"/>
            </p:spPr>
          </p:pic>
        </mc:Fallback>
      </mc:AlternateContent>
      <mc:AlternateContent xmlns:mc="http://schemas.openxmlformats.org/markup-compatibility/2006" xmlns:p14="http://schemas.microsoft.com/office/powerpoint/2010/main">
        <mc:Choice Requires="p14">
          <p:contentPart p14:bwMode="auto" r:id="rId225">
            <p14:nvContentPartPr>
              <p14:cNvPr id="115" name="墨迹 114"/>
              <p14:cNvContentPartPr/>
              <p14:nvPr/>
            </p14:nvContentPartPr>
            <p14:xfrm>
              <a:off x="3474085" y="1321435"/>
              <a:ext cx="116205" cy="696595"/>
            </p14:xfrm>
          </p:contentPart>
        </mc:Choice>
        <mc:Fallback xmlns="">
          <p:pic>
            <p:nvPicPr>
              <p:cNvPr id="115" name="墨迹 114"/>
            </p:nvPicPr>
            <p:blipFill>
              <a:blip r:embed="rId226"/>
            </p:blipFill>
            <p:spPr>
              <a:xfrm>
                <a:off x="3474085" y="1321435"/>
                <a:ext cx="116205" cy="696595"/>
              </a:xfrm>
              <a:prstGeom prst="rect"/>
            </p:spPr>
          </p:pic>
        </mc:Fallback>
      </mc:AlternateContent>
      <mc:AlternateContent xmlns:mc="http://schemas.openxmlformats.org/markup-compatibility/2006" xmlns:p14="http://schemas.microsoft.com/office/powerpoint/2010/main">
        <mc:Choice Requires="p14">
          <p:contentPart p14:bwMode="auto" r:id="rId227">
            <p14:nvContentPartPr>
              <p14:cNvPr id="116" name="墨迹 115"/>
              <p14:cNvContentPartPr/>
              <p14:nvPr/>
            </p14:nvContentPartPr>
            <p14:xfrm>
              <a:off x="3223895" y="1330325"/>
              <a:ext cx="196850" cy="213995"/>
            </p14:xfrm>
          </p:contentPart>
        </mc:Choice>
        <mc:Fallback xmlns="">
          <p:pic>
            <p:nvPicPr>
              <p:cNvPr id="116" name="墨迹 115"/>
            </p:nvPicPr>
            <p:blipFill>
              <a:blip r:embed="rId228"/>
            </p:blipFill>
            <p:spPr>
              <a:xfrm>
                <a:off x="3223895" y="1330325"/>
                <a:ext cx="196850" cy="213995"/>
              </a:xfrm>
              <a:prstGeom prst="rect"/>
            </p:spPr>
          </p:pic>
        </mc:Fallback>
      </mc:AlternateContent>
      <mc:AlternateContent xmlns:mc="http://schemas.openxmlformats.org/markup-compatibility/2006" xmlns:p14="http://schemas.microsoft.com/office/powerpoint/2010/main">
        <mc:Choice Requires="p14">
          <p:contentPart p14:bwMode="auto" r:id="rId229">
            <p14:nvContentPartPr>
              <p14:cNvPr id="117" name="墨迹 116"/>
              <p14:cNvContentPartPr/>
              <p14:nvPr/>
            </p14:nvContentPartPr>
            <p14:xfrm>
              <a:off x="3179445" y="1205230"/>
              <a:ext cx="232410" cy="339090"/>
            </p14:xfrm>
          </p:contentPart>
        </mc:Choice>
        <mc:Fallback xmlns="">
          <p:pic>
            <p:nvPicPr>
              <p:cNvPr id="117" name="墨迹 116"/>
            </p:nvPicPr>
            <p:blipFill>
              <a:blip r:embed="rId230"/>
            </p:blipFill>
            <p:spPr>
              <a:xfrm>
                <a:off x="3179445" y="1205230"/>
                <a:ext cx="232410" cy="339090"/>
              </a:xfrm>
              <a:prstGeom prst="rect"/>
            </p:spPr>
          </p:pic>
        </mc:Fallback>
      </mc:AlternateContent>
      <mc:AlternateContent xmlns:mc="http://schemas.openxmlformats.org/markup-compatibility/2006" xmlns:p14="http://schemas.microsoft.com/office/powerpoint/2010/main">
        <mc:Choice Requires="p14">
          <p:contentPart p14:bwMode="auto" r:id="rId231">
            <p14:nvContentPartPr>
              <p14:cNvPr id="118" name="墨迹 117"/>
              <p14:cNvContentPartPr/>
              <p14:nvPr/>
            </p14:nvContentPartPr>
            <p14:xfrm>
              <a:off x="3429635" y="1258570"/>
              <a:ext cx="142875" cy="321945"/>
            </p14:xfrm>
          </p:contentPart>
        </mc:Choice>
        <mc:Fallback xmlns="">
          <p:pic>
            <p:nvPicPr>
              <p:cNvPr id="118" name="墨迹 117"/>
            </p:nvPicPr>
            <p:blipFill>
              <a:blip r:embed="rId232"/>
            </p:blipFill>
            <p:spPr>
              <a:xfrm>
                <a:off x="3429635" y="1258570"/>
                <a:ext cx="142875" cy="321945"/>
              </a:xfrm>
              <a:prstGeom prst="rect"/>
            </p:spPr>
          </p:pic>
        </mc:Fallback>
      </mc:AlternateContent>
      <mc:AlternateContent xmlns:mc="http://schemas.openxmlformats.org/markup-compatibility/2006" xmlns:p14="http://schemas.microsoft.com/office/powerpoint/2010/main">
        <mc:Choice Requires="p14">
          <p:contentPart p14:bwMode="auto" r:id="rId233">
            <p14:nvContentPartPr>
              <p14:cNvPr id="119" name="墨迹 118"/>
              <p14:cNvContentPartPr/>
              <p14:nvPr/>
            </p14:nvContentPartPr>
            <p14:xfrm>
              <a:off x="3313430" y="1901825"/>
              <a:ext cx="80645" cy="196215"/>
            </p14:xfrm>
          </p:contentPart>
        </mc:Choice>
        <mc:Fallback xmlns="">
          <p:pic>
            <p:nvPicPr>
              <p:cNvPr id="119" name="墨迹 118"/>
            </p:nvPicPr>
            <p:blipFill>
              <a:blip r:embed="rId234"/>
            </p:blipFill>
            <p:spPr>
              <a:xfrm>
                <a:off x="3313430" y="1901825"/>
                <a:ext cx="80645" cy="196215"/>
              </a:xfrm>
              <a:prstGeom prst="rect"/>
            </p:spPr>
          </p:pic>
        </mc:Fallback>
      </mc:AlternateContent>
      <mc:AlternateContent xmlns:mc="http://schemas.openxmlformats.org/markup-compatibility/2006" xmlns:p14="http://schemas.microsoft.com/office/powerpoint/2010/main">
        <mc:Choice Requires="p14">
          <p:contentPart p14:bwMode="auto" r:id="rId235">
            <p14:nvContentPartPr>
              <p14:cNvPr id="120" name="墨迹 119"/>
              <p14:cNvContentPartPr/>
              <p14:nvPr/>
            </p14:nvContentPartPr>
            <p14:xfrm>
              <a:off x="3143885" y="2018030"/>
              <a:ext cx="116205" cy="187325"/>
            </p14:xfrm>
          </p:contentPart>
        </mc:Choice>
        <mc:Fallback xmlns="">
          <p:pic>
            <p:nvPicPr>
              <p:cNvPr id="120" name="墨迹 119"/>
            </p:nvPicPr>
            <p:blipFill>
              <a:blip r:embed="rId236"/>
            </p:blipFill>
            <p:spPr>
              <a:xfrm>
                <a:off x="3143885" y="2018030"/>
                <a:ext cx="116205" cy="187325"/>
              </a:xfrm>
              <a:prstGeom prst="rect"/>
            </p:spPr>
          </p:pic>
        </mc:Fallback>
      </mc:AlternateContent>
      <mc:AlternateContent xmlns:mc="http://schemas.openxmlformats.org/markup-compatibility/2006" xmlns:p14="http://schemas.microsoft.com/office/powerpoint/2010/main">
        <mc:Choice Requires="p14">
          <p:contentPart p14:bwMode="auto" r:id="rId237">
            <p14:nvContentPartPr>
              <p14:cNvPr id="121" name="墨迹 120"/>
              <p14:cNvContentPartPr/>
              <p14:nvPr/>
            </p14:nvContentPartPr>
            <p14:xfrm>
              <a:off x="3098800" y="2115820"/>
              <a:ext cx="62865" cy="214630"/>
            </p14:xfrm>
          </p:contentPart>
        </mc:Choice>
        <mc:Fallback xmlns="">
          <p:pic>
            <p:nvPicPr>
              <p:cNvPr id="121" name="墨迹 120"/>
            </p:nvPicPr>
            <p:blipFill>
              <a:blip r:embed="rId238"/>
            </p:blipFill>
            <p:spPr>
              <a:xfrm>
                <a:off x="3098800" y="2115820"/>
                <a:ext cx="62865" cy="214630"/>
              </a:xfrm>
              <a:prstGeom prst="rect"/>
            </p:spPr>
          </p:pic>
        </mc:Fallback>
      </mc:AlternateContent>
      <mc:AlternateContent xmlns:mc="http://schemas.openxmlformats.org/markup-compatibility/2006" xmlns:p14="http://schemas.microsoft.com/office/powerpoint/2010/main">
        <mc:Choice Requires="p14">
          <p:contentPart p14:bwMode="auto" r:id="rId239">
            <p14:nvContentPartPr>
              <p14:cNvPr id="122" name="墨迹 121"/>
              <p14:cNvContentPartPr/>
              <p14:nvPr/>
            </p14:nvContentPartPr>
            <p14:xfrm>
              <a:off x="2992120" y="2160905"/>
              <a:ext cx="8890" cy="267970"/>
            </p14:xfrm>
          </p:contentPart>
        </mc:Choice>
        <mc:Fallback xmlns="">
          <p:pic>
            <p:nvPicPr>
              <p:cNvPr id="122" name="墨迹 121"/>
            </p:nvPicPr>
            <p:blipFill>
              <a:blip r:embed="rId240"/>
            </p:blipFill>
            <p:spPr>
              <a:xfrm>
                <a:off x="2992120" y="2160905"/>
                <a:ext cx="8890" cy="267970"/>
              </a:xfrm>
              <a:prstGeom prst="rect"/>
            </p:spPr>
          </p:pic>
        </mc:Fallback>
      </mc:AlternateContent>
      <mc:AlternateContent xmlns:mc="http://schemas.openxmlformats.org/markup-compatibility/2006" xmlns:p14="http://schemas.microsoft.com/office/powerpoint/2010/main">
        <mc:Choice Requires="p14">
          <p:contentPart p14:bwMode="auto" r:id="rId241">
            <p14:nvContentPartPr>
              <p14:cNvPr id="123" name="墨迹 122"/>
              <p14:cNvContentPartPr/>
              <p14:nvPr/>
            </p14:nvContentPartPr>
            <p14:xfrm>
              <a:off x="3930015" y="1544320"/>
              <a:ext cx="240665" cy="1250315"/>
            </p14:xfrm>
          </p:contentPart>
        </mc:Choice>
        <mc:Fallback xmlns="">
          <p:pic>
            <p:nvPicPr>
              <p:cNvPr id="123" name="墨迹 122"/>
            </p:nvPicPr>
            <p:blipFill>
              <a:blip r:embed="rId242"/>
            </p:blipFill>
            <p:spPr>
              <a:xfrm>
                <a:off x="3930015" y="1544320"/>
                <a:ext cx="240665" cy="1250315"/>
              </a:xfrm>
              <a:prstGeom prst="rect"/>
            </p:spPr>
          </p:pic>
        </mc:Fallback>
      </mc:AlternateContent>
      <mc:AlternateContent xmlns:mc="http://schemas.openxmlformats.org/markup-compatibility/2006" xmlns:p14="http://schemas.microsoft.com/office/powerpoint/2010/main">
        <mc:Choice Requires="p14">
          <p:contentPart p14:bwMode="auto" r:id="rId243">
            <p14:nvContentPartPr>
              <p14:cNvPr id="124" name="墨迹 123"/>
              <p14:cNvContentPartPr/>
              <p14:nvPr/>
            </p14:nvContentPartPr>
            <p14:xfrm>
              <a:off x="4295775" y="2312670"/>
              <a:ext cx="232410" cy="240665"/>
            </p14:xfrm>
          </p:contentPart>
        </mc:Choice>
        <mc:Fallback xmlns="">
          <p:pic>
            <p:nvPicPr>
              <p:cNvPr id="124" name="墨迹 123"/>
            </p:nvPicPr>
            <p:blipFill>
              <a:blip r:embed="rId244"/>
            </p:blipFill>
            <p:spPr>
              <a:xfrm>
                <a:off x="4295775" y="2312670"/>
                <a:ext cx="232410" cy="240665"/>
              </a:xfrm>
              <a:prstGeom prst="rect"/>
            </p:spPr>
          </p:pic>
        </mc:Fallback>
      </mc:AlternateContent>
      <mc:AlternateContent xmlns:mc="http://schemas.openxmlformats.org/markup-compatibility/2006" xmlns:p14="http://schemas.microsoft.com/office/powerpoint/2010/main">
        <mc:Choice Requires="p14">
          <p:contentPart p14:bwMode="auto" r:id="rId245">
            <p14:nvContentPartPr>
              <p14:cNvPr id="125" name="墨迹 124"/>
              <p14:cNvContentPartPr/>
              <p14:nvPr/>
            </p14:nvContentPartPr>
            <p14:xfrm>
              <a:off x="4545965" y="2169795"/>
              <a:ext cx="142875" cy="383540"/>
            </p14:xfrm>
          </p:contentPart>
        </mc:Choice>
        <mc:Fallback xmlns="">
          <p:pic>
            <p:nvPicPr>
              <p:cNvPr id="125" name="墨迹 124"/>
            </p:nvPicPr>
            <p:blipFill>
              <a:blip r:embed="rId246"/>
            </p:blipFill>
            <p:spPr>
              <a:xfrm>
                <a:off x="4545965" y="2169795"/>
                <a:ext cx="142875" cy="383540"/>
              </a:xfrm>
              <a:prstGeom prst="rect"/>
            </p:spPr>
          </p:pic>
        </mc:Fallback>
      </mc:AlternateContent>
      <mc:AlternateContent xmlns:mc="http://schemas.openxmlformats.org/markup-compatibility/2006" xmlns:p14="http://schemas.microsoft.com/office/powerpoint/2010/main">
        <mc:Choice Requires="p14">
          <p:contentPart p14:bwMode="auto" r:id="rId247">
            <p14:nvContentPartPr>
              <p14:cNvPr id="126" name="墨迹 125"/>
              <p14:cNvContentPartPr/>
              <p14:nvPr/>
            </p14:nvContentPartPr>
            <p14:xfrm>
              <a:off x="4644390" y="2106930"/>
              <a:ext cx="303530" cy="232410"/>
            </p14:xfrm>
          </p:contentPart>
        </mc:Choice>
        <mc:Fallback xmlns="">
          <p:pic>
            <p:nvPicPr>
              <p:cNvPr id="126" name="墨迹 125"/>
            </p:nvPicPr>
            <p:blipFill>
              <a:blip r:embed="rId248"/>
            </p:blipFill>
            <p:spPr>
              <a:xfrm>
                <a:off x="4644390" y="2106930"/>
                <a:ext cx="303530" cy="232410"/>
              </a:xfrm>
              <a:prstGeom prst="rect"/>
            </p:spPr>
          </p:pic>
        </mc:Fallback>
      </mc:AlternateContent>
      <mc:AlternateContent xmlns:mc="http://schemas.openxmlformats.org/markup-compatibility/2006" xmlns:p14="http://schemas.microsoft.com/office/powerpoint/2010/main">
        <mc:Choice Requires="p14">
          <p:contentPart p14:bwMode="auto" r:id="rId249">
            <p14:nvContentPartPr>
              <p14:cNvPr id="127" name="墨迹 126"/>
              <p14:cNvContentPartPr/>
              <p14:nvPr/>
            </p14:nvContentPartPr>
            <p14:xfrm>
              <a:off x="4662170" y="2330450"/>
              <a:ext cx="196215" cy="241300"/>
            </p14:xfrm>
          </p:contentPart>
        </mc:Choice>
        <mc:Fallback xmlns="">
          <p:pic>
            <p:nvPicPr>
              <p:cNvPr id="127" name="墨迹 126"/>
            </p:nvPicPr>
            <p:blipFill>
              <a:blip r:embed="rId250"/>
            </p:blipFill>
            <p:spPr>
              <a:xfrm>
                <a:off x="4662170" y="2330450"/>
                <a:ext cx="196215" cy="241300"/>
              </a:xfrm>
              <a:prstGeom prst="rect"/>
            </p:spPr>
          </p:pic>
        </mc:Fallback>
      </mc:AlternateContent>
      <mc:AlternateContent xmlns:mc="http://schemas.openxmlformats.org/markup-compatibility/2006" xmlns:p14="http://schemas.microsoft.com/office/powerpoint/2010/main">
        <mc:Choice Requires="p14">
          <p:contentPart p14:bwMode="auto" r:id="rId251">
            <p14:nvContentPartPr>
              <p14:cNvPr id="128" name="墨迹 127"/>
              <p14:cNvContentPartPr/>
              <p14:nvPr/>
            </p14:nvContentPartPr>
            <p14:xfrm>
              <a:off x="4822825" y="2303780"/>
              <a:ext cx="35560" cy="392430"/>
            </p14:xfrm>
          </p:contentPart>
        </mc:Choice>
        <mc:Fallback xmlns="">
          <p:pic>
            <p:nvPicPr>
              <p:cNvPr id="128" name="墨迹 127"/>
            </p:nvPicPr>
            <p:blipFill>
              <a:blip r:embed="rId252"/>
            </p:blipFill>
            <p:spPr>
              <a:xfrm>
                <a:off x="4822825" y="2303780"/>
                <a:ext cx="35560" cy="392430"/>
              </a:xfrm>
              <a:prstGeom prst="rect"/>
            </p:spPr>
          </p:pic>
        </mc:Fallback>
      </mc:AlternateContent>
      <mc:AlternateContent xmlns:mc="http://schemas.openxmlformats.org/markup-compatibility/2006" xmlns:p14="http://schemas.microsoft.com/office/powerpoint/2010/main">
        <mc:Choice Requires="p14">
          <p:contentPart p14:bwMode="auto" r:id="rId253">
            <p14:nvContentPartPr>
              <p14:cNvPr id="129" name="墨迹 128"/>
              <p14:cNvContentPartPr/>
              <p14:nvPr/>
            </p14:nvContentPartPr>
            <p14:xfrm>
              <a:off x="2625725" y="2884170"/>
              <a:ext cx="1026795" cy="116205"/>
            </p14:xfrm>
          </p:contentPart>
        </mc:Choice>
        <mc:Fallback xmlns="">
          <p:pic>
            <p:nvPicPr>
              <p:cNvPr id="129" name="墨迹 128"/>
            </p:nvPicPr>
            <p:blipFill>
              <a:blip r:embed="rId254"/>
            </p:blipFill>
            <p:spPr>
              <a:xfrm>
                <a:off x="2625725" y="2884170"/>
                <a:ext cx="1026795" cy="116205"/>
              </a:xfrm>
              <a:prstGeom prst="rect"/>
            </p:spPr>
          </p:pic>
        </mc:Fallback>
      </mc:AlternateContent>
      <mc:AlternateContent xmlns:mc="http://schemas.openxmlformats.org/markup-compatibility/2006" xmlns:p14="http://schemas.microsoft.com/office/powerpoint/2010/main">
        <mc:Choice Requires="p14">
          <p:contentPart p14:bwMode="auto" r:id="rId255">
            <p14:nvContentPartPr>
              <p14:cNvPr id="130" name="墨迹 129"/>
              <p14:cNvContentPartPr/>
              <p14:nvPr/>
            </p14:nvContentPartPr>
            <p14:xfrm>
              <a:off x="4974590" y="2152015"/>
              <a:ext cx="62865" cy="205105"/>
            </p14:xfrm>
          </p:contentPart>
        </mc:Choice>
        <mc:Fallback xmlns="">
          <p:pic>
            <p:nvPicPr>
              <p:cNvPr id="130" name="墨迹 129"/>
            </p:nvPicPr>
            <p:blipFill>
              <a:blip r:embed="rId256"/>
            </p:blipFill>
            <p:spPr>
              <a:xfrm>
                <a:off x="4974590" y="2152015"/>
                <a:ext cx="62865" cy="205105"/>
              </a:xfrm>
              <a:prstGeom prst="rect"/>
            </p:spPr>
          </p:pic>
        </mc:Fallback>
      </mc:AlternateContent>
      <mc:AlternateContent xmlns:mc="http://schemas.openxmlformats.org/markup-compatibility/2006" xmlns:p14="http://schemas.microsoft.com/office/powerpoint/2010/main">
        <mc:Choice Requires="p14">
          <p:contentPart p14:bwMode="auto" r:id="rId257">
            <p14:nvContentPartPr>
              <p14:cNvPr id="131" name="墨迹 130"/>
              <p14:cNvContentPartPr/>
              <p14:nvPr/>
            </p14:nvContentPartPr>
            <p14:xfrm>
              <a:off x="4983480" y="2196465"/>
              <a:ext cx="179070" cy="89535"/>
            </p14:xfrm>
          </p:contentPart>
        </mc:Choice>
        <mc:Fallback xmlns="">
          <p:pic>
            <p:nvPicPr>
              <p:cNvPr id="131" name="墨迹 130"/>
            </p:nvPicPr>
            <p:blipFill>
              <a:blip r:embed="rId258"/>
            </p:blipFill>
            <p:spPr>
              <a:xfrm>
                <a:off x="4983480" y="2196465"/>
                <a:ext cx="179070" cy="89535"/>
              </a:xfrm>
              <a:prstGeom prst="rect"/>
            </p:spPr>
          </p:pic>
        </mc:Fallback>
      </mc:AlternateContent>
      <mc:AlternateContent xmlns:mc="http://schemas.openxmlformats.org/markup-compatibility/2006" xmlns:p14="http://schemas.microsoft.com/office/powerpoint/2010/main">
        <mc:Choice Requires="p14">
          <p:contentPart p14:bwMode="auto" r:id="rId259">
            <p14:nvContentPartPr>
              <p14:cNvPr id="132" name="墨迹 131"/>
              <p14:cNvContentPartPr/>
              <p14:nvPr/>
            </p14:nvContentPartPr>
            <p14:xfrm>
              <a:off x="4992370" y="2267585"/>
              <a:ext cx="179070" cy="62865"/>
            </p14:xfrm>
          </p:contentPart>
        </mc:Choice>
        <mc:Fallback xmlns="">
          <p:pic>
            <p:nvPicPr>
              <p:cNvPr id="132" name="墨迹 131"/>
            </p:nvPicPr>
            <p:blipFill>
              <a:blip r:embed="rId260"/>
            </p:blipFill>
            <p:spPr>
              <a:xfrm>
                <a:off x="4992370" y="2267585"/>
                <a:ext cx="179070" cy="62865"/>
              </a:xfrm>
              <a:prstGeom prst="rect"/>
            </p:spPr>
          </p:pic>
        </mc:Fallback>
      </mc:AlternateContent>
      <mc:AlternateContent xmlns:mc="http://schemas.openxmlformats.org/markup-compatibility/2006" xmlns:p14="http://schemas.microsoft.com/office/powerpoint/2010/main">
        <mc:Choice Requires="p14">
          <p:contentPart p14:bwMode="auto" r:id="rId261">
            <p14:nvContentPartPr>
              <p14:cNvPr id="133" name="墨迹 132"/>
              <p14:cNvContentPartPr/>
              <p14:nvPr/>
            </p14:nvContentPartPr>
            <p14:xfrm>
              <a:off x="5073015" y="2169795"/>
              <a:ext cx="62230" cy="205105"/>
            </p14:xfrm>
          </p:contentPart>
        </mc:Choice>
        <mc:Fallback xmlns="">
          <p:pic>
            <p:nvPicPr>
              <p:cNvPr id="133" name="墨迹 132"/>
            </p:nvPicPr>
            <p:blipFill>
              <a:blip r:embed="rId262"/>
            </p:blipFill>
            <p:spPr>
              <a:xfrm>
                <a:off x="5073015" y="2169795"/>
                <a:ext cx="62230" cy="205105"/>
              </a:xfrm>
              <a:prstGeom prst="rect"/>
            </p:spPr>
          </p:pic>
        </mc:Fallback>
      </mc:AlternateContent>
      <mc:AlternateContent xmlns:mc="http://schemas.openxmlformats.org/markup-compatibility/2006" xmlns:p14="http://schemas.microsoft.com/office/powerpoint/2010/main">
        <mc:Choice Requires="p14">
          <p:contentPart p14:bwMode="auto" r:id="rId263">
            <p14:nvContentPartPr>
              <p14:cNvPr id="134" name="墨迹 133"/>
              <p14:cNvContentPartPr/>
              <p14:nvPr/>
            </p14:nvContentPartPr>
            <p14:xfrm>
              <a:off x="5135245" y="2330450"/>
              <a:ext cx="107315" cy="80010"/>
            </p14:xfrm>
          </p:contentPart>
        </mc:Choice>
        <mc:Fallback xmlns="">
          <p:pic>
            <p:nvPicPr>
              <p:cNvPr id="134" name="墨迹 133"/>
            </p:nvPicPr>
            <p:blipFill>
              <a:blip r:embed="rId264"/>
            </p:blipFill>
            <p:spPr>
              <a:xfrm>
                <a:off x="5135245" y="2330450"/>
                <a:ext cx="107315" cy="80010"/>
              </a:xfrm>
              <a:prstGeom prst="rect"/>
            </p:spPr>
          </p:pic>
        </mc:Fallback>
      </mc:AlternateContent>
      <mc:AlternateContent xmlns:mc="http://schemas.openxmlformats.org/markup-compatibility/2006" xmlns:p14="http://schemas.microsoft.com/office/powerpoint/2010/main">
        <mc:Choice Requires="p14">
          <p:contentPart p14:bwMode="auto" r:id="rId265">
            <p14:nvContentPartPr>
              <p14:cNvPr id="135" name="墨迹 134"/>
              <p14:cNvContentPartPr/>
              <p14:nvPr/>
            </p14:nvContentPartPr>
            <p14:xfrm>
              <a:off x="4939030" y="2232025"/>
              <a:ext cx="357505" cy="294640"/>
            </p14:xfrm>
          </p:contentPart>
        </mc:Choice>
        <mc:Fallback xmlns="">
          <p:pic>
            <p:nvPicPr>
              <p:cNvPr id="135" name="墨迹 134"/>
            </p:nvPicPr>
            <p:blipFill>
              <a:blip r:embed="rId266"/>
            </p:blipFill>
            <p:spPr>
              <a:xfrm>
                <a:off x="4939030" y="2232025"/>
                <a:ext cx="357505" cy="294640"/>
              </a:xfrm>
              <a:prstGeom prst="rect"/>
            </p:spPr>
          </p:pic>
        </mc:Fallback>
      </mc:AlternateContent>
      <mc:AlternateContent xmlns:mc="http://schemas.openxmlformats.org/markup-compatibility/2006" xmlns:p14="http://schemas.microsoft.com/office/powerpoint/2010/main">
        <mc:Choice Requires="p14">
          <p:contentPart p14:bwMode="auto" r:id="rId267">
            <p14:nvContentPartPr>
              <p14:cNvPr id="136" name="墨迹 135"/>
              <p14:cNvContentPartPr/>
              <p14:nvPr/>
            </p14:nvContentPartPr>
            <p14:xfrm>
              <a:off x="4858385" y="2053590"/>
              <a:ext cx="107315" cy="142875"/>
            </p14:xfrm>
          </p:contentPart>
        </mc:Choice>
        <mc:Fallback xmlns="">
          <p:pic>
            <p:nvPicPr>
              <p:cNvPr id="136" name="墨迹 135"/>
            </p:nvPicPr>
            <p:blipFill>
              <a:blip r:embed="rId268"/>
            </p:blipFill>
            <p:spPr>
              <a:xfrm>
                <a:off x="4858385" y="2053590"/>
                <a:ext cx="107315" cy="142875"/>
              </a:xfrm>
              <a:prstGeom prst="rect"/>
            </p:spPr>
          </p:pic>
        </mc:Fallback>
      </mc:AlternateContent>
      <mc:AlternateContent xmlns:mc="http://schemas.openxmlformats.org/markup-compatibility/2006" xmlns:p14="http://schemas.microsoft.com/office/powerpoint/2010/main">
        <mc:Choice Requires="p14">
          <p:contentPart p14:bwMode="auto" r:id="rId269">
            <p14:nvContentPartPr>
              <p14:cNvPr id="137" name="墨迹 136"/>
              <p14:cNvContentPartPr/>
              <p14:nvPr/>
            </p14:nvContentPartPr>
            <p14:xfrm>
              <a:off x="5251450" y="2018030"/>
              <a:ext cx="142875" cy="374650"/>
            </p14:xfrm>
          </p:contentPart>
        </mc:Choice>
        <mc:Fallback xmlns="">
          <p:pic>
            <p:nvPicPr>
              <p:cNvPr id="137" name="墨迹 136"/>
            </p:nvPicPr>
            <p:blipFill>
              <a:blip r:embed="rId270"/>
            </p:blipFill>
            <p:spPr>
              <a:xfrm>
                <a:off x="5251450" y="2018030"/>
                <a:ext cx="142875" cy="374650"/>
              </a:xfrm>
              <a:prstGeom prst="rect"/>
            </p:spPr>
          </p:pic>
        </mc:Fallback>
      </mc:AlternateContent>
      <mc:AlternateContent xmlns:mc="http://schemas.openxmlformats.org/markup-compatibility/2006" xmlns:p14="http://schemas.microsoft.com/office/powerpoint/2010/main">
        <mc:Choice Requires="p14">
          <p:contentPart p14:bwMode="auto" r:id="rId271">
            <p14:nvContentPartPr>
              <p14:cNvPr id="138" name="墨迹 137"/>
              <p14:cNvContentPartPr/>
              <p14:nvPr/>
            </p14:nvContentPartPr>
            <p14:xfrm>
              <a:off x="5340985" y="2169795"/>
              <a:ext cx="187325" cy="106680"/>
            </p14:xfrm>
          </p:contentPart>
        </mc:Choice>
        <mc:Fallback xmlns="">
          <p:pic>
            <p:nvPicPr>
              <p:cNvPr id="138" name="墨迹 137"/>
            </p:nvPicPr>
            <p:blipFill>
              <a:blip r:embed="rId272"/>
            </p:blipFill>
            <p:spPr>
              <a:xfrm>
                <a:off x="5340985" y="2169795"/>
                <a:ext cx="187325" cy="106680"/>
              </a:xfrm>
              <a:prstGeom prst="rect"/>
            </p:spPr>
          </p:pic>
        </mc:Fallback>
      </mc:AlternateContent>
      <mc:AlternateContent xmlns:mc="http://schemas.openxmlformats.org/markup-compatibility/2006" xmlns:p14="http://schemas.microsoft.com/office/powerpoint/2010/main">
        <mc:Choice Requires="p14">
          <p:contentPart p14:bwMode="auto" r:id="rId273">
            <p14:nvContentPartPr>
              <p14:cNvPr id="139" name="墨迹 138"/>
              <p14:cNvContentPartPr/>
              <p14:nvPr/>
            </p14:nvContentPartPr>
            <p14:xfrm>
              <a:off x="5448300" y="2178685"/>
              <a:ext cx="62230" cy="250190"/>
            </p14:xfrm>
          </p:contentPart>
        </mc:Choice>
        <mc:Fallback xmlns="">
          <p:pic>
            <p:nvPicPr>
              <p:cNvPr id="139" name="墨迹 138"/>
            </p:nvPicPr>
            <p:blipFill>
              <a:blip r:embed="rId274"/>
            </p:blipFill>
            <p:spPr>
              <a:xfrm>
                <a:off x="5448300" y="2178685"/>
                <a:ext cx="62230" cy="250190"/>
              </a:xfrm>
              <a:prstGeom prst="rect"/>
            </p:spPr>
          </p:pic>
        </mc:Fallback>
      </mc:AlternateContent>
      <mc:AlternateContent xmlns:mc="http://schemas.openxmlformats.org/markup-compatibility/2006" xmlns:p14="http://schemas.microsoft.com/office/powerpoint/2010/main">
        <mc:Choice Requires="p14">
          <p:contentPart p14:bwMode="auto" r:id="rId275">
            <p14:nvContentPartPr>
              <p14:cNvPr id="140" name="墨迹 139"/>
              <p14:cNvContentPartPr/>
              <p14:nvPr/>
            </p14:nvContentPartPr>
            <p14:xfrm>
              <a:off x="5537200" y="2071370"/>
              <a:ext cx="62865" cy="80645"/>
            </p14:xfrm>
          </p:contentPart>
        </mc:Choice>
        <mc:Fallback xmlns="">
          <p:pic>
            <p:nvPicPr>
              <p:cNvPr id="140" name="墨迹 139"/>
            </p:nvPicPr>
            <p:blipFill>
              <a:blip r:embed="rId276"/>
            </p:blipFill>
            <p:spPr>
              <a:xfrm>
                <a:off x="5537200" y="2071370"/>
                <a:ext cx="62865" cy="80645"/>
              </a:xfrm>
              <a:prstGeom prst="rect"/>
            </p:spPr>
          </p:pic>
        </mc:Fallback>
      </mc:AlternateContent>
      <mc:AlternateContent xmlns:mc="http://schemas.openxmlformats.org/markup-compatibility/2006" xmlns:p14="http://schemas.microsoft.com/office/powerpoint/2010/main">
        <mc:Choice Requires="p14">
          <p:contentPart p14:bwMode="auto" r:id="rId277">
            <p14:nvContentPartPr>
              <p14:cNvPr id="141" name="墨迹 140"/>
              <p14:cNvContentPartPr/>
              <p14:nvPr/>
            </p14:nvContentPartPr>
            <p14:xfrm>
              <a:off x="1804035" y="3759200"/>
              <a:ext cx="222885" cy="196215"/>
            </p14:xfrm>
          </p:contentPart>
        </mc:Choice>
        <mc:Fallback xmlns="">
          <p:pic>
            <p:nvPicPr>
              <p:cNvPr id="141" name="墨迹 140"/>
            </p:nvPicPr>
            <p:blipFill>
              <a:blip r:embed="rId278"/>
            </p:blipFill>
            <p:spPr>
              <a:xfrm>
                <a:off x="1804035" y="3759200"/>
                <a:ext cx="222885" cy="196215"/>
              </a:xfrm>
              <a:prstGeom prst="rect"/>
            </p:spPr>
          </p:pic>
        </mc:Fallback>
      </mc:AlternateContent>
      <mc:AlternateContent xmlns:mc="http://schemas.openxmlformats.org/markup-compatibility/2006" xmlns:p14="http://schemas.microsoft.com/office/powerpoint/2010/main">
        <mc:Choice Requires="p14">
          <p:contentPart p14:bwMode="auto" r:id="rId279">
            <p14:nvContentPartPr>
              <p14:cNvPr id="142" name="墨迹 141"/>
              <p14:cNvContentPartPr/>
              <p14:nvPr/>
            </p14:nvContentPartPr>
            <p14:xfrm>
              <a:off x="1964690" y="3687445"/>
              <a:ext cx="223520" cy="419735"/>
            </p14:xfrm>
          </p:contentPart>
        </mc:Choice>
        <mc:Fallback xmlns="">
          <p:pic>
            <p:nvPicPr>
              <p:cNvPr id="142" name="墨迹 141"/>
            </p:nvPicPr>
            <p:blipFill>
              <a:blip r:embed="rId280"/>
            </p:blipFill>
            <p:spPr>
              <a:xfrm>
                <a:off x="1964690" y="3687445"/>
                <a:ext cx="223520" cy="419735"/>
              </a:xfrm>
              <a:prstGeom prst="rect"/>
            </p:spPr>
          </p:pic>
        </mc:Fallback>
      </mc:AlternateContent>
      <mc:AlternateContent xmlns:mc="http://schemas.openxmlformats.org/markup-compatibility/2006" xmlns:p14="http://schemas.microsoft.com/office/powerpoint/2010/main">
        <mc:Choice Requires="p14">
          <p:contentPart p14:bwMode="auto" r:id="rId281">
            <p14:nvContentPartPr>
              <p14:cNvPr id="143" name="墨迹 142"/>
              <p14:cNvContentPartPr/>
              <p14:nvPr/>
            </p14:nvContentPartPr>
            <p14:xfrm>
              <a:off x="2250440" y="3803650"/>
              <a:ext cx="80645" cy="35560"/>
            </p14:xfrm>
          </p:contentPart>
        </mc:Choice>
        <mc:Fallback xmlns="">
          <p:pic>
            <p:nvPicPr>
              <p:cNvPr id="143" name="墨迹 142"/>
            </p:nvPicPr>
            <p:blipFill>
              <a:blip r:embed="rId282"/>
            </p:blipFill>
            <p:spPr>
              <a:xfrm>
                <a:off x="2250440" y="3803650"/>
                <a:ext cx="80645" cy="35560"/>
              </a:xfrm>
              <a:prstGeom prst="rect"/>
            </p:spPr>
          </p:pic>
        </mc:Fallback>
      </mc:AlternateContent>
      <mc:AlternateContent xmlns:mc="http://schemas.openxmlformats.org/markup-compatibility/2006" xmlns:p14="http://schemas.microsoft.com/office/powerpoint/2010/main">
        <mc:Choice Requires="p14">
          <p:contentPart p14:bwMode="auto" r:id="rId283">
            <p14:nvContentPartPr>
              <p14:cNvPr id="144" name="墨迹 143"/>
              <p14:cNvContentPartPr/>
              <p14:nvPr/>
            </p14:nvContentPartPr>
            <p14:xfrm>
              <a:off x="2214880" y="3955415"/>
              <a:ext cx="53340" cy="17780"/>
            </p14:xfrm>
          </p:contentPart>
        </mc:Choice>
        <mc:Fallback xmlns="">
          <p:pic>
            <p:nvPicPr>
              <p:cNvPr id="144" name="墨迹 143"/>
            </p:nvPicPr>
            <p:blipFill>
              <a:blip r:embed="rId284"/>
            </p:blipFill>
            <p:spPr>
              <a:xfrm>
                <a:off x="2214880" y="3955415"/>
                <a:ext cx="53340" cy="17780"/>
              </a:xfrm>
              <a:prstGeom prst="rect"/>
            </p:spPr>
          </p:pic>
        </mc:Fallback>
      </mc:AlternateContent>
      <mc:AlternateContent xmlns:mc="http://schemas.openxmlformats.org/markup-compatibility/2006" xmlns:p14="http://schemas.microsoft.com/office/powerpoint/2010/main">
        <mc:Choice Requires="p14">
          <p:contentPart p14:bwMode="auto" r:id="rId285">
            <p14:nvContentPartPr>
              <p14:cNvPr id="145" name="墨迹 144"/>
              <p14:cNvContentPartPr/>
              <p14:nvPr/>
            </p14:nvContentPartPr>
            <p14:xfrm>
              <a:off x="2992120" y="3687445"/>
              <a:ext cx="303530" cy="259080"/>
            </p14:xfrm>
          </p:contentPart>
        </mc:Choice>
        <mc:Fallback xmlns="">
          <p:pic>
            <p:nvPicPr>
              <p:cNvPr id="145" name="墨迹 144"/>
            </p:nvPicPr>
            <p:blipFill>
              <a:blip r:embed="rId286"/>
            </p:blipFill>
            <p:spPr>
              <a:xfrm>
                <a:off x="2992120" y="3687445"/>
                <a:ext cx="303530" cy="259080"/>
              </a:xfrm>
              <a:prstGeom prst="rect"/>
            </p:spPr>
          </p:pic>
        </mc:Fallback>
      </mc:AlternateContent>
      <mc:AlternateContent xmlns:mc="http://schemas.openxmlformats.org/markup-compatibility/2006" xmlns:p14="http://schemas.microsoft.com/office/powerpoint/2010/main">
        <mc:Choice Requires="p14">
          <p:contentPart p14:bwMode="auto" r:id="rId287">
            <p14:nvContentPartPr>
              <p14:cNvPr id="146" name="墨迹 145"/>
              <p14:cNvContentPartPr/>
              <p14:nvPr/>
            </p14:nvContentPartPr>
            <p14:xfrm>
              <a:off x="3348990" y="3893185"/>
              <a:ext cx="26670" cy="26670"/>
            </p14:xfrm>
          </p:contentPart>
        </mc:Choice>
        <mc:Fallback xmlns="">
          <p:pic>
            <p:nvPicPr>
              <p:cNvPr id="146" name="墨迹 145"/>
            </p:nvPicPr>
            <p:blipFill>
              <a:blip r:embed="rId288"/>
            </p:blipFill>
            <p:spPr>
              <a:xfrm>
                <a:off x="3348990" y="3893185"/>
                <a:ext cx="26670" cy="26670"/>
              </a:xfrm>
              <a:prstGeom prst="rect"/>
            </p:spPr>
          </p:pic>
        </mc:Fallback>
      </mc:AlternateContent>
      <mc:AlternateContent xmlns:mc="http://schemas.openxmlformats.org/markup-compatibility/2006" xmlns:p14="http://schemas.microsoft.com/office/powerpoint/2010/main">
        <mc:Choice Requires="p14">
          <p:contentPart p14:bwMode="auto" r:id="rId289">
            <p14:nvContentPartPr>
              <p14:cNvPr id="147" name="墨迹 146"/>
              <p14:cNvContentPartPr/>
              <p14:nvPr/>
            </p14:nvContentPartPr>
            <p14:xfrm>
              <a:off x="3590290" y="3517900"/>
              <a:ext cx="259080" cy="321310"/>
            </p14:xfrm>
          </p:contentPart>
        </mc:Choice>
        <mc:Fallback xmlns="">
          <p:pic>
            <p:nvPicPr>
              <p:cNvPr id="147" name="墨迹 146"/>
            </p:nvPicPr>
            <p:blipFill>
              <a:blip r:embed="rId290"/>
            </p:blipFill>
            <p:spPr>
              <a:xfrm>
                <a:off x="3590290" y="3517900"/>
                <a:ext cx="259080" cy="321310"/>
              </a:xfrm>
              <a:prstGeom prst="rect"/>
            </p:spPr>
          </p:pic>
        </mc:Fallback>
      </mc:AlternateContent>
      <mc:AlternateContent xmlns:mc="http://schemas.openxmlformats.org/markup-compatibility/2006" xmlns:p14="http://schemas.microsoft.com/office/powerpoint/2010/main">
        <mc:Choice Requires="p14">
          <p:contentPart p14:bwMode="auto" r:id="rId291">
            <p14:nvContentPartPr>
              <p14:cNvPr id="148" name="墨迹 147"/>
              <p14:cNvContentPartPr/>
              <p14:nvPr/>
            </p14:nvContentPartPr>
            <p14:xfrm>
              <a:off x="2733040" y="4330700"/>
              <a:ext cx="44450" cy="213995"/>
            </p14:xfrm>
          </p:contentPart>
        </mc:Choice>
        <mc:Fallback xmlns="">
          <p:pic>
            <p:nvPicPr>
              <p:cNvPr id="148" name="墨迹 147"/>
            </p:nvPicPr>
            <p:blipFill>
              <a:blip r:embed="rId292"/>
            </p:blipFill>
            <p:spPr>
              <a:xfrm>
                <a:off x="2733040" y="4330700"/>
                <a:ext cx="44450" cy="213995"/>
              </a:xfrm>
              <a:prstGeom prst="rect"/>
            </p:spPr>
          </p:pic>
        </mc:Fallback>
      </mc:AlternateContent>
      <mc:AlternateContent xmlns:mc="http://schemas.openxmlformats.org/markup-compatibility/2006" xmlns:p14="http://schemas.microsoft.com/office/powerpoint/2010/main">
        <mc:Choice Requires="p14">
          <p:contentPart p14:bwMode="auto" r:id="rId293">
            <p14:nvContentPartPr>
              <p14:cNvPr id="149" name="墨迹 148"/>
              <p14:cNvContentPartPr/>
              <p14:nvPr/>
            </p14:nvContentPartPr>
            <p14:xfrm>
              <a:off x="2733040" y="4401820"/>
              <a:ext cx="285750" cy="250190"/>
            </p14:xfrm>
          </p:contentPart>
        </mc:Choice>
        <mc:Fallback xmlns="">
          <p:pic>
            <p:nvPicPr>
              <p:cNvPr id="149" name="墨迹 148"/>
            </p:nvPicPr>
            <p:blipFill>
              <a:blip r:embed="rId294"/>
            </p:blipFill>
            <p:spPr>
              <a:xfrm>
                <a:off x="2733040" y="4401820"/>
                <a:ext cx="285750" cy="250190"/>
              </a:xfrm>
              <a:prstGeom prst="rect"/>
            </p:spPr>
          </p:pic>
        </mc:Fallback>
      </mc:AlternateContent>
      <mc:AlternateContent xmlns:mc="http://schemas.openxmlformats.org/markup-compatibility/2006" xmlns:p14="http://schemas.microsoft.com/office/powerpoint/2010/main">
        <mc:Choice Requires="p14">
          <p:contentPart p14:bwMode="auto" r:id="rId295">
            <p14:nvContentPartPr>
              <p14:cNvPr id="150" name="墨迹 149"/>
              <p14:cNvContentPartPr/>
              <p14:nvPr/>
            </p14:nvContentPartPr>
            <p14:xfrm>
              <a:off x="3063240" y="4339590"/>
              <a:ext cx="151765" cy="26670"/>
            </p14:xfrm>
          </p:contentPart>
        </mc:Choice>
        <mc:Fallback xmlns="">
          <p:pic>
            <p:nvPicPr>
              <p:cNvPr id="150" name="墨迹 149"/>
            </p:nvPicPr>
            <p:blipFill>
              <a:blip r:embed="rId296"/>
            </p:blipFill>
            <p:spPr>
              <a:xfrm>
                <a:off x="3063240" y="4339590"/>
                <a:ext cx="151765" cy="26670"/>
              </a:xfrm>
              <a:prstGeom prst="rect"/>
            </p:spPr>
          </p:pic>
        </mc:Fallback>
      </mc:AlternateContent>
      <mc:AlternateContent xmlns:mc="http://schemas.openxmlformats.org/markup-compatibility/2006" xmlns:p14="http://schemas.microsoft.com/office/powerpoint/2010/main">
        <mc:Choice Requires="p14">
          <p:contentPart p14:bwMode="auto" r:id="rId297">
            <p14:nvContentPartPr>
              <p14:cNvPr id="151" name="墨迹 150"/>
              <p14:cNvContentPartPr/>
              <p14:nvPr/>
            </p14:nvContentPartPr>
            <p14:xfrm>
              <a:off x="3081020" y="4276725"/>
              <a:ext cx="71755" cy="250190"/>
            </p14:xfrm>
          </p:contentPart>
        </mc:Choice>
        <mc:Fallback xmlns="">
          <p:pic>
            <p:nvPicPr>
              <p:cNvPr id="151" name="墨迹 150"/>
            </p:nvPicPr>
            <p:blipFill>
              <a:blip r:embed="rId298"/>
            </p:blipFill>
            <p:spPr>
              <a:xfrm>
                <a:off x="3081020" y="4276725"/>
                <a:ext cx="71755" cy="250190"/>
              </a:xfrm>
              <a:prstGeom prst="rect"/>
            </p:spPr>
          </p:pic>
        </mc:Fallback>
      </mc:AlternateContent>
      <mc:AlternateContent xmlns:mc="http://schemas.openxmlformats.org/markup-compatibility/2006" xmlns:p14="http://schemas.microsoft.com/office/powerpoint/2010/main">
        <mc:Choice Requires="p14">
          <p:contentPart p14:bwMode="auto" r:id="rId299">
            <p14:nvContentPartPr>
              <p14:cNvPr id="152" name="墨迹 151"/>
              <p14:cNvContentPartPr/>
              <p14:nvPr/>
            </p14:nvContentPartPr>
            <p14:xfrm>
              <a:off x="3161665" y="4419600"/>
              <a:ext cx="44450" cy="170180"/>
            </p14:xfrm>
          </p:contentPart>
        </mc:Choice>
        <mc:Fallback xmlns="">
          <p:pic>
            <p:nvPicPr>
              <p:cNvPr id="152" name="墨迹 151"/>
            </p:nvPicPr>
            <p:blipFill>
              <a:blip r:embed="rId300"/>
            </p:blipFill>
            <p:spPr>
              <a:xfrm>
                <a:off x="3161665" y="4419600"/>
                <a:ext cx="44450" cy="170180"/>
              </a:xfrm>
              <a:prstGeom prst="rect"/>
            </p:spPr>
          </p:pic>
        </mc:Fallback>
      </mc:AlternateContent>
      <mc:AlternateContent xmlns:mc="http://schemas.openxmlformats.org/markup-compatibility/2006" xmlns:p14="http://schemas.microsoft.com/office/powerpoint/2010/main">
        <mc:Choice Requires="p14">
          <p:contentPart p14:bwMode="auto" r:id="rId301">
            <p14:nvContentPartPr>
              <p14:cNvPr id="153" name="墨迹 152"/>
              <p14:cNvContentPartPr/>
              <p14:nvPr/>
            </p14:nvContentPartPr>
            <p14:xfrm>
              <a:off x="3215005" y="4375150"/>
              <a:ext cx="116205" cy="276860"/>
            </p14:xfrm>
          </p:contentPart>
        </mc:Choice>
        <mc:Fallback xmlns="">
          <p:pic>
            <p:nvPicPr>
              <p:cNvPr id="153" name="墨迹 152"/>
            </p:nvPicPr>
            <p:blipFill>
              <a:blip r:embed="rId302"/>
            </p:blipFill>
            <p:spPr>
              <a:xfrm>
                <a:off x="3215005" y="4375150"/>
                <a:ext cx="116205" cy="276860"/>
              </a:xfrm>
              <a:prstGeom prst="rect"/>
            </p:spPr>
          </p:pic>
        </mc:Fallback>
      </mc:AlternateContent>
      <mc:AlternateContent xmlns:mc="http://schemas.openxmlformats.org/markup-compatibility/2006" xmlns:p14="http://schemas.microsoft.com/office/powerpoint/2010/main">
        <mc:Choice Requires="p14">
          <p:contentPart p14:bwMode="auto" r:id="rId303">
            <p14:nvContentPartPr>
              <p14:cNvPr id="154" name="墨迹 153"/>
              <p14:cNvContentPartPr/>
              <p14:nvPr/>
            </p14:nvContentPartPr>
            <p14:xfrm>
              <a:off x="3179445" y="4464685"/>
              <a:ext cx="80645" cy="35560"/>
            </p14:xfrm>
          </p:contentPart>
        </mc:Choice>
        <mc:Fallback xmlns="">
          <p:pic>
            <p:nvPicPr>
              <p:cNvPr id="154" name="墨迹 153"/>
            </p:nvPicPr>
            <p:blipFill>
              <a:blip r:embed="rId304"/>
            </p:blipFill>
            <p:spPr>
              <a:xfrm>
                <a:off x="3179445" y="4464685"/>
                <a:ext cx="80645" cy="35560"/>
              </a:xfrm>
              <a:prstGeom prst="rect"/>
            </p:spPr>
          </p:pic>
        </mc:Fallback>
      </mc:AlternateContent>
      <mc:AlternateContent xmlns:mc="http://schemas.openxmlformats.org/markup-compatibility/2006" xmlns:p14="http://schemas.microsoft.com/office/powerpoint/2010/main">
        <mc:Choice Requires="p14">
          <p:contentPart p14:bwMode="auto" r:id="rId305">
            <p14:nvContentPartPr>
              <p14:cNvPr id="155" name="墨迹 154"/>
              <p14:cNvContentPartPr/>
              <p14:nvPr/>
            </p14:nvContentPartPr>
            <p14:xfrm>
              <a:off x="3215005" y="4535805"/>
              <a:ext cx="125095" cy="26670"/>
            </p14:xfrm>
          </p:contentPart>
        </mc:Choice>
        <mc:Fallback xmlns="">
          <p:pic>
            <p:nvPicPr>
              <p:cNvPr id="155" name="墨迹 154"/>
            </p:nvPicPr>
            <p:blipFill>
              <a:blip r:embed="rId306"/>
            </p:blipFill>
            <p:spPr>
              <a:xfrm>
                <a:off x="3215005" y="4535805"/>
                <a:ext cx="125095" cy="26670"/>
              </a:xfrm>
              <a:prstGeom prst="rect"/>
            </p:spPr>
          </p:pic>
        </mc:Fallback>
      </mc:AlternateContent>
      <mc:AlternateContent xmlns:mc="http://schemas.openxmlformats.org/markup-compatibility/2006" xmlns:p14="http://schemas.microsoft.com/office/powerpoint/2010/main">
        <mc:Choice Requires="p14">
          <p:contentPart p14:bwMode="auto" r:id="rId307">
            <p14:nvContentPartPr>
              <p14:cNvPr id="156" name="墨迹 155"/>
              <p14:cNvContentPartPr/>
              <p14:nvPr/>
            </p14:nvContentPartPr>
            <p14:xfrm>
              <a:off x="3518535" y="4304030"/>
              <a:ext cx="295275" cy="231775"/>
            </p14:xfrm>
          </p:contentPart>
        </mc:Choice>
        <mc:Fallback xmlns="">
          <p:pic>
            <p:nvPicPr>
              <p:cNvPr id="156" name="墨迹 155"/>
            </p:nvPicPr>
            <p:blipFill>
              <a:blip r:embed="rId308"/>
            </p:blipFill>
            <p:spPr>
              <a:xfrm>
                <a:off x="3518535" y="4304030"/>
                <a:ext cx="295275" cy="231775"/>
              </a:xfrm>
              <a:prstGeom prst="rect"/>
            </p:spPr>
          </p:pic>
        </mc:Fallback>
      </mc:AlternateContent>
      <mc:AlternateContent xmlns:mc="http://schemas.openxmlformats.org/markup-compatibility/2006" xmlns:p14="http://schemas.microsoft.com/office/powerpoint/2010/main">
        <mc:Choice Requires="p14">
          <p:contentPart p14:bwMode="auto" r:id="rId309">
            <p14:nvContentPartPr>
              <p14:cNvPr id="157" name="墨迹 156"/>
              <p14:cNvContentPartPr/>
              <p14:nvPr/>
            </p14:nvContentPartPr>
            <p14:xfrm>
              <a:off x="2929255" y="4857750"/>
              <a:ext cx="116205" cy="535305"/>
            </p14:xfrm>
          </p:contentPart>
        </mc:Choice>
        <mc:Fallback xmlns="">
          <p:pic>
            <p:nvPicPr>
              <p:cNvPr id="157" name="墨迹 156"/>
            </p:nvPicPr>
            <p:blipFill>
              <a:blip r:embed="rId310"/>
            </p:blipFill>
            <p:spPr>
              <a:xfrm>
                <a:off x="2929255" y="4857750"/>
                <a:ext cx="116205" cy="535305"/>
              </a:xfrm>
              <a:prstGeom prst="rect"/>
            </p:spPr>
          </p:pic>
        </mc:Fallback>
      </mc:AlternateContent>
      <mc:AlternateContent xmlns:mc="http://schemas.openxmlformats.org/markup-compatibility/2006" xmlns:p14="http://schemas.microsoft.com/office/powerpoint/2010/main">
        <mc:Choice Requires="p14">
          <p:contentPart p14:bwMode="auto" r:id="rId311">
            <p14:nvContentPartPr>
              <p14:cNvPr id="158" name="墨迹 157"/>
              <p14:cNvContentPartPr/>
              <p14:nvPr/>
            </p14:nvContentPartPr>
            <p14:xfrm>
              <a:off x="2777490" y="5116195"/>
              <a:ext cx="241300" cy="62865"/>
            </p14:xfrm>
          </p:contentPart>
        </mc:Choice>
        <mc:Fallback xmlns="">
          <p:pic>
            <p:nvPicPr>
              <p:cNvPr id="158" name="墨迹 157"/>
            </p:nvPicPr>
            <p:blipFill>
              <a:blip r:embed="rId312"/>
            </p:blipFill>
            <p:spPr>
              <a:xfrm>
                <a:off x="2777490" y="5116195"/>
                <a:ext cx="241300" cy="62865"/>
              </a:xfrm>
              <a:prstGeom prst="rect"/>
            </p:spPr>
          </p:pic>
        </mc:Fallback>
      </mc:AlternateContent>
      <mc:AlternateContent xmlns:mc="http://schemas.openxmlformats.org/markup-compatibility/2006" xmlns:p14="http://schemas.microsoft.com/office/powerpoint/2010/main">
        <mc:Choice Requires="p14">
          <p:contentPart p14:bwMode="auto" r:id="rId313">
            <p14:nvContentPartPr>
              <p14:cNvPr id="159" name="墨迹 158"/>
              <p14:cNvContentPartPr/>
              <p14:nvPr/>
            </p14:nvContentPartPr>
            <p14:xfrm>
              <a:off x="3126105" y="4982210"/>
              <a:ext cx="231775" cy="241300"/>
            </p14:xfrm>
          </p:contentPart>
        </mc:Choice>
        <mc:Fallback xmlns="">
          <p:pic>
            <p:nvPicPr>
              <p:cNvPr id="159" name="墨迹 158"/>
            </p:nvPicPr>
            <p:blipFill>
              <a:blip r:embed="rId314"/>
            </p:blipFill>
            <p:spPr>
              <a:xfrm>
                <a:off x="3126105" y="4982210"/>
                <a:ext cx="231775" cy="241300"/>
              </a:xfrm>
              <a:prstGeom prst="rect"/>
            </p:spPr>
          </p:pic>
        </mc:Fallback>
      </mc:AlternateContent>
      <mc:AlternateContent xmlns:mc="http://schemas.openxmlformats.org/markup-compatibility/2006" xmlns:p14="http://schemas.microsoft.com/office/powerpoint/2010/main">
        <mc:Choice Requires="p14">
          <p:contentPart p14:bwMode="auto" r:id="rId315">
            <p14:nvContentPartPr>
              <p14:cNvPr id="160" name="墨迹 159"/>
              <p14:cNvContentPartPr/>
              <p14:nvPr/>
            </p14:nvContentPartPr>
            <p14:xfrm>
              <a:off x="3313430" y="4982210"/>
              <a:ext cx="312420" cy="170180"/>
            </p14:xfrm>
          </p:contentPart>
        </mc:Choice>
        <mc:Fallback xmlns="">
          <p:pic>
            <p:nvPicPr>
              <p:cNvPr id="160" name="墨迹 159"/>
            </p:nvPicPr>
            <p:blipFill>
              <a:blip r:embed="rId316"/>
            </p:blipFill>
            <p:spPr>
              <a:xfrm>
                <a:off x="3313430" y="4982210"/>
                <a:ext cx="312420" cy="170180"/>
              </a:xfrm>
              <a:prstGeom prst="rect"/>
            </p:spPr>
          </p:pic>
        </mc:Fallback>
      </mc:AlternateContent>
      <mc:AlternateContent xmlns:mc="http://schemas.openxmlformats.org/markup-compatibility/2006" xmlns:p14="http://schemas.microsoft.com/office/powerpoint/2010/main">
        <mc:Choice Requires="p14">
          <p:contentPart p14:bwMode="auto" r:id="rId317">
            <p14:nvContentPartPr>
              <p14:cNvPr id="161" name="墨迹 160"/>
              <p14:cNvContentPartPr/>
              <p14:nvPr/>
            </p14:nvContentPartPr>
            <p14:xfrm>
              <a:off x="3554730" y="4875530"/>
              <a:ext cx="116205" cy="374650"/>
            </p14:xfrm>
          </p:contentPart>
        </mc:Choice>
        <mc:Fallback xmlns="">
          <p:pic>
            <p:nvPicPr>
              <p:cNvPr id="161" name="墨迹 160"/>
            </p:nvPicPr>
            <p:blipFill>
              <a:blip r:embed="rId318"/>
            </p:blipFill>
            <p:spPr>
              <a:xfrm>
                <a:off x="3554730" y="4875530"/>
                <a:ext cx="116205" cy="374650"/>
              </a:xfrm>
              <a:prstGeom prst="rect"/>
            </p:spPr>
          </p:pic>
        </mc:Fallback>
      </mc:AlternateContent>
      <mc:AlternateContent xmlns:mc="http://schemas.openxmlformats.org/markup-compatibility/2006" xmlns:p14="http://schemas.microsoft.com/office/powerpoint/2010/main">
        <mc:Choice Requires="p14">
          <p:contentPart p14:bwMode="auto" r:id="rId319">
            <p14:nvContentPartPr>
              <p14:cNvPr id="162" name="墨迹 161"/>
              <p14:cNvContentPartPr/>
              <p14:nvPr/>
            </p14:nvContentPartPr>
            <p14:xfrm>
              <a:off x="3840480" y="4928870"/>
              <a:ext cx="80010" cy="17780"/>
            </p14:xfrm>
          </p:contentPart>
        </mc:Choice>
        <mc:Fallback xmlns="">
          <p:pic>
            <p:nvPicPr>
              <p:cNvPr id="162" name="墨迹 161"/>
            </p:nvPicPr>
            <p:blipFill>
              <a:blip r:embed="rId320"/>
            </p:blipFill>
            <p:spPr>
              <a:xfrm>
                <a:off x="3840480" y="4928870"/>
                <a:ext cx="80010" cy="17780"/>
              </a:xfrm>
              <a:prstGeom prst="rect"/>
            </p:spPr>
          </p:pic>
        </mc:Fallback>
      </mc:AlternateContent>
      <mc:AlternateContent xmlns:mc="http://schemas.openxmlformats.org/markup-compatibility/2006" xmlns:p14="http://schemas.microsoft.com/office/powerpoint/2010/main">
        <mc:Choice Requires="p14">
          <p:contentPart p14:bwMode="auto" r:id="rId321">
            <p14:nvContentPartPr>
              <p14:cNvPr id="163" name="墨迹 162"/>
              <p14:cNvContentPartPr/>
              <p14:nvPr/>
            </p14:nvContentPartPr>
            <p14:xfrm>
              <a:off x="3822700" y="5009515"/>
              <a:ext cx="187325" cy="62230"/>
            </p14:xfrm>
          </p:contentPart>
        </mc:Choice>
        <mc:Fallback xmlns="">
          <p:pic>
            <p:nvPicPr>
              <p:cNvPr id="163" name="墨迹 162"/>
            </p:nvPicPr>
            <p:blipFill>
              <a:blip r:embed="rId322"/>
            </p:blipFill>
            <p:spPr>
              <a:xfrm>
                <a:off x="3822700" y="5009515"/>
                <a:ext cx="187325" cy="62230"/>
              </a:xfrm>
              <a:prstGeom prst="rect"/>
            </p:spPr>
          </p:pic>
        </mc:Fallback>
      </mc:AlternateContent>
      <mc:AlternateContent xmlns:mc="http://schemas.openxmlformats.org/markup-compatibility/2006" xmlns:p14="http://schemas.microsoft.com/office/powerpoint/2010/main">
        <mc:Choice Requires="p14">
          <p:contentPart p14:bwMode="auto" r:id="rId323">
            <p14:nvContentPartPr>
              <p14:cNvPr id="164" name="墨迹 163"/>
              <p14:cNvContentPartPr/>
              <p14:nvPr/>
            </p14:nvContentPartPr>
            <p14:xfrm>
              <a:off x="4045585" y="4598670"/>
              <a:ext cx="232410" cy="839470"/>
            </p14:xfrm>
          </p:contentPart>
        </mc:Choice>
        <mc:Fallback xmlns="">
          <p:pic>
            <p:nvPicPr>
              <p:cNvPr id="164" name="墨迹 163"/>
            </p:nvPicPr>
            <p:blipFill>
              <a:blip r:embed="rId324"/>
            </p:blipFill>
            <p:spPr>
              <a:xfrm>
                <a:off x="4045585" y="4598670"/>
                <a:ext cx="232410" cy="839470"/>
              </a:xfrm>
              <a:prstGeom prst="rect"/>
            </p:spPr>
          </p:pic>
        </mc:Fallback>
      </mc:AlternateContent>
      <mc:AlternateContent xmlns:mc="http://schemas.openxmlformats.org/markup-compatibility/2006" xmlns:p14="http://schemas.microsoft.com/office/powerpoint/2010/main">
        <mc:Choice Requires="p14">
          <p:contentPart p14:bwMode="auto" r:id="rId325">
            <p14:nvContentPartPr>
              <p14:cNvPr id="165" name="墨迹 164"/>
              <p14:cNvContentPartPr/>
              <p14:nvPr/>
            </p14:nvContentPartPr>
            <p14:xfrm>
              <a:off x="4126230" y="4928870"/>
              <a:ext cx="151765" cy="17780"/>
            </p14:xfrm>
          </p:contentPart>
        </mc:Choice>
        <mc:Fallback xmlns="">
          <p:pic>
            <p:nvPicPr>
              <p:cNvPr id="165" name="墨迹 164"/>
            </p:nvPicPr>
            <p:blipFill>
              <a:blip r:embed="rId326"/>
            </p:blipFill>
            <p:spPr>
              <a:xfrm>
                <a:off x="4126230" y="4928870"/>
                <a:ext cx="151765" cy="17780"/>
              </a:xfrm>
              <a:prstGeom prst="rect"/>
            </p:spPr>
          </p:pic>
        </mc:Fallback>
      </mc:AlternateContent>
      <mc:AlternateContent xmlns:mc="http://schemas.openxmlformats.org/markup-compatibility/2006" xmlns:p14="http://schemas.microsoft.com/office/powerpoint/2010/main">
        <mc:Choice Requires="p14">
          <p:contentPart p14:bwMode="auto" r:id="rId327">
            <p14:nvContentPartPr>
              <p14:cNvPr id="166" name="墨迹 165"/>
              <p14:cNvContentPartPr/>
              <p14:nvPr/>
            </p14:nvContentPartPr>
            <p14:xfrm>
              <a:off x="4403090" y="4678680"/>
              <a:ext cx="17780" cy="241300"/>
            </p14:xfrm>
          </p:contentPart>
        </mc:Choice>
        <mc:Fallback xmlns="">
          <p:pic>
            <p:nvPicPr>
              <p:cNvPr id="166" name="墨迹 165"/>
            </p:nvPicPr>
            <p:blipFill>
              <a:blip r:embed="rId328"/>
            </p:blipFill>
            <p:spPr>
              <a:xfrm>
                <a:off x="4403090" y="4678680"/>
                <a:ext cx="17780" cy="241300"/>
              </a:xfrm>
              <a:prstGeom prst="rect"/>
            </p:spPr>
          </p:pic>
        </mc:Fallback>
      </mc:AlternateContent>
      <mc:AlternateContent xmlns:mc="http://schemas.openxmlformats.org/markup-compatibility/2006" xmlns:p14="http://schemas.microsoft.com/office/powerpoint/2010/main">
        <mc:Choice Requires="p14">
          <p:contentPart p14:bwMode="auto" r:id="rId329">
            <p14:nvContentPartPr>
              <p14:cNvPr id="167" name="墨迹 166"/>
              <p14:cNvContentPartPr/>
              <p14:nvPr/>
            </p14:nvContentPartPr>
            <p14:xfrm>
              <a:off x="4492625" y="4866640"/>
              <a:ext cx="160655" cy="258445"/>
            </p14:xfrm>
          </p:contentPart>
        </mc:Choice>
        <mc:Fallback xmlns="">
          <p:pic>
            <p:nvPicPr>
              <p:cNvPr id="167" name="墨迹 166"/>
            </p:nvPicPr>
            <p:blipFill>
              <a:blip r:embed="rId330"/>
            </p:blipFill>
            <p:spPr>
              <a:xfrm>
                <a:off x="4492625" y="4866640"/>
                <a:ext cx="160655" cy="258445"/>
              </a:xfrm>
              <a:prstGeom prst="rect"/>
            </p:spPr>
          </p:pic>
        </mc:Fallback>
      </mc:AlternateContent>
      <mc:AlternateContent xmlns:mc="http://schemas.openxmlformats.org/markup-compatibility/2006" xmlns:p14="http://schemas.microsoft.com/office/powerpoint/2010/main">
        <mc:Choice Requires="p14">
          <p:contentPart p14:bwMode="auto" r:id="rId331">
            <p14:nvContentPartPr>
              <p14:cNvPr id="168" name="墨迹 167"/>
              <p14:cNvContentPartPr/>
              <p14:nvPr/>
            </p14:nvContentPartPr>
            <p14:xfrm>
              <a:off x="4662170" y="4866640"/>
              <a:ext cx="250190" cy="178435"/>
            </p14:xfrm>
          </p:contentPart>
        </mc:Choice>
        <mc:Fallback xmlns="">
          <p:pic>
            <p:nvPicPr>
              <p:cNvPr id="168" name="墨迹 167"/>
            </p:nvPicPr>
            <p:blipFill>
              <a:blip r:embed="rId332"/>
            </p:blipFill>
            <p:spPr>
              <a:xfrm>
                <a:off x="4662170" y="4866640"/>
                <a:ext cx="250190" cy="178435"/>
              </a:xfrm>
              <a:prstGeom prst="rect"/>
            </p:spPr>
          </p:pic>
        </mc:Fallback>
      </mc:AlternateContent>
      <mc:AlternateContent xmlns:mc="http://schemas.openxmlformats.org/markup-compatibility/2006" xmlns:p14="http://schemas.microsoft.com/office/powerpoint/2010/main">
        <mc:Choice Requires="p14">
          <p:contentPart p14:bwMode="auto" r:id="rId333">
            <p14:nvContentPartPr>
              <p14:cNvPr id="169" name="墨迹 168"/>
              <p14:cNvContentPartPr/>
              <p14:nvPr/>
            </p14:nvContentPartPr>
            <p14:xfrm>
              <a:off x="4858385" y="4803775"/>
              <a:ext cx="142875" cy="339725"/>
            </p14:xfrm>
          </p:contentPart>
        </mc:Choice>
        <mc:Fallback xmlns="">
          <p:pic>
            <p:nvPicPr>
              <p:cNvPr id="169" name="墨迹 168"/>
            </p:nvPicPr>
            <p:blipFill>
              <a:blip r:embed="rId334"/>
            </p:blipFill>
            <p:spPr>
              <a:xfrm>
                <a:off x="4858385" y="4803775"/>
                <a:ext cx="142875" cy="339725"/>
              </a:xfrm>
              <a:prstGeom prst="rect"/>
            </p:spPr>
          </p:pic>
        </mc:Fallback>
      </mc:AlternateContent>
      <mc:AlternateContent xmlns:mc="http://schemas.openxmlformats.org/markup-compatibility/2006" xmlns:p14="http://schemas.microsoft.com/office/powerpoint/2010/main">
        <mc:Choice Requires="p14">
          <p:contentPart p14:bwMode="auto" r:id="rId335">
            <p14:nvContentPartPr>
              <p14:cNvPr id="170" name="墨迹 169"/>
              <p14:cNvContentPartPr/>
              <p14:nvPr/>
            </p14:nvContentPartPr>
            <p14:xfrm>
              <a:off x="4715510" y="4295140"/>
              <a:ext cx="133985" cy="258445"/>
            </p14:xfrm>
          </p:contentPart>
        </mc:Choice>
        <mc:Fallback xmlns="">
          <p:pic>
            <p:nvPicPr>
              <p:cNvPr id="170" name="墨迹 169"/>
            </p:nvPicPr>
            <p:blipFill>
              <a:blip r:embed="rId336"/>
            </p:blipFill>
            <p:spPr>
              <a:xfrm>
                <a:off x="4715510" y="4295140"/>
                <a:ext cx="133985" cy="258445"/>
              </a:xfrm>
              <a:prstGeom prst="rect"/>
            </p:spPr>
          </p:pic>
        </mc:Fallback>
      </mc:AlternateContent>
      <mc:AlternateContent xmlns:mc="http://schemas.openxmlformats.org/markup-compatibility/2006" xmlns:p14="http://schemas.microsoft.com/office/powerpoint/2010/main">
        <mc:Choice Requires="p14">
          <p:contentPart p14:bwMode="auto" r:id="rId337">
            <p14:nvContentPartPr>
              <p14:cNvPr id="171" name="墨迹 170"/>
              <p14:cNvContentPartPr/>
              <p14:nvPr/>
            </p14:nvContentPartPr>
            <p14:xfrm>
              <a:off x="4867275" y="4419600"/>
              <a:ext cx="152400" cy="18415"/>
            </p14:xfrm>
          </p:contentPart>
        </mc:Choice>
        <mc:Fallback xmlns="">
          <p:pic>
            <p:nvPicPr>
              <p:cNvPr id="171" name="墨迹 170"/>
            </p:nvPicPr>
            <p:blipFill>
              <a:blip r:embed="rId338"/>
            </p:blipFill>
            <p:spPr>
              <a:xfrm>
                <a:off x="4867275" y="4419600"/>
                <a:ext cx="152400" cy="18415"/>
              </a:xfrm>
              <a:prstGeom prst="rect"/>
            </p:spPr>
          </p:pic>
        </mc:Fallback>
      </mc:AlternateContent>
      <mc:AlternateContent xmlns:mc="http://schemas.openxmlformats.org/markup-compatibility/2006" xmlns:p14="http://schemas.microsoft.com/office/powerpoint/2010/main">
        <mc:Choice Requires="p14">
          <p:contentPart p14:bwMode="auto" r:id="rId339">
            <p14:nvContentPartPr>
              <p14:cNvPr id="172" name="墨迹 171"/>
              <p14:cNvContentPartPr/>
              <p14:nvPr/>
            </p14:nvContentPartPr>
            <p14:xfrm>
              <a:off x="5064125" y="4304030"/>
              <a:ext cx="142875" cy="17780"/>
            </p14:xfrm>
          </p:contentPart>
        </mc:Choice>
        <mc:Fallback xmlns="">
          <p:pic>
            <p:nvPicPr>
              <p:cNvPr id="172" name="墨迹 171"/>
            </p:nvPicPr>
            <p:blipFill>
              <a:blip r:embed="rId340"/>
            </p:blipFill>
            <p:spPr>
              <a:xfrm>
                <a:off x="5064125" y="4304030"/>
                <a:ext cx="142875" cy="17780"/>
              </a:xfrm>
              <a:prstGeom prst="rect"/>
            </p:spPr>
          </p:pic>
        </mc:Fallback>
      </mc:AlternateContent>
      <mc:AlternateContent xmlns:mc="http://schemas.openxmlformats.org/markup-compatibility/2006" xmlns:p14="http://schemas.microsoft.com/office/powerpoint/2010/main">
        <mc:Choice Requires="p14">
          <p:contentPart p14:bwMode="auto" r:id="rId341">
            <p14:nvContentPartPr>
              <p14:cNvPr id="173" name="墨迹 172"/>
              <p14:cNvContentPartPr/>
              <p14:nvPr/>
            </p14:nvContentPartPr>
            <p14:xfrm>
              <a:off x="5064125" y="4384040"/>
              <a:ext cx="151765" cy="116205"/>
            </p14:xfrm>
          </p:contentPart>
        </mc:Choice>
        <mc:Fallback xmlns="">
          <p:pic>
            <p:nvPicPr>
              <p:cNvPr id="173" name="墨迹 172"/>
            </p:nvPicPr>
            <p:blipFill>
              <a:blip r:embed="rId342"/>
            </p:blipFill>
            <p:spPr>
              <a:xfrm>
                <a:off x="5064125" y="4384040"/>
                <a:ext cx="151765" cy="116205"/>
              </a:xfrm>
              <a:prstGeom prst="rect"/>
            </p:spPr>
          </p:pic>
        </mc:Fallback>
      </mc:AlternateContent>
      <mc:AlternateContent xmlns:mc="http://schemas.openxmlformats.org/markup-compatibility/2006" xmlns:p14="http://schemas.microsoft.com/office/powerpoint/2010/main">
        <mc:Choice Requires="p14">
          <p:contentPart p14:bwMode="auto" r:id="rId343">
            <p14:nvContentPartPr>
              <p14:cNvPr id="174" name="墨迹 173"/>
              <p14:cNvContentPartPr/>
              <p14:nvPr/>
            </p14:nvContentPartPr>
            <p14:xfrm>
              <a:off x="5242560" y="4410710"/>
              <a:ext cx="160655" cy="107315"/>
            </p14:xfrm>
          </p:contentPart>
        </mc:Choice>
        <mc:Fallback xmlns="">
          <p:pic>
            <p:nvPicPr>
              <p:cNvPr id="174" name="墨迹 173"/>
            </p:nvPicPr>
            <p:blipFill>
              <a:blip r:embed="rId344"/>
            </p:blipFill>
            <p:spPr>
              <a:xfrm>
                <a:off x="5242560" y="4410710"/>
                <a:ext cx="160655" cy="107315"/>
              </a:xfrm>
              <a:prstGeom prst="rect"/>
            </p:spPr>
          </p:pic>
        </mc:Fallback>
      </mc:AlternateContent>
      <mc:AlternateContent xmlns:mc="http://schemas.openxmlformats.org/markup-compatibility/2006" xmlns:p14="http://schemas.microsoft.com/office/powerpoint/2010/main">
        <mc:Choice Requires="p14">
          <p:contentPart p14:bwMode="auto" r:id="rId345">
            <p14:nvContentPartPr>
              <p14:cNvPr id="175" name="墨迹 174"/>
              <p14:cNvContentPartPr/>
              <p14:nvPr/>
            </p14:nvContentPartPr>
            <p14:xfrm>
              <a:off x="5376545" y="4241165"/>
              <a:ext cx="125095" cy="375285"/>
            </p14:xfrm>
          </p:contentPart>
        </mc:Choice>
        <mc:Fallback xmlns="">
          <p:pic>
            <p:nvPicPr>
              <p:cNvPr id="175" name="墨迹 174"/>
            </p:nvPicPr>
            <p:blipFill>
              <a:blip r:embed="rId346"/>
            </p:blipFill>
            <p:spPr>
              <a:xfrm>
                <a:off x="5376545" y="4241165"/>
                <a:ext cx="125095" cy="375285"/>
              </a:xfrm>
              <a:prstGeom prst="rect"/>
            </p:spPr>
          </p:pic>
        </mc:Fallback>
      </mc:AlternateContent>
      <mc:AlternateContent xmlns:mc="http://schemas.openxmlformats.org/markup-compatibility/2006" xmlns:p14="http://schemas.microsoft.com/office/powerpoint/2010/main">
        <mc:Choice Requires="p14">
          <p:contentPart p14:bwMode="auto" r:id="rId347">
            <p14:nvContentPartPr>
              <p14:cNvPr id="176" name="墨迹 175"/>
              <p14:cNvContentPartPr/>
              <p14:nvPr/>
            </p14:nvContentPartPr>
            <p14:xfrm>
              <a:off x="3232785" y="5669915"/>
              <a:ext cx="80645" cy="687705"/>
            </p14:xfrm>
          </p:contentPart>
        </mc:Choice>
        <mc:Fallback xmlns="">
          <p:pic>
            <p:nvPicPr>
              <p:cNvPr id="176" name="墨迹 175"/>
            </p:nvPicPr>
            <p:blipFill>
              <a:blip r:embed="rId348"/>
            </p:blipFill>
            <p:spPr>
              <a:xfrm>
                <a:off x="3232785" y="5669915"/>
                <a:ext cx="80645" cy="687705"/>
              </a:xfrm>
              <a:prstGeom prst="rect"/>
            </p:spPr>
          </p:pic>
        </mc:Fallback>
      </mc:AlternateContent>
      <mc:AlternateContent xmlns:mc="http://schemas.openxmlformats.org/markup-compatibility/2006" xmlns:p14="http://schemas.microsoft.com/office/powerpoint/2010/main">
        <mc:Choice Requires="p14">
          <p:contentPart p14:bwMode="auto" r:id="rId349">
            <p14:nvContentPartPr>
              <p14:cNvPr id="177" name="墨迹 176"/>
              <p14:cNvContentPartPr/>
              <p14:nvPr/>
            </p14:nvContentPartPr>
            <p14:xfrm>
              <a:off x="3045460" y="5946775"/>
              <a:ext cx="339090" cy="71755"/>
            </p14:xfrm>
          </p:contentPart>
        </mc:Choice>
        <mc:Fallback xmlns="">
          <p:pic>
            <p:nvPicPr>
              <p:cNvPr id="177" name="墨迹 176"/>
            </p:nvPicPr>
            <p:blipFill>
              <a:blip r:embed="rId350"/>
            </p:blipFill>
            <p:spPr>
              <a:xfrm>
                <a:off x="3045460" y="5946775"/>
                <a:ext cx="339090" cy="71755"/>
              </a:xfrm>
              <a:prstGeom prst="rect"/>
            </p:spPr>
          </p:pic>
        </mc:Fallback>
      </mc:AlternateContent>
      <mc:AlternateContent xmlns:mc="http://schemas.openxmlformats.org/markup-compatibility/2006" xmlns:p14="http://schemas.microsoft.com/office/powerpoint/2010/main">
        <mc:Choice Requires="p14">
          <p:contentPart p14:bwMode="auto" r:id="rId351">
            <p14:nvContentPartPr>
              <p14:cNvPr id="178" name="墨迹 177"/>
              <p14:cNvContentPartPr/>
              <p14:nvPr/>
            </p14:nvContentPartPr>
            <p14:xfrm>
              <a:off x="3366770" y="5839460"/>
              <a:ext cx="285750" cy="285750"/>
            </p14:xfrm>
          </p:contentPart>
        </mc:Choice>
        <mc:Fallback xmlns="">
          <p:pic>
            <p:nvPicPr>
              <p:cNvPr id="178" name="墨迹 177"/>
            </p:nvPicPr>
            <p:blipFill>
              <a:blip r:embed="rId352"/>
            </p:blipFill>
            <p:spPr>
              <a:xfrm>
                <a:off x="3366770" y="5839460"/>
                <a:ext cx="285750" cy="285750"/>
              </a:xfrm>
              <a:prstGeom prst="rect"/>
            </p:spPr>
          </p:pic>
        </mc:Fallback>
      </mc:AlternateContent>
      <mc:AlternateContent xmlns:mc="http://schemas.openxmlformats.org/markup-compatibility/2006" xmlns:p14="http://schemas.microsoft.com/office/powerpoint/2010/main">
        <mc:Choice Requires="p14">
          <p:contentPart p14:bwMode="auto" r:id="rId353">
            <p14:nvContentPartPr>
              <p14:cNvPr id="179" name="墨迹 178"/>
              <p14:cNvContentPartPr/>
              <p14:nvPr/>
            </p14:nvContentPartPr>
            <p14:xfrm>
              <a:off x="3616960" y="5857875"/>
              <a:ext cx="250190" cy="178435"/>
            </p14:xfrm>
          </p:contentPart>
        </mc:Choice>
        <mc:Fallback xmlns="">
          <p:pic>
            <p:nvPicPr>
              <p:cNvPr id="179" name="墨迹 178"/>
            </p:nvPicPr>
            <p:blipFill>
              <a:blip r:embed="rId354"/>
            </p:blipFill>
            <p:spPr>
              <a:xfrm>
                <a:off x="3616960" y="5857875"/>
                <a:ext cx="250190" cy="178435"/>
              </a:xfrm>
              <a:prstGeom prst="rect"/>
            </p:spPr>
          </p:pic>
        </mc:Fallback>
      </mc:AlternateContent>
      <mc:AlternateContent xmlns:mc="http://schemas.openxmlformats.org/markup-compatibility/2006" xmlns:p14="http://schemas.microsoft.com/office/powerpoint/2010/main">
        <mc:Choice Requires="p14">
          <p:contentPart p14:bwMode="auto" r:id="rId355">
            <p14:nvContentPartPr>
              <p14:cNvPr id="180" name="墨迹 179"/>
              <p14:cNvContentPartPr/>
              <p14:nvPr/>
            </p14:nvContentPartPr>
            <p14:xfrm>
              <a:off x="3902710" y="5902325"/>
              <a:ext cx="17780" cy="125095"/>
            </p14:xfrm>
          </p:contentPart>
        </mc:Choice>
        <mc:Fallback xmlns="">
          <p:pic>
            <p:nvPicPr>
              <p:cNvPr id="180" name="墨迹 179"/>
            </p:nvPicPr>
            <p:blipFill>
              <a:blip r:embed="rId356"/>
            </p:blipFill>
            <p:spPr>
              <a:xfrm>
                <a:off x="3902710" y="5902325"/>
                <a:ext cx="17780" cy="125095"/>
              </a:xfrm>
              <a:prstGeom prst="rect"/>
            </p:spPr>
          </p:pic>
        </mc:Fallback>
      </mc:AlternateContent>
      <mc:AlternateContent xmlns:mc="http://schemas.openxmlformats.org/markup-compatibility/2006" xmlns:p14="http://schemas.microsoft.com/office/powerpoint/2010/main">
        <mc:Choice Requires="p14">
          <p:contentPart p14:bwMode="auto" r:id="rId357">
            <p14:nvContentPartPr>
              <p14:cNvPr id="181" name="墨迹 180"/>
              <p14:cNvContentPartPr/>
              <p14:nvPr/>
            </p14:nvContentPartPr>
            <p14:xfrm>
              <a:off x="4099560" y="5678805"/>
              <a:ext cx="169545" cy="330835"/>
            </p14:xfrm>
          </p:contentPart>
        </mc:Choice>
        <mc:Fallback xmlns="">
          <p:pic>
            <p:nvPicPr>
              <p:cNvPr id="181" name="墨迹 180"/>
            </p:nvPicPr>
            <p:blipFill>
              <a:blip r:embed="rId358"/>
            </p:blipFill>
            <p:spPr>
              <a:xfrm>
                <a:off x="4099560" y="5678805"/>
                <a:ext cx="169545" cy="330835"/>
              </a:xfrm>
              <a:prstGeom prst="rect"/>
            </p:spPr>
          </p:pic>
        </mc:Fallback>
      </mc:AlternateContent>
      <mc:AlternateContent xmlns:mc="http://schemas.openxmlformats.org/markup-compatibility/2006" xmlns:p14="http://schemas.microsoft.com/office/powerpoint/2010/main">
        <mc:Choice Requires="p14">
          <p:contentPart p14:bwMode="auto" r:id="rId359">
            <p14:nvContentPartPr>
              <p14:cNvPr id="182" name="墨迹 181"/>
              <p14:cNvContentPartPr/>
              <p14:nvPr/>
            </p14:nvContentPartPr>
            <p14:xfrm>
              <a:off x="4251325" y="5634355"/>
              <a:ext cx="187325" cy="481965"/>
            </p14:xfrm>
          </p:contentPart>
        </mc:Choice>
        <mc:Fallback xmlns="">
          <p:pic>
            <p:nvPicPr>
              <p:cNvPr id="182" name="墨迹 181"/>
            </p:nvPicPr>
            <p:blipFill>
              <a:blip r:embed="rId360"/>
            </p:blipFill>
            <p:spPr>
              <a:xfrm>
                <a:off x="4251325" y="5634355"/>
                <a:ext cx="187325" cy="481965"/>
              </a:xfrm>
              <a:prstGeom prst="rect"/>
            </p:spPr>
          </p:pic>
        </mc:Fallback>
      </mc:AlternateContent>
      <mc:AlternateContent xmlns:mc="http://schemas.openxmlformats.org/markup-compatibility/2006" xmlns:p14="http://schemas.microsoft.com/office/powerpoint/2010/main">
        <mc:Choice Requires="p14">
          <p:contentPart p14:bwMode="auto" r:id="rId361">
            <p14:nvContentPartPr>
              <p14:cNvPr id="183" name="墨迹 182"/>
              <p14:cNvContentPartPr/>
              <p14:nvPr/>
            </p14:nvContentPartPr>
            <p14:xfrm>
              <a:off x="4644390" y="5759450"/>
              <a:ext cx="133985" cy="44450"/>
            </p14:xfrm>
          </p:contentPart>
        </mc:Choice>
        <mc:Fallback xmlns="">
          <p:pic>
            <p:nvPicPr>
              <p:cNvPr id="183" name="墨迹 182"/>
            </p:nvPicPr>
            <p:blipFill>
              <a:blip r:embed="rId362"/>
            </p:blipFill>
            <p:spPr>
              <a:xfrm>
                <a:off x="4644390" y="5759450"/>
                <a:ext cx="133985" cy="44450"/>
              </a:xfrm>
              <a:prstGeom prst="rect"/>
            </p:spPr>
          </p:pic>
        </mc:Fallback>
      </mc:AlternateContent>
      <mc:AlternateContent xmlns:mc="http://schemas.openxmlformats.org/markup-compatibility/2006" xmlns:p14="http://schemas.microsoft.com/office/powerpoint/2010/main">
        <mc:Choice Requires="p14">
          <p:contentPart p14:bwMode="auto" r:id="rId363">
            <p14:nvContentPartPr>
              <p14:cNvPr id="184" name="墨迹 183"/>
              <p14:cNvContentPartPr/>
              <p14:nvPr/>
            </p14:nvContentPartPr>
            <p14:xfrm>
              <a:off x="4662170" y="5893435"/>
              <a:ext cx="151765" cy="44450"/>
            </p14:xfrm>
          </p:contentPart>
        </mc:Choice>
        <mc:Fallback xmlns="">
          <p:pic>
            <p:nvPicPr>
              <p:cNvPr id="184" name="墨迹 183"/>
            </p:nvPicPr>
            <p:blipFill>
              <a:blip r:embed="rId364"/>
            </p:blipFill>
            <p:spPr>
              <a:xfrm>
                <a:off x="4662170" y="5893435"/>
                <a:ext cx="151765" cy="44450"/>
              </a:xfrm>
              <a:prstGeom prst="rect"/>
            </p:spPr>
          </p:pic>
        </mc:Fallback>
      </mc:AlternateContent>
      <mc:AlternateContent xmlns:mc="http://schemas.openxmlformats.org/markup-compatibility/2006" xmlns:p14="http://schemas.microsoft.com/office/powerpoint/2010/main">
        <mc:Choice Requires="p14">
          <p:contentPart p14:bwMode="auto" r:id="rId365">
            <p14:nvContentPartPr>
              <p14:cNvPr id="185" name="墨迹 184"/>
              <p14:cNvContentPartPr/>
              <p14:nvPr/>
            </p14:nvContentPartPr>
            <p14:xfrm>
              <a:off x="5046345" y="5330825"/>
              <a:ext cx="330200" cy="527050"/>
            </p14:xfrm>
          </p:contentPart>
        </mc:Choice>
        <mc:Fallback xmlns="">
          <p:pic>
            <p:nvPicPr>
              <p:cNvPr id="185" name="墨迹 184"/>
            </p:nvPicPr>
            <p:blipFill>
              <a:blip r:embed="rId366"/>
            </p:blipFill>
            <p:spPr>
              <a:xfrm>
                <a:off x="5046345" y="5330825"/>
                <a:ext cx="330200" cy="527050"/>
              </a:xfrm>
              <a:prstGeom prst="rect"/>
            </p:spPr>
          </p:pic>
        </mc:Fallback>
      </mc:AlternateContent>
      <mc:AlternateContent xmlns:mc="http://schemas.openxmlformats.org/markup-compatibility/2006" xmlns:p14="http://schemas.microsoft.com/office/powerpoint/2010/main">
        <mc:Choice Requires="p14">
          <p:contentPart p14:bwMode="auto" r:id="rId367">
            <p14:nvContentPartPr>
              <p14:cNvPr id="186" name="墨迹 185"/>
              <p14:cNvContentPartPr/>
              <p14:nvPr/>
            </p14:nvContentPartPr>
            <p14:xfrm>
              <a:off x="4894580" y="5687695"/>
              <a:ext cx="589280" cy="125095"/>
            </p14:xfrm>
          </p:contentPart>
        </mc:Choice>
        <mc:Fallback xmlns="">
          <p:pic>
            <p:nvPicPr>
              <p:cNvPr id="186" name="墨迹 185"/>
            </p:nvPicPr>
            <p:blipFill>
              <a:blip r:embed="rId368"/>
            </p:blipFill>
            <p:spPr>
              <a:xfrm>
                <a:off x="4894580" y="5687695"/>
                <a:ext cx="589280" cy="125095"/>
              </a:xfrm>
              <a:prstGeom prst="rect"/>
            </p:spPr>
          </p:pic>
        </mc:Fallback>
      </mc:AlternateContent>
      <mc:AlternateContent xmlns:mc="http://schemas.openxmlformats.org/markup-compatibility/2006" xmlns:p14="http://schemas.microsoft.com/office/powerpoint/2010/main">
        <mc:Choice Requires="p14">
          <p:contentPart p14:bwMode="auto" r:id="rId369">
            <p14:nvContentPartPr>
              <p14:cNvPr id="187" name="墨迹 186"/>
              <p14:cNvContentPartPr/>
              <p14:nvPr/>
            </p14:nvContentPartPr>
            <p14:xfrm>
              <a:off x="5689600" y="5911215"/>
              <a:ext cx="71120" cy="187325"/>
            </p14:xfrm>
          </p:contentPart>
        </mc:Choice>
        <mc:Fallback xmlns="">
          <p:pic>
            <p:nvPicPr>
              <p:cNvPr id="187" name="墨迹 186"/>
            </p:nvPicPr>
            <p:blipFill>
              <a:blip r:embed="rId370"/>
            </p:blipFill>
            <p:spPr>
              <a:xfrm>
                <a:off x="5689600" y="5911215"/>
                <a:ext cx="71120" cy="187325"/>
              </a:xfrm>
              <a:prstGeom prst="rect"/>
            </p:spPr>
          </p:pic>
        </mc:Fallback>
      </mc:AlternateContent>
      <mc:AlternateContent xmlns:mc="http://schemas.openxmlformats.org/markup-compatibility/2006" xmlns:p14="http://schemas.microsoft.com/office/powerpoint/2010/main">
        <mc:Choice Requires="p14">
          <p:contentPart p14:bwMode="auto" r:id="rId371">
            <p14:nvContentPartPr>
              <p14:cNvPr id="188" name="墨迹 187"/>
              <p14:cNvContentPartPr/>
              <p14:nvPr/>
            </p14:nvContentPartPr>
            <p14:xfrm>
              <a:off x="5993130" y="5473700"/>
              <a:ext cx="464185" cy="71120"/>
            </p14:xfrm>
          </p:contentPart>
        </mc:Choice>
        <mc:Fallback xmlns="">
          <p:pic>
            <p:nvPicPr>
              <p:cNvPr id="188" name="墨迹 187"/>
            </p:nvPicPr>
            <p:blipFill>
              <a:blip r:embed="rId372"/>
            </p:blipFill>
            <p:spPr>
              <a:xfrm>
                <a:off x="5993130" y="5473700"/>
                <a:ext cx="464185" cy="71120"/>
              </a:xfrm>
              <a:prstGeom prst="rect"/>
            </p:spPr>
          </p:pic>
        </mc:Fallback>
      </mc:AlternateContent>
      <mc:AlternateContent xmlns:mc="http://schemas.openxmlformats.org/markup-compatibility/2006" xmlns:p14="http://schemas.microsoft.com/office/powerpoint/2010/main">
        <mc:Choice Requires="p14">
          <p:contentPart p14:bwMode="auto" r:id="rId373">
            <p14:nvContentPartPr>
              <p14:cNvPr id="189" name="墨迹 188"/>
              <p14:cNvContentPartPr/>
              <p14:nvPr/>
            </p14:nvContentPartPr>
            <p14:xfrm>
              <a:off x="5055235" y="5920105"/>
              <a:ext cx="535940" cy="223520"/>
            </p14:xfrm>
          </p:contentPart>
        </mc:Choice>
        <mc:Fallback xmlns="">
          <p:pic>
            <p:nvPicPr>
              <p:cNvPr id="189" name="墨迹 188"/>
            </p:nvPicPr>
            <p:blipFill>
              <a:blip r:embed="rId374"/>
            </p:blipFill>
            <p:spPr>
              <a:xfrm>
                <a:off x="5055235" y="5920105"/>
                <a:ext cx="535940" cy="223520"/>
              </a:xfrm>
              <a:prstGeom prst="rect"/>
            </p:spPr>
          </p:pic>
        </mc:Fallback>
      </mc:AlternateContent>
      <mc:AlternateContent xmlns:mc="http://schemas.openxmlformats.org/markup-compatibility/2006" xmlns:p14="http://schemas.microsoft.com/office/powerpoint/2010/main">
        <mc:Choice Requires="p14">
          <p:contentPart p14:bwMode="auto" r:id="rId375">
            <p14:nvContentPartPr>
              <p14:cNvPr id="190" name="墨迹 189"/>
              <p14:cNvContentPartPr/>
              <p14:nvPr/>
            </p14:nvContentPartPr>
            <p14:xfrm>
              <a:off x="6118225" y="5696585"/>
              <a:ext cx="151765" cy="267970"/>
            </p14:xfrm>
          </p:contentPart>
        </mc:Choice>
        <mc:Fallback xmlns="">
          <p:pic>
            <p:nvPicPr>
              <p:cNvPr id="190" name="墨迹 189"/>
            </p:nvPicPr>
            <p:blipFill>
              <a:blip r:embed="rId376"/>
            </p:blipFill>
            <p:spPr>
              <a:xfrm>
                <a:off x="6118225" y="5696585"/>
                <a:ext cx="151765" cy="267970"/>
              </a:xfrm>
              <a:prstGeom prst="rect"/>
            </p:spPr>
          </p:pic>
        </mc:Fallback>
      </mc:AlternateContent>
      <mc:AlternateContent xmlns:mc="http://schemas.openxmlformats.org/markup-compatibility/2006" xmlns:p14="http://schemas.microsoft.com/office/powerpoint/2010/main">
        <mc:Choice Requires="p14">
          <p:contentPart p14:bwMode="auto" r:id="rId377">
            <p14:nvContentPartPr>
              <p14:cNvPr id="191" name="墨迹 190"/>
              <p14:cNvContentPartPr/>
              <p14:nvPr/>
            </p14:nvContentPartPr>
            <p14:xfrm>
              <a:off x="6341110" y="5598795"/>
              <a:ext cx="179070" cy="410845"/>
            </p14:xfrm>
          </p:contentPart>
        </mc:Choice>
        <mc:Fallback xmlns="">
          <p:pic>
            <p:nvPicPr>
              <p:cNvPr id="191" name="墨迹 190"/>
            </p:nvPicPr>
            <p:blipFill>
              <a:blip r:embed="rId378"/>
            </p:blipFill>
            <p:spPr>
              <a:xfrm>
                <a:off x="6341110" y="5598795"/>
                <a:ext cx="179070" cy="410845"/>
              </a:xfrm>
              <a:prstGeom prst="rect"/>
            </p:spPr>
          </p:pic>
        </mc:Fallback>
      </mc:AlternateContent>
      <mc:AlternateContent xmlns:mc="http://schemas.openxmlformats.org/markup-compatibility/2006" xmlns:p14="http://schemas.microsoft.com/office/powerpoint/2010/main">
        <mc:Choice Requires="p14">
          <p:contentPart p14:bwMode="auto" r:id="rId379">
            <p14:nvContentPartPr>
              <p14:cNvPr id="192" name="墨迹 191"/>
              <p14:cNvContentPartPr/>
              <p14:nvPr/>
            </p14:nvContentPartPr>
            <p14:xfrm>
              <a:off x="6028690" y="5196840"/>
              <a:ext cx="294640" cy="294640"/>
            </p14:xfrm>
          </p:contentPart>
        </mc:Choice>
        <mc:Fallback xmlns="">
          <p:pic>
            <p:nvPicPr>
              <p:cNvPr id="192" name="墨迹 191"/>
            </p:nvPicPr>
            <p:blipFill>
              <a:blip r:embed="rId380"/>
            </p:blipFill>
            <p:spPr>
              <a:xfrm>
                <a:off x="6028690" y="5196840"/>
                <a:ext cx="294640" cy="294640"/>
              </a:xfrm>
              <a:prstGeom prst="rect"/>
            </p:spPr>
          </p:pic>
        </mc:Fallback>
      </mc:AlternateContent>
      <mc:AlternateContent xmlns:mc="http://schemas.openxmlformats.org/markup-compatibility/2006" xmlns:p14="http://schemas.microsoft.com/office/powerpoint/2010/main">
        <mc:Choice Requires="p14">
          <p:contentPart p14:bwMode="auto" r:id="rId381">
            <p14:nvContentPartPr>
              <p14:cNvPr id="193" name="墨迹 192"/>
              <p14:cNvContentPartPr/>
              <p14:nvPr/>
            </p14:nvContentPartPr>
            <p14:xfrm>
              <a:off x="4697730" y="6276975"/>
              <a:ext cx="2143760" cy="196850"/>
            </p14:xfrm>
          </p:contentPart>
        </mc:Choice>
        <mc:Fallback xmlns="">
          <p:pic>
            <p:nvPicPr>
              <p:cNvPr id="193" name="墨迹 192"/>
            </p:nvPicPr>
            <p:blipFill>
              <a:blip r:embed="rId382"/>
            </p:blipFill>
            <p:spPr>
              <a:xfrm>
                <a:off x="4697730" y="6276975"/>
                <a:ext cx="2143760" cy="196850"/>
              </a:xfrm>
              <a:prstGeom prst="rect"/>
            </p:spPr>
          </p:pic>
        </mc:Fallback>
      </mc:AlternateContent>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473075" y="723265"/>
              <a:ext cx="2009775" cy="829945"/>
            </p14:xfrm>
          </p:contentPart>
        </mc:Choice>
        <mc:Fallback xmlns="">
          <p:pic>
            <p:nvPicPr>
              <p:cNvPr id="4" name="墨迹 3"/>
            </p:nvPicPr>
            <p:blipFill>
              <a:blip r:embed="rId4"/>
            </p:blipFill>
            <p:spPr>
              <a:xfrm>
                <a:off x="473075" y="723265"/>
                <a:ext cx="2009775" cy="829945"/>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5" name="墨迹 4"/>
              <p14:cNvContentPartPr/>
              <p14:nvPr/>
            </p14:nvContentPartPr>
            <p14:xfrm>
              <a:off x="1786255" y="1035685"/>
              <a:ext cx="259080" cy="303530"/>
            </p14:xfrm>
          </p:contentPart>
        </mc:Choice>
        <mc:Fallback xmlns="">
          <p:pic>
            <p:nvPicPr>
              <p:cNvPr id="5" name="墨迹 4"/>
            </p:nvPicPr>
            <p:blipFill>
              <a:blip r:embed="rId6"/>
            </p:blipFill>
            <p:spPr>
              <a:xfrm>
                <a:off x="1786255" y="1035685"/>
                <a:ext cx="259080" cy="30353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6" name="墨迹 5"/>
              <p14:cNvContentPartPr/>
              <p14:nvPr/>
            </p14:nvContentPartPr>
            <p14:xfrm>
              <a:off x="2983230" y="428625"/>
              <a:ext cx="321310" cy="213995"/>
            </p14:xfrm>
          </p:contentPart>
        </mc:Choice>
        <mc:Fallback xmlns="">
          <p:pic>
            <p:nvPicPr>
              <p:cNvPr id="6" name="墨迹 5"/>
            </p:nvPicPr>
            <p:blipFill>
              <a:blip r:embed="rId8"/>
            </p:blipFill>
            <p:spPr>
              <a:xfrm>
                <a:off x="2983230" y="428625"/>
                <a:ext cx="321310" cy="21399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7" name="墨迹 6"/>
              <p14:cNvContentPartPr/>
              <p14:nvPr/>
            </p14:nvContentPartPr>
            <p14:xfrm>
              <a:off x="3179445" y="347980"/>
              <a:ext cx="401955" cy="615950"/>
            </p14:xfrm>
          </p:contentPart>
        </mc:Choice>
        <mc:Fallback xmlns="">
          <p:pic>
            <p:nvPicPr>
              <p:cNvPr id="7" name="墨迹 6"/>
            </p:nvPicPr>
            <p:blipFill>
              <a:blip r:embed="rId10"/>
            </p:blipFill>
            <p:spPr>
              <a:xfrm>
                <a:off x="3179445" y="347980"/>
                <a:ext cx="401955" cy="61595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8" name="墨迹 7"/>
              <p14:cNvContentPartPr/>
              <p14:nvPr/>
            </p14:nvContentPartPr>
            <p14:xfrm>
              <a:off x="3688715" y="571500"/>
              <a:ext cx="80010" cy="62230"/>
            </p14:xfrm>
          </p:contentPart>
        </mc:Choice>
        <mc:Fallback xmlns="">
          <p:pic>
            <p:nvPicPr>
              <p:cNvPr id="8" name="墨迹 7"/>
            </p:nvPicPr>
            <p:blipFill>
              <a:blip r:embed="rId12"/>
            </p:blipFill>
            <p:spPr>
              <a:xfrm>
                <a:off x="3688715" y="571500"/>
                <a:ext cx="80010" cy="6223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9" name="墨迹 8"/>
              <p14:cNvContentPartPr/>
              <p14:nvPr/>
            </p14:nvContentPartPr>
            <p14:xfrm>
              <a:off x="3643630" y="741045"/>
              <a:ext cx="98425" cy="17780"/>
            </p14:xfrm>
          </p:contentPart>
        </mc:Choice>
        <mc:Fallback xmlns="">
          <p:pic>
            <p:nvPicPr>
              <p:cNvPr id="9" name="墨迹 8"/>
            </p:nvPicPr>
            <p:blipFill>
              <a:blip r:embed="rId14"/>
            </p:blipFill>
            <p:spPr>
              <a:xfrm>
                <a:off x="3643630" y="741045"/>
                <a:ext cx="98425" cy="1778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0" name="墨迹 9"/>
              <p14:cNvContentPartPr/>
              <p14:nvPr/>
            </p14:nvContentPartPr>
            <p14:xfrm>
              <a:off x="624840" y="866140"/>
              <a:ext cx="4483735" cy="1490980"/>
            </p14:xfrm>
          </p:contentPart>
        </mc:Choice>
        <mc:Fallback xmlns="">
          <p:pic>
            <p:nvPicPr>
              <p:cNvPr id="10" name="墨迹 9"/>
            </p:nvPicPr>
            <p:blipFill>
              <a:blip r:embed="rId16"/>
            </p:blipFill>
            <p:spPr>
              <a:xfrm>
                <a:off x="624840" y="866140"/>
                <a:ext cx="4483735" cy="149098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p14:cNvContentPartPr/>
              <p14:nvPr/>
            </p14:nvContentPartPr>
            <p14:xfrm>
              <a:off x="3063240" y="2053590"/>
              <a:ext cx="98425" cy="44450"/>
            </p14:xfrm>
          </p:contentPart>
        </mc:Choice>
        <mc:Fallback xmlns="">
          <p:pic>
            <p:nvPicPr>
              <p:cNvPr id="11" name="墨迹 10"/>
            </p:nvPicPr>
            <p:blipFill>
              <a:blip r:embed="rId18"/>
            </p:blipFill>
            <p:spPr>
              <a:xfrm>
                <a:off x="3063240" y="2053590"/>
                <a:ext cx="98425" cy="4445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p14:cNvContentPartPr/>
              <p14:nvPr/>
            </p14:nvContentPartPr>
            <p14:xfrm>
              <a:off x="3072130" y="2187575"/>
              <a:ext cx="53975" cy="125095"/>
            </p14:xfrm>
          </p:contentPart>
        </mc:Choice>
        <mc:Fallback xmlns="">
          <p:pic>
            <p:nvPicPr>
              <p:cNvPr id="12" name="墨迹 11"/>
            </p:nvPicPr>
            <p:blipFill>
              <a:blip r:embed="rId20"/>
            </p:blipFill>
            <p:spPr>
              <a:xfrm>
                <a:off x="3072130" y="2187575"/>
                <a:ext cx="53975" cy="125095"/>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3" name="墨迹 12"/>
              <p14:cNvContentPartPr/>
              <p14:nvPr/>
            </p14:nvContentPartPr>
            <p14:xfrm>
              <a:off x="3161665" y="2098040"/>
              <a:ext cx="62230" cy="107315"/>
            </p14:xfrm>
          </p:contentPart>
        </mc:Choice>
        <mc:Fallback xmlns="">
          <p:pic>
            <p:nvPicPr>
              <p:cNvPr id="13" name="墨迹 12"/>
            </p:nvPicPr>
            <p:blipFill>
              <a:blip r:embed="rId22"/>
            </p:blipFill>
            <p:spPr>
              <a:xfrm>
                <a:off x="3161665" y="2098040"/>
                <a:ext cx="62230" cy="107315"/>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p14:cNvContentPartPr/>
              <p14:nvPr/>
            </p14:nvContentPartPr>
            <p14:xfrm>
              <a:off x="2929255" y="2009140"/>
              <a:ext cx="223520" cy="321310"/>
            </p14:xfrm>
          </p:contentPart>
        </mc:Choice>
        <mc:Fallback xmlns="">
          <p:pic>
            <p:nvPicPr>
              <p:cNvPr id="14" name="墨迹 13"/>
            </p:nvPicPr>
            <p:blipFill>
              <a:blip r:embed="rId24"/>
            </p:blipFill>
            <p:spPr>
              <a:xfrm>
                <a:off x="2929255" y="2009140"/>
                <a:ext cx="223520" cy="321310"/>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15" name="墨迹 14"/>
              <p14:cNvContentPartPr/>
              <p14:nvPr/>
            </p14:nvContentPartPr>
            <p14:xfrm>
              <a:off x="3268980" y="1937385"/>
              <a:ext cx="178435" cy="276860"/>
            </p14:xfrm>
          </p:contentPart>
        </mc:Choice>
        <mc:Fallback xmlns="">
          <p:pic>
            <p:nvPicPr>
              <p:cNvPr id="15" name="墨迹 14"/>
            </p:nvPicPr>
            <p:blipFill>
              <a:blip r:embed="rId26"/>
            </p:blipFill>
            <p:spPr>
              <a:xfrm>
                <a:off x="3268980" y="1937385"/>
                <a:ext cx="178435" cy="276860"/>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p14:cNvContentPartPr/>
              <p14:nvPr/>
            </p14:nvContentPartPr>
            <p14:xfrm>
              <a:off x="3188335" y="2232025"/>
              <a:ext cx="187325" cy="205740"/>
            </p14:xfrm>
          </p:contentPart>
        </mc:Choice>
        <mc:Fallback xmlns="">
          <p:pic>
            <p:nvPicPr>
              <p:cNvPr id="16" name="墨迹 15"/>
            </p:nvPicPr>
            <p:blipFill>
              <a:blip r:embed="rId28"/>
            </p:blipFill>
            <p:spPr>
              <a:xfrm>
                <a:off x="3188335" y="2232025"/>
                <a:ext cx="187325" cy="205740"/>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17" name="墨迹 16"/>
              <p14:cNvContentPartPr/>
              <p14:nvPr/>
            </p14:nvContentPartPr>
            <p14:xfrm>
              <a:off x="3348990" y="2286000"/>
              <a:ext cx="107315" cy="26670"/>
            </p14:xfrm>
          </p:contentPart>
        </mc:Choice>
        <mc:Fallback xmlns="">
          <p:pic>
            <p:nvPicPr>
              <p:cNvPr id="17" name="墨迹 16"/>
            </p:nvPicPr>
            <p:blipFill>
              <a:blip r:embed="rId30"/>
            </p:blipFill>
            <p:spPr>
              <a:xfrm>
                <a:off x="3348990" y="2286000"/>
                <a:ext cx="107315" cy="26670"/>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18" name="墨迹 17"/>
              <p14:cNvContentPartPr/>
              <p14:nvPr/>
            </p14:nvContentPartPr>
            <p14:xfrm>
              <a:off x="3126105" y="2249805"/>
              <a:ext cx="392430" cy="232410"/>
            </p14:xfrm>
          </p:contentPart>
        </mc:Choice>
        <mc:Fallback xmlns="">
          <p:pic>
            <p:nvPicPr>
              <p:cNvPr id="18" name="墨迹 17"/>
            </p:nvPicPr>
            <p:blipFill>
              <a:blip r:embed="rId32"/>
            </p:blipFill>
            <p:spPr>
              <a:xfrm>
                <a:off x="3126105" y="2249805"/>
                <a:ext cx="392430" cy="23241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19" name="墨迹 18"/>
              <p14:cNvContentPartPr/>
              <p14:nvPr/>
            </p14:nvContentPartPr>
            <p14:xfrm>
              <a:off x="3554730" y="2062480"/>
              <a:ext cx="142875" cy="26670"/>
            </p14:xfrm>
          </p:contentPart>
        </mc:Choice>
        <mc:Fallback xmlns="">
          <p:pic>
            <p:nvPicPr>
              <p:cNvPr id="19" name="墨迹 18"/>
            </p:nvPicPr>
            <p:blipFill>
              <a:blip r:embed="rId34"/>
            </p:blipFill>
            <p:spPr>
              <a:xfrm>
                <a:off x="3554730" y="2062480"/>
                <a:ext cx="142875" cy="26670"/>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p14:cNvContentPartPr/>
              <p14:nvPr/>
            </p14:nvContentPartPr>
            <p14:xfrm>
              <a:off x="3536950" y="2143125"/>
              <a:ext cx="160655" cy="124460"/>
            </p14:xfrm>
          </p:contentPart>
        </mc:Choice>
        <mc:Fallback xmlns="">
          <p:pic>
            <p:nvPicPr>
              <p:cNvPr id="20" name="墨迹 19"/>
            </p:nvPicPr>
            <p:blipFill>
              <a:blip r:embed="rId36"/>
            </p:blipFill>
            <p:spPr>
              <a:xfrm>
                <a:off x="3536950" y="2143125"/>
                <a:ext cx="160655" cy="12446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p14:cNvContentPartPr/>
              <p14:nvPr/>
            </p14:nvContentPartPr>
            <p14:xfrm>
              <a:off x="3634740" y="2143125"/>
              <a:ext cx="116205" cy="240665"/>
            </p14:xfrm>
          </p:contentPart>
        </mc:Choice>
        <mc:Fallback xmlns="">
          <p:pic>
            <p:nvPicPr>
              <p:cNvPr id="21" name="墨迹 20"/>
            </p:nvPicPr>
            <p:blipFill>
              <a:blip r:embed="rId38"/>
            </p:blipFill>
            <p:spPr>
              <a:xfrm>
                <a:off x="3634740" y="2143125"/>
                <a:ext cx="116205" cy="240665"/>
              </a:xfrm>
              <a:prstGeom prst="rect"/>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p14:cNvContentPartPr/>
              <p14:nvPr/>
            </p14:nvContentPartPr>
            <p14:xfrm>
              <a:off x="3759835" y="2035810"/>
              <a:ext cx="8890" cy="71120"/>
            </p14:xfrm>
          </p:contentPart>
        </mc:Choice>
        <mc:Fallback xmlns="">
          <p:pic>
            <p:nvPicPr>
              <p:cNvPr id="22" name="墨迹 21"/>
            </p:nvPicPr>
            <p:blipFill>
              <a:blip r:embed="rId40"/>
            </p:blipFill>
            <p:spPr>
              <a:xfrm>
                <a:off x="3759835" y="2035810"/>
                <a:ext cx="8890" cy="71120"/>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p14:cNvContentPartPr/>
              <p14:nvPr/>
            </p14:nvContentPartPr>
            <p14:xfrm>
              <a:off x="3768725" y="1972945"/>
              <a:ext cx="151765" cy="223520"/>
            </p14:xfrm>
          </p:contentPart>
        </mc:Choice>
        <mc:Fallback xmlns="">
          <p:pic>
            <p:nvPicPr>
              <p:cNvPr id="23" name="墨迹 22"/>
            </p:nvPicPr>
            <p:blipFill>
              <a:blip r:embed="rId42"/>
            </p:blipFill>
            <p:spPr>
              <a:xfrm>
                <a:off x="3768725" y="1972945"/>
                <a:ext cx="151765" cy="223520"/>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p14:cNvContentPartPr/>
              <p14:nvPr/>
            </p14:nvContentPartPr>
            <p14:xfrm>
              <a:off x="3804920" y="2133600"/>
              <a:ext cx="285750" cy="259080"/>
            </p14:xfrm>
          </p:contentPart>
        </mc:Choice>
        <mc:Fallback xmlns="">
          <p:pic>
            <p:nvPicPr>
              <p:cNvPr id="24" name="墨迹 23"/>
            </p:nvPicPr>
            <p:blipFill>
              <a:blip r:embed="rId44"/>
            </p:blipFill>
            <p:spPr>
              <a:xfrm>
                <a:off x="3804920" y="2133600"/>
                <a:ext cx="285750" cy="259080"/>
              </a:xfrm>
              <a:prstGeom prst="rect"/>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p14:cNvContentPartPr/>
              <p14:nvPr/>
            </p14:nvContentPartPr>
            <p14:xfrm>
              <a:off x="4197350" y="2098040"/>
              <a:ext cx="27305" cy="17780"/>
            </p14:xfrm>
          </p:contentPart>
        </mc:Choice>
        <mc:Fallback xmlns="">
          <p:pic>
            <p:nvPicPr>
              <p:cNvPr id="25" name="墨迹 24"/>
            </p:nvPicPr>
            <p:blipFill>
              <a:blip r:embed="rId46"/>
            </p:blipFill>
            <p:spPr>
              <a:xfrm>
                <a:off x="4197350" y="2098040"/>
                <a:ext cx="27305" cy="17780"/>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p14:cNvContentPartPr/>
              <p14:nvPr/>
            </p14:nvContentPartPr>
            <p14:xfrm>
              <a:off x="4197350" y="2267585"/>
              <a:ext cx="45085" cy="36195"/>
            </p14:xfrm>
          </p:contentPart>
        </mc:Choice>
        <mc:Fallback xmlns="">
          <p:pic>
            <p:nvPicPr>
              <p:cNvPr id="26" name="墨迹 25"/>
            </p:nvPicPr>
            <p:blipFill>
              <a:blip r:embed="rId48"/>
            </p:blipFill>
            <p:spPr>
              <a:xfrm>
                <a:off x="4197350" y="2267585"/>
                <a:ext cx="45085" cy="36195"/>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p14:cNvContentPartPr/>
              <p14:nvPr/>
            </p14:nvContentPartPr>
            <p14:xfrm>
              <a:off x="5296535" y="1401445"/>
              <a:ext cx="205105" cy="366395"/>
            </p14:xfrm>
          </p:contentPart>
        </mc:Choice>
        <mc:Fallback xmlns="">
          <p:pic>
            <p:nvPicPr>
              <p:cNvPr id="27" name="墨迹 26"/>
            </p:nvPicPr>
            <p:blipFill>
              <a:blip r:embed="rId50"/>
            </p:blipFill>
            <p:spPr>
              <a:xfrm>
                <a:off x="5296535" y="1401445"/>
                <a:ext cx="205105" cy="366395"/>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p14:cNvContentPartPr/>
              <p14:nvPr/>
            </p14:nvContentPartPr>
            <p14:xfrm>
              <a:off x="5519420" y="1642745"/>
              <a:ext cx="45085" cy="71755"/>
            </p14:xfrm>
          </p:contentPart>
        </mc:Choice>
        <mc:Fallback xmlns="">
          <p:pic>
            <p:nvPicPr>
              <p:cNvPr id="28" name="墨迹 27"/>
            </p:nvPicPr>
            <p:blipFill>
              <a:blip r:embed="rId52"/>
            </p:blipFill>
            <p:spPr>
              <a:xfrm>
                <a:off x="5519420" y="1642745"/>
                <a:ext cx="45085" cy="71755"/>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p14:cNvContentPartPr/>
              <p14:nvPr/>
            </p14:nvContentPartPr>
            <p14:xfrm>
              <a:off x="5876925" y="1455420"/>
              <a:ext cx="160655" cy="231775"/>
            </p14:xfrm>
          </p:contentPart>
        </mc:Choice>
        <mc:Fallback xmlns="">
          <p:pic>
            <p:nvPicPr>
              <p:cNvPr id="29" name="墨迹 28"/>
            </p:nvPicPr>
            <p:blipFill>
              <a:blip r:embed="rId54"/>
            </p:blipFill>
            <p:spPr>
              <a:xfrm>
                <a:off x="5876925" y="1455420"/>
                <a:ext cx="160655" cy="231775"/>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p14:cNvContentPartPr/>
              <p14:nvPr/>
            </p14:nvContentPartPr>
            <p14:xfrm>
              <a:off x="5822950" y="1437640"/>
              <a:ext cx="241300" cy="196215"/>
            </p14:xfrm>
          </p:contentPart>
        </mc:Choice>
        <mc:Fallback xmlns="">
          <p:pic>
            <p:nvPicPr>
              <p:cNvPr id="30" name="墨迹 29"/>
            </p:nvPicPr>
            <p:blipFill>
              <a:blip r:embed="rId56"/>
            </p:blipFill>
            <p:spPr>
              <a:xfrm>
                <a:off x="5822950" y="1437640"/>
                <a:ext cx="241300" cy="196215"/>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p14:cNvContentPartPr/>
              <p14:nvPr/>
            </p14:nvContentPartPr>
            <p14:xfrm>
              <a:off x="6109335" y="1616075"/>
              <a:ext cx="106680" cy="133985"/>
            </p14:xfrm>
          </p:contentPart>
        </mc:Choice>
        <mc:Fallback xmlns="">
          <p:pic>
            <p:nvPicPr>
              <p:cNvPr id="31" name="墨迹 30"/>
            </p:nvPicPr>
            <p:blipFill>
              <a:blip r:embed="rId58"/>
            </p:blipFill>
            <p:spPr>
              <a:xfrm>
                <a:off x="6109335" y="1616075"/>
                <a:ext cx="106680" cy="133985"/>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p14:cNvContentPartPr/>
              <p14:nvPr/>
            </p14:nvContentPartPr>
            <p14:xfrm>
              <a:off x="5483860" y="2205355"/>
              <a:ext cx="232410" cy="213995"/>
            </p14:xfrm>
          </p:contentPart>
        </mc:Choice>
        <mc:Fallback xmlns="">
          <p:pic>
            <p:nvPicPr>
              <p:cNvPr id="32" name="墨迹 31"/>
            </p:nvPicPr>
            <p:blipFill>
              <a:blip r:embed="rId60"/>
            </p:blipFill>
            <p:spPr>
              <a:xfrm>
                <a:off x="5483860" y="2205355"/>
                <a:ext cx="232410" cy="213995"/>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p14:cNvContentPartPr/>
              <p14:nvPr/>
            </p14:nvContentPartPr>
            <p14:xfrm>
              <a:off x="5805170" y="2366010"/>
              <a:ext cx="27305" cy="89535"/>
            </p14:xfrm>
          </p:contentPart>
        </mc:Choice>
        <mc:Fallback xmlns="">
          <p:pic>
            <p:nvPicPr>
              <p:cNvPr id="33" name="墨迹 32"/>
            </p:nvPicPr>
            <p:blipFill>
              <a:blip r:embed="rId62"/>
            </p:blipFill>
            <p:spPr>
              <a:xfrm>
                <a:off x="5805170" y="2366010"/>
                <a:ext cx="27305" cy="89535"/>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p14:cNvContentPartPr/>
              <p14:nvPr/>
            </p14:nvContentPartPr>
            <p14:xfrm>
              <a:off x="6171565" y="2098040"/>
              <a:ext cx="62865" cy="169545"/>
            </p14:xfrm>
          </p:contentPart>
        </mc:Choice>
        <mc:Fallback xmlns="">
          <p:pic>
            <p:nvPicPr>
              <p:cNvPr id="34" name="墨迹 33"/>
            </p:nvPicPr>
            <p:blipFill>
              <a:blip r:embed="rId64"/>
            </p:blipFill>
            <p:spPr>
              <a:xfrm>
                <a:off x="6171565" y="2098040"/>
                <a:ext cx="62865" cy="169545"/>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p14:cNvContentPartPr/>
              <p14:nvPr/>
            </p14:nvContentPartPr>
            <p14:xfrm>
              <a:off x="6243320" y="2205355"/>
              <a:ext cx="115570" cy="8890"/>
            </p14:xfrm>
          </p:contentPart>
        </mc:Choice>
        <mc:Fallback xmlns="">
          <p:pic>
            <p:nvPicPr>
              <p:cNvPr id="35" name="墨迹 34"/>
            </p:nvPicPr>
            <p:blipFill>
              <a:blip r:embed="rId66"/>
            </p:blipFill>
            <p:spPr>
              <a:xfrm>
                <a:off x="6243320" y="2205355"/>
                <a:ext cx="115570" cy="8890"/>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p14:cNvContentPartPr/>
              <p14:nvPr/>
            </p14:nvContentPartPr>
            <p14:xfrm>
              <a:off x="6162675" y="2330450"/>
              <a:ext cx="178435" cy="44450"/>
            </p14:xfrm>
          </p:contentPart>
        </mc:Choice>
        <mc:Fallback xmlns="">
          <p:pic>
            <p:nvPicPr>
              <p:cNvPr id="36" name="墨迹 35"/>
            </p:nvPicPr>
            <p:blipFill>
              <a:blip r:embed="rId68"/>
            </p:blipFill>
            <p:spPr>
              <a:xfrm>
                <a:off x="6162675" y="2330450"/>
                <a:ext cx="178435" cy="44450"/>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p14:cNvContentPartPr/>
              <p14:nvPr/>
            </p14:nvContentPartPr>
            <p14:xfrm>
              <a:off x="6243320" y="2178685"/>
              <a:ext cx="80010" cy="267970"/>
            </p14:xfrm>
          </p:contentPart>
        </mc:Choice>
        <mc:Fallback xmlns="">
          <p:pic>
            <p:nvPicPr>
              <p:cNvPr id="37" name="墨迹 36"/>
            </p:nvPicPr>
            <p:blipFill>
              <a:blip r:embed="rId70"/>
            </p:blipFill>
            <p:spPr>
              <a:xfrm>
                <a:off x="6243320" y="2178685"/>
                <a:ext cx="80010" cy="267970"/>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p14:cNvContentPartPr/>
              <p14:nvPr/>
            </p14:nvContentPartPr>
            <p14:xfrm>
              <a:off x="6261100" y="2374900"/>
              <a:ext cx="142875" cy="107315"/>
            </p14:xfrm>
          </p:contentPart>
        </mc:Choice>
        <mc:Fallback xmlns="">
          <p:pic>
            <p:nvPicPr>
              <p:cNvPr id="38" name="墨迹 37"/>
            </p:nvPicPr>
            <p:blipFill>
              <a:blip r:embed="rId72"/>
            </p:blipFill>
            <p:spPr>
              <a:xfrm>
                <a:off x="6261100" y="2374900"/>
                <a:ext cx="142875" cy="107315"/>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p14:cNvContentPartPr/>
              <p14:nvPr/>
            </p14:nvContentPartPr>
            <p14:xfrm>
              <a:off x="6082030" y="2276475"/>
              <a:ext cx="330835" cy="276860"/>
            </p14:xfrm>
          </p:contentPart>
        </mc:Choice>
        <mc:Fallback xmlns="">
          <p:pic>
            <p:nvPicPr>
              <p:cNvPr id="39" name="墨迹 38"/>
            </p:nvPicPr>
            <p:blipFill>
              <a:blip r:embed="rId74"/>
            </p:blipFill>
            <p:spPr>
              <a:xfrm>
                <a:off x="6082030" y="2276475"/>
                <a:ext cx="330835" cy="276860"/>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p14:cNvContentPartPr/>
              <p14:nvPr/>
            </p14:nvContentPartPr>
            <p14:xfrm>
              <a:off x="6028690" y="2143125"/>
              <a:ext cx="142875" cy="178435"/>
            </p14:xfrm>
          </p:contentPart>
        </mc:Choice>
        <mc:Fallback xmlns="">
          <p:pic>
            <p:nvPicPr>
              <p:cNvPr id="40" name="墨迹 39"/>
            </p:nvPicPr>
            <p:blipFill>
              <a:blip r:embed="rId76"/>
            </p:blipFill>
            <p:spPr>
              <a:xfrm>
                <a:off x="6028690" y="2143125"/>
                <a:ext cx="142875" cy="178435"/>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p14:cNvContentPartPr/>
              <p14:nvPr/>
            </p14:nvContentPartPr>
            <p14:xfrm>
              <a:off x="6430645" y="2080260"/>
              <a:ext cx="196215" cy="303530"/>
            </p14:xfrm>
          </p:contentPart>
        </mc:Choice>
        <mc:Fallback xmlns="">
          <p:pic>
            <p:nvPicPr>
              <p:cNvPr id="41" name="墨迹 40"/>
            </p:nvPicPr>
            <p:blipFill>
              <a:blip r:embed="rId78"/>
            </p:blipFill>
            <p:spPr>
              <a:xfrm>
                <a:off x="6430645" y="2080260"/>
                <a:ext cx="196215" cy="303530"/>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p14:cNvContentPartPr/>
              <p14:nvPr/>
            </p14:nvContentPartPr>
            <p14:xfrm>
              <a:off x="6564630" y="2267585"/>
              <a:ext cx="26670" cy="161290"/>
            </p14:xfrm>
          </p:contentPart>
        </mc:Choice>
        <mc:Fallback xmlns="">
          <p:pic>
            <p:nvPicPr>
              <p:cNvPr id="42" name="墨迹 41"/>
            </p:nvPicPr>
            <p:blipFill>
              <a:blip r:embed="rId80"/>
            </p:blipFill>
            <p:spPr>
              <a:xfrm>
                <a:off x="6564630" y="2267585"/>
                <a:ext cx="26670" cy="161290"/>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p14:cNvContentPartPr/>
              <p14:nvPr/>
            </p14:nvContentPartPr>
            <p14:xfrm>
              <a:off x="6635750" y="2249805"/>
              <a:ext cx="133985" cy="71755"/>
            </p14:xfrm>
          </p:contentPart>
        </mc:Choice>
        <mc:Fallback xmlns="">
          <p:pic>
            <p:nvPicPr>
              <p:cNvPr id="43" name="墨迹 42"/>
            </p:nvPicPr>
            <p:blipFill>
              <a:blip r:embed="rId82"/>
            </p:blipFill>
            <p:spPr>
              <a:xfrm>
                <a:off x="6635750" y="2249805"/>
                <a:ext cx="133985" cy="71755"/>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p14:cNvContentPartPr/>
              <p14:nvPr/>
            </p14:nvContentPartPr>
            <p14:xfrm>
              <a:off x="6698615" y="2169795"/>
              <a:ext cx="223520" cy="365760"/>
            </p14:xfrm>
          </p:contentPart>
        </mc:Choice>
        <mc:Fallback xmlns="">
          <p:pic>
            <p:nvPicPr>
              <p:cNvPr id="44" name="墨迹 43"/>
            </p:nvPicPr>
            <p:blipFill>
              <a:blip r:embed="rId84"/>
            </p:blipFill>
            <p:spPr>
              <a:xfrm>
                <a:off x="6698615" y="2169795"/>
                <a:ext cx="223520" cy="365760"/>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p14:cNvContentPartPr/>
              <p14:nvPr/>
            </p14:nvContentPartPr>
            <p14:xfrm>
              <a:off x="6913245" y="2053590"/>
              <a:ext cx="17780" cy="107315"/>
            </p14:xfrm>
          </p:contentPart>
        </mc:Choice>
        <mc:Fallback xmlns="">
          <p:pic>
            <p:nvPicPr>
              <p:cNvPr id="45" name="墨迹 44"/>
            </p:nvPicPr>
            <p:blipFill>
              <a:blip r:embed="rId86"/>
            </p:blipFill>
            <p:spPr>
              <a:xfrm>
                <a:off x="6913245" y="2053590"/>
                <a:ext cx="17780" cy="107315"/>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p14:cNvContentPartPr/>
              <p14:nvPr/>
            </p14:nvContentPartPr>
            <p14:xfrm>
              <a:off x="5671185" y="2990850"/>
              <a:ext cx="285750" cy="196850"/>
            </p14:xfrm>
          </p:contentPart>
        </mc:Choice>
        <mc:Fallback xmlns="">
          <p:pic>
            <p:nvPicPr>
              <p:cNvPr id="46" name="墨迹 45"/>
            </p:nvPicPr>
            <p:blipFill>
              <a:blip r:embed="rId88"/>
            </p:blipFill>
            <p:spPr>
              <a:xfrm>
                <a:off x="5671185" y="2990850"/>
                <a:ext cx="285750" cy="196850"/>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p14:cNvContentPartPr/>
              <p14:nvPr/>
            </p14:nvContentPartPr>
            <p14:xfrm>
              <a:off x="5778500" y="2910840"/>
              <a:ext cx="125095" cy="241300"/>
            </p14:xfrm>
          </p:contentPart>
        </mc:Choice>
        <mc:Fallback xmlns="">
          <p:pic>
            <p:nvPicPr>
              <p:cNvPr id="47" name="墨迹 46"/>
            </p:nvPicPr>
            <p:blipFill>
              <a:blip r:embed="rId90"/>
            </p:blipFill>
            <p:spPr>
              <a:xfrm>
                <a:off x="5778500" y="2910840"/>
                <a:ext cx="125095" cy="241300"/>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p14:cNvContentPartPr/>
              <p14:nvPr/>
            </p14:nvContentPartPr>
            <p14:xfrm>
              <a:off x="6019800" y="3098165"/>
              <a:ext cx="35560" cy="142875"/>
            </p14:xfrm>
          </p:contentPart>
        </mc:Choice>
        <mc:Fallback xmlns="">
          <p:pic>
            <p:nvPicPr>
              <p:cNvPr id="48" name="墨迹 47"/>
            </p:nvPicPr>
            <p:blipFill>
              <a:blip r:embed="rId92"/>
            </p:blipFill>
            <p:spPr>
              <a:xfrm>
                <a:off x="6019800" y="3098165"/>
                <a:ext cx="35560" cy="142875"/>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p14:cNvContentPartPr/>
              <p14:nvPr/>
            </p14:nvContentPartPr>
            <p14:xfrm>
              <a:off x="6386195" y="3035935"/>
              <a:ext cx="133985" cy="360"/>
            </p14:xfrm>
          </p:contentPart>
        </mc:Choice>
        <mc:Fallback xmlns="">
          <p:pic>
            <p:nvPicPr>
              <p:cNvPr id="49" name="墨迹 48"/>
            </p:nvPicPr>
            <p:blipFill>
              <a:blip r:embed="rId94"/>
            </p:blipFill>
            <p:spPr>
              <a:xfrm>
                <a:off x="6386195" y="3035935"/>
                <a:ext cx="133985" cy="360"/>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p14:cNvContentPartPr/>
              <p14:nvPr/>
            </p14:nvContentPartPr>
            <p14:xfrm>
              <a:off x="6403975" y="3080385"/>
              <a:ext cx="213995" cy="44450"/>
            </p14:xfrm>
          </p:contentPart>
        </mc:Choice>
        <mc:Fallback xmlns="">
          <p:pic>
            <p:nvPicPr>
              <p:cNvPr id="50" name="墨迹 49"/>
            </p:nvPicPr>
            <p:blipFill>
              <a:blip r:embed="rId96"/>
            </p:blipFill>
            <p:spPr>
              <a:xfrm>
                <a:off x="6403975" y="3080385"/>
                <a:ext cx="213995" cy="44450"/>
              </a:xfrm>
              <a:prstGeom prst="rect"/>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p14:cNvContentPartPr/>
              <p14:nvPr/>
            </p14:nvContentPartPr>
            <p14:xfrm>
              <a:off x="6788150" y="2875280"/>
              <a:ext cx="231775" cy="276860"/>
            </p14:xfrm>
          </p:contentPart>
        </mc:Choice>
        <mc:Fallback xmlns="">
          <p:pic>
            <p:nvPicPr>
              <p:cNvPr id="51" name="墨迹 50"/>
            </p:nvPicPr>
            <p:blipFill>
              <a:blip r:embed="rId98"/>
            </p:blipFill>
            <p:spPr>
              <a:xfrm>
                <a:off x="6788150" y="2875280"/>
                <a:ext cx="231775" cy="276860"/>
              </a:xfrm>
              <a:prstGeom prst="rect"/>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p14:cNvContentPartPr/>
              <p14:nvPr/>
            </p14:nvContentPartPr>
            <p14:xfrm>
              <a:off x="6760845" y="2803525"/>
              <a:ext cx="241300" cy="223520"/>
            </p14:xfrm>
          </p:contentPart>
        </mc:Choice>
        <mc:Fallback xmlns="">
          <p:pic>
            <p:nvPicPr>
              <p:cNvPr id="52" name="墨迹 51"/>
            </p:nvPicPr>
            <p:blipFill>
              <a:blip r:embed="rId100"/>
            </p:blipFill>
            <p:spPr>
              <a:xfrm>
                <a:off x="6760845" y="2803525"/>
                <a:ext cx="241300" cy="223520"/>
              </a:xfrm>
              <a:prstGeom prst="rect"/>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p14:cNvContentPartPr/>
              <p14:nvPr/>
            </p14:nvContentPartPr>
            <p14:xfrm>
              <a:off x="7118350" y="2981960"/>
              <a:ext cx="98425" cy="161290"/>
            </p14:xfrm>
          </p:contentPart>
        </mc:Choice>
        <mc:Fallback xmlns="">
          <p:pic>
            <p:nvPicPr>
              <p:cNvPr id="53" name="墨迹 52"/>
            </p:nvPicPr>
            <p:blipFill>
              <a:blip r:embed="rId102"/>
            </p:blipFill>
            <p:spPr>
              <a:xfrm>
                <a:off x="7118350" y="2981960"/>
                <a:ext cx="98425" cy="161290"/>
              </a:xfrm>
              <a:prstGeom prst="rect"/>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p14:cNvContentPartPr/>
              <p14:nvPr/>
            </p14:nvContentPartPr>
            <p14:xfrm>
              <a:off x="7395210" y="3044825"/>
              <a:ext cx="250190" cy="8890"/>
            </p14:xfrm>
          </p:contentPart>
        </mc:Choice>
        <mc:Fallback xmlns="">
          <p:pic>
            <p:nvPicPr>
              <p:cNvPr id="54" name="墨迹 53"/>
            </p:nvPicPr>
            <p:blipFill>
              <a:blip r:embed="rId104"/>
            </p:blipFill>
            <p:spPr>
              <a:xfrm>
                <a:off x="7395210" y="3044825"/>
                <a:ext cx="250190" cy="8890"/>
              </a:xfrm>
              <a:prstGeom prst="rect"/>
            </p:spPr>
          </p:pic>
        </mc:Fallback>
      </mc:AlternateContent>
      <mc:AlternateContent xmlns:mc="http://schemas.openxmlformats.org/markup-compatibility/2006" xmlns:p14="http://schemas.microsoft.com/office/powerpoint/2010/main">
        <mc:Choice Requires="p14">
          <p:contentPart p14:bwMode="auto" r:id="rId105">
            <p14:nvContentPartPr>
              <p14:cNvPr id="55" name="墨迹 54"/>
              <p14:cNvContentPartPr/>
              <p14:nvPr/>
            </p14:nvContentPartPr>
            <p14:xfrm>
              <a:off x="7814945" y="2893060"/>
              <a:ext cx="223520" cy="222885"/>
            </p14:xfrm>
          </p:contentPart>
        </mc:Choice>
        <mc:Fallback xmlns="">
          <p:pic>
            <p:nvPicPr>
              <p:cNvPr id="55" name="墨迹 54"/>
            </p:nvPicPr>
            <p:blipFill>
              <a:blip r:embed="rId106"/>
            </p:blipFill>
            <p:spPr>
              <a:xfrm>
                <a:off x="7814945" y="2893060"/>
                <a:ext cx="223520" cy="222885"/>
              </a:xfrm>
              <a:prstGeom prst="rect"/>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p14:cNvContentPartPr/>
              <p14:nvPr/>
            </p14:nvContentPartPr>
            <p14:xfrm>
              <a:off x="8011795" y="2544445"/>
              <a:ext cx="169545" cy="535940"/>
            </p14:xfrm>
          </p:contentPart>
        </mc:Choice>
        <mc:Fallback xmlns="">
          <p:pic>
            <p:nvPicPr>
              <p:cNvPr id="56" name="墨迹 55"/>
            </p:nvPicPr>
            <p:blipFill>
              <a:blip r:embed="rId108"/>
            </p:blipFill>
            <p:spPr>
              <a:xfrm>
                <a:off x="8011795" y="2544445"/>
                <a:ext cx="169545" cy="535940"/>
              </a:xfrm>
              <a:prstGeom prst="rect"/>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p14:cNvContentPartPr/>
              <p14:nvPr/>
            </p14:nvContentPartPr>
            <p14:xfrm>
              <a:off x="8082915" y="2660650"/>
              <a:ext cx="321945" cy="652145"/>
            </p14:xfrm>
          </p:contentPart>
        </mc:Choice>
        <mc:Fallback xmlns="">
          <p:pic>
            <p:nvPicPr>
              <p:cNvPr id="57" name="墨迹 56"/>
            </p:nvPicPr>
            <p:blipFill>
              <a:blip r:embed="rId110"/>
            </p:blipFill>
            <p:spPr>
              <a:xfrm>
                <a:off x="8082915" y="2660650"/>
                <a:ext cx="321945" cy="652145"/>
              </a:xfrm>
              <a:prstGeom prst="rect"/>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p14:cNvContentPartPr/>
              <p14:nvPr/>
            </p14:nvContentPartPr>
            <p14:xfrm>
              <a:off x="8118475" y="2901950"/>
              <a:ext cx="179070" cy="62230"/>
            </p14:xfrm>
          </p:contentPart>
        </mc:Choice>
        <mc:Fallback xmlns="">
          <p:pic>
            <p:nvPicPr>
              <p:cNvPr id="58" name="墨迹 57"/>
            </p:nvPicPr>
            <p:blipFill>
              <a:blip r:embed="rId112"/>
            </p:blipFill>
            <p:spPr>
              <a:xfrm>
                <a:off x="8118475" y="2901950"/>
                <a:ext cx="179070" cy="62230"/>
              </a:xfrm>
              <a:prstGeom prst="rect"/>
            </p:spPr>
          </p:pic>
        </mc:Fallback>
      </mc:AlternateContent>
      <mc:AlternateContent xmlns:mc="http://schemas.openxmlformats.org/markup-compatibility/2006" xmlns:p14="http://schemas.microsoft.com/office/powerpoint/2010/main">
        <mc:Choice Requires="p14">
          <p:contentPart p14:bwMode="auto" r:id="rId113">
            <p14:nvContentPartPr>
              <p14:cNvPr id="59" name="墨迹 58"/>
              <p14:cNvContentPartPr/>
              <p14:nvPr/>
            </p14:nvContentPartPr>
            <p14:xfrm>
              <a:off x="8261350" y="2893060"/>
              <a:ext cx="179070" cy="276860"/>
            </p14:xfrm>
          </p:contentPart>
        </mc:Choice>
        <mc:Fallback xmlns="">
          <p:pic>
            <p:nvPicPr>
              <p:cNvPr id="59" name="墨迹 58"/>
            </p:nvPicPr>
            <p:blipFill>
              <a:blip r:embed="rId114"/>
            </p:blipFill>
            <p:spPr>
              <a:xfrm>
                <a:off x="8261350" y="2893060"/>
                <a:ext cx="179070" cy="276860"/>
              </a:xfrm>
              <a:prstGeom prst="rect"/>
            </p:spPr>
          </p:pic>
        </mc:Fallback>
      </mc:AlternateContent>
      <mc:AlternateContent xmlns:mc="http://schemas.openxmlformats.org/markup-compatibility/2006" xmlns:p14="http://schemas.microsoft.com/office/powerpoint/2010/main">
        <mc:Choice Requires="p14">
          <p:contentPart p14:bwMode="auto" r:id="rId115">
            <p14:nvContentPartPr>
              <p14:cNvPr id="60" name="墨迹 59"/>
              <p14:cNvContentPartPr/>
              <p14:nvPr/>
            </p14:nvContentPartPr>
            <p14:xfrm>
              <a:off x="8547735" y="2937510"/>
              <a:ext cx="97790" cy="160655"/>
            </p14:xfrm>
          </p:contentPart>
        </mc:Choice>
        <mc:Fallback xmlns="">
          <p:pic>
            <p:nvPicPr>
              <p:cNvPr id="60" name="墨迹 59"/>
            </p:nvPicPr>
            <p:blipFill>
              <a:blip r:embed="rId116"/>
            </p:blipFill>
            <p:spPr>
              <a:xfrm>
                <a:off x="8547735" y="2937510"/>
                <a:ext cx="97790" cy="160655"/>
              </a:xfrm>
              <a:prstGeom prst="rect"/>
            </p:spPr>
          </p:pic>
        </mc:Fallback>
      </mc:AlternateContent>
      <mc:AlternateContent xmlns:mc="http://schemas.openxmlformats.org/markup-compatibility/2006" xmlns:p14="http://schemas.microsoft.com/office/powerpoint/2010/main">
        <mc:Choice Requires="p14">
          <p:contentPart p14:bwMode="auto" r:id="rId117">
            <p14:nvContentPartPr>
              <p14:cNvPr id="61" name="墨迹 60"/>
              <p14:cNvContentPartPr/>
              <p14:nvPr/>
            </p14:nvContentPartPr>
            <p14:xfrm>
              <a:off x="8449310" y="2901950"/>
              <a:ext cx="187325" cy="178435"/>
            </p14:xfrm>
          </p:contentPart>
        </mc:Choice>
        <mc:Fallback xmlns="">
          <p:pic>
            <p:nvPicPr>
              <p:cNvPr id="61" name="墨迹 60"/>
            </p:nvPicPr>
            <p:blipFill>
              <a:blip r:embed="rId118"/>
            </p:blipFill>
            <p:spPr>
              <a:xfrm>
                <a:off x="8449310" y="2901950"/>
                <a:ext cx="187325" cy="178435"/>
              </a:xfrm>
              <a:prstGeom prst="rect"/>
            </p:spPr>
          </p:pic>
        </mc:Fallback>
      </mc:AlternateContent>
      <mc:AlternateContent xmlns:mc="http://schemas.openxmlformats.org/markup-compatibility/2006" xmlns:p14="http://schemas.microsoft.com/office/powerpoint/2010/main">
        <mc:Choice Requires="p14">
          <p:contentPart p14:bwMode="auto" r:id="rId119">
            <p14:nvContentPartPr>
              <p14:cNvPr id="62" name="墨迹 61"/>
              <p14:cNvContentPartPr/>
              <p14:nvPr/>
            </p14:nvContentPartPr>
            <p14:xfrm>
              <a:off x="8735060" y="3018155"/>
              <a:ext cx="71755" cy="115570"/>
            </p14:xfrm>
          </p:contentPart>
        </mc:Choice>
        <mc:Fallback xmlns="">
          <p:pic>
            <p:nvPicPr>
              <p:cNvPr id="62" name="墨迹 61"/>
            </p:nvPicPr>
            <p:blipFill>
              <a:blip r:embed="rId120"/>
            </p:blipFill>
            <p:spPr>
              <a:xfrm>
                <a:off x="8735060" y="3018155"/>
                <a:ext cx="71755" cy="115570"/>
              </a:xfrm>
              <a:prstGeom prst="rect"/>
            </p:spPr>
          </p:pic>
        </mc:Fallback>
      </mc:AlternateContent>
      <mc:AlternateContent xmlns:mc="http://schemas.openxmlformats.org/markup-compatibility/2006" xmlns:p14="http://schemas.microsoft.com/office/powerpoint/2010/main">
        <mc:Choice Requires="p14">
          <p:contentPart p14:bwMode="auto" r:id="rId121">
            <p14:nvContentPartPr>
              <p14:cNvPr id="63" name="墨迹 62"/>
              <p14:cNvContentPartPr/>
              <p14:nvPr/>
            </p14:nvContentPartPr>
            <p14:xfrm>
              <a:off x="8824595" y="2919730"/>
              <a:ext cx="249555" cy="330200"/>
            </p14:xfrm>
          </p:contentPart>
        </mc:Choice>
        <mc:Fallback xmlns="">
          <p:pic>
            <p:nvPicPr>
              <p:cNvPr id="63" name="墨迹 62"/>
            </p:nvPicPr>
            <p:blipFill>
              <a:blip r:embed="rId122"/>
            </p:blipFill>
            <p:spPr>
              <a:xfrm>
                <a:off x="8824595" y="2919730"/>
                <a:ext cx="249555" cy="330200"/>
              </a:xfrm>
              <a:prstGeom prst="rect"/>
            </p:spPr>
          </p:pic>
        </mc:Fallback>
      </mc:AlternateContent>
      <mc:AlternateContent xmlns:mc="http://schemas.openxmlformats.org/markup-compatibility/2006" xmlns:p14="http://schemas.microsoft.com/office/powerpoint/2010/main">
        <mc:Choice Requires="p14">
          <p:contentPart p14:bwMode="auto" r:id="rId123">
            <p14:nvContentPartPr>
              <p14:cNvPr id="64" name="墨迹 63"/>
              <p14:cNvContentPartPr/>
              <p14:nvPr/>
            </p14:nvContentPartPr>
            <p14:xfrm>
              <a:off x="5921375" y="3553460"/>
              <a:ext cx="205740" cy="205740"/>
            </p14:xfrm>
          </p:contentPart>
        </mc:Choice>
        <mc:Fallback xmlns="">
          <p:pic>
            <p:nvPicPr>
              <p:cNvPr id="64" name="墨迹 63"/>
            </p:nvPicPr>
            <p:blipFill>
              <a:blip r:embed="rId124"/>
            </p:blipFill>
            <p:spPr>
              <a:xfrm>
                <a:off x="5921375" y="3553460"/>
                <a:ext cx="205740" cy="205740"/>
              </a:xfrm>
              <a:prstGeom prst="rect"/>
            </p:spPr>
          </p:pic>
        </mc:Fallback>
      </mc:AlternateContent>
      <mc:AlternateContent xmlns:mc="http://schemas.openxmlformats.org/markup-compatibility/2006" xmlns:p14="http://schemas.microsoft.com/office/powerpoint/2010/main">
        <mc:Choice Requires="p14">
          <p:contentPart p14:bwMode="auto" r:id="rId125">
            <p14:nvContentPartPr>
              <p14:cNvPr id="65" name="墨迹 64"/>
              <p14:cNvContentPartPr/>
              <p14:nvPr/>
            </p14:nvContentPartPr>
            <p14:xfrm>
              <a:off x="5948045" y="3482340"/>
              <a:ext cx="179070" cy="241300"/>
            </p14:xfrm>
          </p:contentPart>
        </mc:Choice>
        <mc:Fallback xmlns="">
          <p:pic>
            <p:nvPicPr>
              <p:cNvPr id="65" name="墨迹 64"/>
            </p:nvPicPr>
            <p:blipFill>
              <a:blip r:embed="rId126"/>
            </p:blipFill>
            <p:spPr>
              <a:xfrm>
                <a:off x="5948045" y="3482340"/>
                <a:ext cx="179070" cy="241300"/>
              </a:xfrm>
              <a:prstGeom prst="rect"/>
            </p:spPr>
          </p:pic>
        </mc:Fallback>
      </mc:AlternateContent>
      <mc:AlternateContent xmlns:mc="http://schemas.openxmlformats.org/markup-compatibility/2006" xmlns:p14="http://schemas.microsoft.com/office/powerpoint/2010/main">
        <mc:Choice Requires="p14">
          <p:contentPart p14:bwMode="auto" r:id="rId127">
            <p14:nvContentPartPr>
              <p14:cNvPr id="66" name="墨迹 65"/>
              <p14:cNvContentPartPr/>
              <p14:nvPr/>
            </p14:nvContentPartPr>
            <p14:xfrm>
              <a:off x="6180455" y="3687445"/>
              <a:ext cx="276860" cy="151765"/>
            </p14:xfrm>
          </p:contentPart>
        </mc:Choice>
        <mc:Fallback xmlns="">
          <p:pic>
            <p:nvPicPr>
              <p:cNvPr id="66" name="墨迹 65"/>
            </p:nvPicPr>
            <p:blipFill>
              <a:blip r:embed="rId128"/>
            </p:blipFill>
            <p:spPr>
              <a:xfrm>
                <a:off x="6180455" y="3687445"/>
                <a:ext cx="276860" cy="151765"/>
              </a:xfrm>
              <a:prstGeom prst="rect"/>
            </p:spPr>
          </p:pic>
        </mc:Fallback>
      </mc:AlternateContent>
      <mc:AlternateContent xmlns:mc="http://schemas.openxmlformats.org/markup-compatibility/2006" xmlns:p14="http://schemas.microsoft.com/office/powerpoint/2010/main">
        <mc:Choice Requires="p14">
          <p:contentPart p14:bwMode="auto" r:id="rId129">
            <p14:nvContentPartPr>
              <p14:cNvPr id="67" name="墨迹 66"/>
              <p14:cNvContentPartPr/>
              <p14:nvPr/>
            </p14:nvContentPartPr>
            <p14:xfrm>
              <a:off x="6582410" y="3589655"/>
              <a:ext cx="107315" cy="44450"/>
            </p14:xfrm>
          </p:contentPart>
        </mc:Choice>
        <mc:Fallback xmlns="">
          <p:pic>
            <p:nvPicPr>
              <p:cNvPr id="67" name="墨迹 66"/>
            </p:nvPicPr>
            <p:blipFill>
              <a:blip r:embed="rId130"/>
            </p:blipFill>
            <p:spPr>
              <a:xfrm>
                <a:off x="6582410" y="3589655"/>
                <a:ext cx="107315" cy="44450"/>
              </a:xfrm>
              <a:prstGeom prst="rect"/>
            </p:spPr>
          </p:pic>
        </mc:Fallback>
      </mc:AlternateContent>
      <mc:AlternateContent xmlns:mc="http://schemas.openxmlformats.org/markup-compatibility/2006" xmlns:p14="http://schemas.microsoft.com/office/powerpoint/2010/main">
        <mc:Choice Requires="p14">
          <p:contentPart p14:bwMode="auto" r:id="rId131">
            <p14:nvContentPartPr>
              <p14:cNvPr id="68" name="墨迹 67"/>
              <p14:cNvContentPartPr/>
              <p14:nvPr/>
            </p14:nvContentPartPr>
            <p14:xfrm>
              <a:off x="6555740" y="3696335"/>
              <a:ext cx="213995" cy="27305"/>
            </p14:xfrm>
          </p:contentPart>
        </mc:Choice>
        <mc:Fallback xmlns="">
          <p:pic>
            <p:nvPicPr>
              <p:cNvPr id="68" name="墨迹 67"/>
            </p:nvPicPr>
            <p:blipFill>
              <a:blip r:embed="rId132"/>
            </p:blipFill>
            <p:spPr>
              <a:xfrm>
                <a:off x="6555740" y="3696335"/>
                <a:ext cx="213995" cy="27305"/>
              </a:xfrm>
              <a:prstGeom prst="rect"/>
            </p:spPr>
          </p:pic>
        </mc:Fallback>
      </mc:AlternateContent>
      <mc:AlternateContent xmlns:mc="http://schemas.openxmlformats.org/markup-compatibility/2006" xmlns:p14="http://schemas.microsoft.com/office/powerpoint/2010/main">
        <mc:Choice Requires="p14">
          <p:contentPart p14:bwMode="auto" r:id="rId133">
            <p14:nvContentPartPr>
              <p14:cNvPr id="69" name="墨迹 68"/>
              <p14:cNvContentPartPr/>
              <p14:nvPr/>
            </p14:nvContentPartPr>
            <p14:xfrm>
              <a:off x="6922135" y="3526790"/>
              <a:ext cx="222885" cy="259080"/>
            </p14:xfrm>
          </p:contentPart>
        </mc:Choice>
        <mc:Fallback xmlns="">
          <p:pic>
            <p:nvPicPr>
              <p:cNvPr id="69" name="墨迹 68"/>
            </p:nvPicPr>
            <p:blipFill>
              <a:blip r:embed="rId134"/>
            </p:blipFill>
            <p:spPr>
              <a:xfrm>
                <a:off x="6922135" y="3526790"/>
                <a:ext cx="222885" cy="259080"/>
              </a:xfrm>
              <a:prstGeom prst="rect"/>
            </p:spPr>
          </p:pic>
        </mc:Fallback>
      </mc:AlternateContent>
      <mc:AlternateContent xmlns:mc="http://schemas.openxmlformats.org/markup-compatibility/2006" xmlns:p14="http://schemas.microsoft.com/office/powerpoint/2010/main">
        <mc:Choice Requires="p14">
          <p:contentPart p14:bwMode="auto" r:id="rId135">
            <p14:nvContentPartPr>
              <p14:cNvPr id="70" name="墨迹 69"/>
              <p14:cNvContentPartPr/>
              <p14:nvPr/>
            </p14:nvContentPartPr>
            <p14:xfrm>
              <a:off x="6939915" y="3455670"/>
              <a:ext cx="205105" cy="240665"/>
            </p14:xfrm>
          </p:contentPart>
        </mc:Choice>
        <mc:Fallback xmlns="">
          <p:pic>
            <p:nvPicPr>
              <p:cNvPr id="70" name="墨迹 69"/>
            </p:nvPicPr>
            <p:blipFill>
              <a:blip r:embed="rId136"/>
            </p:blipFill>
            <p:spPr>
              <a:xfrm>
                <a:off x="6939915" y="3455670"/>
                <a:ext cx="205105" cy="240665"/>
              </a:xfrm>
              <a:prstGeom prst="rect"/>
            </p:spPr>
          </p:pic>
        </mc:Fallback>
      </mc:AlternateContent>
      <mc:AlternateContent xmlns:mc="http://schemas.openxmlformats.org/markup-compatibility/2006" xmlns:p14="http://schemas.microsoft.com/office/powerpoint/2010/main">
        <mc:Choice Requires="p14">
          <p:contentPart p14:bwMode="auto" r:id="rId137">
            <p14:nvContentPartPr>
              <p14:cNvPr id="71" name="墨迹 70"/>
              <p14:cNvContentPartPr/>
              <p14:nvPr/>
            </p14:nvContentPartPr>
            <p14:xfrm>
              <a:off x="7261225" y="3660775"/>
              <a:ext cx="8890" cy="125095"/>
            </p14:xfrm>
          </p:contentPart>
        </mc:Choice>
        <mc:Fallback xmlns="">
          <p:pic>
            <p:nvPicPr>
              <p:cNvPr id="71" name="墨迹 70"/>
            </p:nvPicPr>
            <p:blipFill>
              <a:blip r:embed="rId138"/>
            </p:blipFill>
            <p:spPr>
              <a:xfrm>
                <a:off x="7261225" y="3660775"/>
                <a:ext cx="8890" cy="125095"/>
              </a:xfrm>
              <a:prstGeom prst="rect"/>
            </p:spPr>
          </p:pic>
        </mc:Fallback>
      </mc:AlternateContent>
      <mc:AlternateContent xmlns:mc="http://schemas.openxmlformats.org/markup-compatibility/2006" xmlns:p14="http://schemas.microsoft.com/office/powerpoint/2010/main">
        <mc:Choice Requires="p14">
          <p:contentPart p14:bwMode="auto" r:id="rId139">
            <p14:nvContentPartPr>
              <p14:cNvPr id="72" name="墨迹 71"/>
              <p14:cNvContentPartPr/>
              <p14:nvPr/>
            </p14:nvContentPartPr>
            <p14:xfrm>
              <a:off x="7475855" y="3651885"/>
              <a:ext cx="231775" cy="26670"/>
            </p14:xfrm>
          </p:contentPart>
        </mc:Choice>
        <mc:Fallback xmlns="">
          <p:pic>
            <p:nvPicPr>
              <p:cNvPr id="72" name="墨迹 71"/>
            </p:nvPicPr>
            <p:blipFill>
              <a:blip r:embed="rId140"/>
            </p:blipFill>
            <p:spPr>
              <a:xfrm>
                <a:off x="7475855" y="3651885"/>
                <a:ext cx="231775" cy="26670"/>
              </a:xfrm>
              <a:prstGeom prst="rect"/>
            </p:spPr>
          </p:pic>
        </mc:Fallback>
      </mc:AlternateContent>
      <mc:AlternateContent xmlns:mc="http://schemas.openxmlformats.org/markup-compatibility/2006" xmlns:p14="http://schemas.microsoft.com/office/powerpoint/2010/main">
        <mc:Choice Requires="p14">
          <p:contentPart p14:bwMode="auto" r:id="rId141">
            <p14:nvContentPartPr>
              <p14:cNvPr id="73" name="墨迹 72"/>
              <p14:cNvContentPartPr/>
              <p14:nvPr/>
            </p14:nvContentPartPr>
            <p14:xfrm>
              <a:off x="7788275" y="3535680"/>
              <a:ext cx="276860" cy="223520"/>
            </p14:xfrm>
          </p:contentPart>
        </mc:Choice>
        <mc:Fallback xmlns="">
          <p:pic>
            <p:nvPicPr>
              <p:cNvPr id="73" name="墨迹 72"/>
            </p:nvPicPr>
            <p:blipFill>
              <a:blip r:embed="rId142"/>
            </p:blipFill>
            <p:spPr>
              <a:xfrm>
                <a:off x="7788275" y="3535680"/>
                <a:ext cx="276860" cy="223520"/>
              </a:xfrm>
              <a:prstGeom prst="rect"/>
            </p:spPr>
          </p:pic>
        </mc:Fallback>
      </mc:AlternateContent>
      <mc:AlternateContent xmlns:mc="http://schemas.openxmlformats.org/markup-compatibility/2006" xmlns:p14="http://schemas.microsoft.com/office/powerpoint/2010/main">
        <mc:Choice Requires="p14">
          <p:contentPart p14:bwMode="auto" r:id="rId143">
            <p14:nvContentPartPr>
              <p14:cNvPr id="74" name="墨迹 73"/>
              <p14:cNvContentPartPr/>
              <p14:nvPr/>
            </p14:nvContentPartPr>
            <p14:xfrm>
              <a:off x="8029575" y="3258820"/>
              <a:ext cx="196215" cy="428625"/>
            </p14:xfrm>
          </p:contentPart>
        </mc:Choice>
        <mc:Fallback xmlns="">
          <p:pic>
            <p:nvPicPr>
              <p:cNvPr id="74" name="墨迹 73"/>
            </p:nvPicPr>
            <p:blipFill>
              <a:blip r:embed="rId144"/>
            </p:blipFill>
            <p:spPr>
              <a:xfrm>
                <a:off x="8029575" y="3258820"/>
                <a:ext cx="196215" cy="428625"/>
              </a:xfrm>
              <a:prstGeom prst="rect"/>
            </p:spPr>
          </p:pic>
        </mc:Fallback>
      </mc:AlternateContent>
      <mc:AlternateContent xmlns:mc="http://schemas.openxmlformats.org/markup-compatibility/2006" xmlns:p14="http://schemas.microsoft.com/office/powerpoint/2010/main">
        <mc:Choice Requires="p14">
          <p:contentPart p14:bwMode="auto" r:id="rId145">
            <p14:nvContentPartPr>
              <p14:cNvPr id="75" name="墨迹 74"/>
              <p14:cNvContentPartPr/>
              <p14:nvPr/>
            </p14:nvContentPartPr>
            <p14:xfrm>
              <a:off x="8091805" y="3348355"/>
              <a:ext cx="321945" cy="589280"/>
            </p14:xfrm>
          </p:contentPart>
        </mc:Choice>
        <mc:Fallback xmlns="">
          <p:pic>
            <p:nvPicPr>
              <p:cNvPr id="75" name="墨迹 74"/>
            </p:nvPicPr>
            <p:blipFill>
              <a:blip r:embed="rId146"/>
            </p:blipFill>
            <p:spPr>
              <a:xfrm>
                <a:off x="8091805" y="3348355"/>
                <a:ext cx="321945" cy="589280"/>
              </a:xfrm>
              <a:prstGeom prst="rect"/>
            </p:spPr>
          </p:pic>
        </mc:Fallback>
      </mc:AlternateContent>
      <mc:AlternateContent xmlns:mc="http://schemas.openxmlformats.org/markup-compatibility/2006" xmlns:p14="http://schemas.microsoft.com/office/powerpoint/2010/main">
        <mc:Choice Requires="p14">
          <p:contentPart p14:bwMode="auto" r:id="rId147">
            <p14:nvContentPartPr>
              <p14:cNvPr id="76" name="墨迹 75"/>
              <p14:cNvContentPartPr/>
              <p14:nvPr/>
            </p14:nvContentPartPr>
            <p14:xfrm>
              <a:off x="8074025" y="3580765"/>
              <a:ext cx="223520" cy="17780"/>
            </p14:xfrm>
          </p:contentPart>
        </mc:Choice>
        <mc:Fallback xmlns="">
          <p:pic>
            <p:nvPicPr>
              <p:cNvPr id="76" name="墨迹 75"/>
            </p:nvPicPr>
            <p:blipFill>
              <a:blip r:embed="rId148"/>
            </p:blipFill>
            <p:spPr>
              <a:xfrm>
                <a:off x="8074025" y="3580765"/>
                <a:ext cx="223520" cy="17780"/>
              </a:xfrm>
              <a:prstGeom prst="rect"/>
            </p:spPr>
          </p:pic>
        </mc:Fallback>
      </mc:AlternateContent>
      <mc:AlternateContent xmlns:mc="http://schemas.openxmlformats.org/markup-compatibility/2006" xmlns:p14="http://schemas.microsoft.com/office/powerpoint/2010/main">
        <mc:Choice Requires="p14">
          <p:contentPart p14:bwMode="auto" r:id="rId149">
            <p14:nvContentPartPr>
              <p14:cNvPr id="77" name="墨迹 76"/>
              <p14:cNvContentPartPr/>
              <p14:nvPr/>
            </p14:nvContentPartPr>
            <p14:xfrm>
              <a:off x="8297545" y="3535680"/>
              <a:ext cx="125095" cy="214630"/>
            </p14:xfrm>
          </p:contentPart>
        </mc:Choice>
        <mc:Fallback xmlns="">
          <p:pic>
            <p:nvPicPr>
              <p:cNvPr id="77" name="墨迹 76"/>
            </p:nvPicPr>
            <p:blipFill>
              <a:blip r:embed="rId150"/>
            </p:blipFill>
            <p:spPr>
              <a:xfrm>
                <a:off x="8297545" y="3535680"/>
                <a:ext cx="125095" cy="214630"/>
              </a:xfrm>
              <a:prstGeom prst="rect"/>
            </p:spPr>
          </p:pic>
        </mc:Fallback>
      </mc:AlternateContent>
      <mc:AlternateContent xmlns:mc="http://schemas.openxmlformats.org/markup-compatibility/2006" xmlns:p14="http://schemas.microsoft.com/office/powerpoint/2010/main">
        <mc:Choice Requires="p14">
          <p:contentPart p14:bwMode="auto" r:id="rId151">
            <p14:nvContentPartPr>
              <p14:cNvPr id="78" name="墨迹 77"/>
              <p14:cNvContentPartPr/>
              <p14:nvPr/>
            </p14:nvContentPartPr>
            <p14:xfrm>
              <a:off x="8502650" y="3517900"/>
              <a:ext cx="187960" cy="214630"/>
            </p14:xfrm>
          </p:contentPart>
        </mc:Choice>
        <mc:Fallback xmlns="">
          <p:pic>
            <p:nvPicPr>
              <p:cNvPr id="78" name="墨迹 77"/>
            </p:nvPicPr>
            <p:blipFill>
              <a:blip r:embed="rId152"/>
            </p:blipFill>
            <p:spPr>
              <a:xfrm>
                <a:off x="8502650" y="3517900"/>
                <a:ext cx="187960" cy="214630"/>
              </a:xfrm>
              <a:prstGeom prst="rect"/>
            </p:spPr>
          </p:pic>
        </mc:Fallback>
      </mc:AlternateContent>
      <mc:AlternateContent xmlns:mc="http://schemas.openxmlformats.org/markup-compatibility/2006" xmlns:p14="http://schemas.microsoft.com/office/powerpoint/2010/main">
        <mc:Choice Requires="p14">
          <p:contentPart p14:bwMode="auto" r:id="rId153">
            <p14:nvContentPartPr>
              <p14:cNvPr id="79" name="墨迹 78"/>
              <p14:cNvContentPartPr/>
              <p14:nvPr/>
            </p14:nvContentPartPr>
            <p14:xfrm>
              <a:off x="8493760" y="3455670"/>
              <a:ext cx="205740" cy="231775"/>
            </p14:xfrm>
          </p:contentPart>
        </mc:Choice>
        <mc:Fallback xmlns="">
          <p:pic>
            <p:nvPicPr>
              <p:cNvPr id="79" name="墨迹 78"/>
            </p:nvPicPr>
            <p:blipFill>
              <a:blip r:embed="rId154"/>
            </p:blipFill>
            <p:spPr>
              <a:xfrm>
                <a:off x="8493760" y="3455670"/>
                <a:ext cx="205740" cy="231775"/>
              </a:xfrm>
              <a:prstGeom prst="rect"/>
            </p:spPr>
          </p:pic>
        </mc:Fallback>
      </mc:AlternateContent>
      <mc:AlternateContent xmlns:mc="http://schemas.openxmlformats.org/markup-compatibility/2006" xmlns:p14="http://schemas.microsoft.com/office/powerpoint/2010/main">
        <mc:Choice Requires="p14">
          <p:contentPart p14:bwMode="auto" r:id="rId155">
            <p14:nvContentPartPr>
              <p14:cNvPr id="80" name="墨迹 79"/>
              <p14:cNvContentPartPr/>
              <p14:nvPr/>
            </p14:nvContentPartPr>
            <p14:xfrm>
              <a:off x="8735060" y="3669665"/>
              <a:ext cx="35560" cy="107315"/>
            </p14:xfrm>
          </p:contentPart>
        </mc:Choice>
        <mc:Fallback xmlns="">
          <p:pic>
            <p:nvPicPr>
              <p:cNvPr id="80" name="墨迹 79"/>
            </p:nvPicPr>
            <p:blipFill>
              <a:blip r:embed="rId156"/>
            </p:blipFill>
            <p:spPr>
              <a:xfrm>
                <a:off x="8735060" y="3669665"/>
                <a:ext cx="35560" cy="107315"/>
              </a:xfrm>
              <a:prstGeom prst="rect"/>
            </p:spPr>
          </p:pic>
        </mc:Fallback>
      </mc:AlternateContent>
      <mc:AlternateContent xmlns:mc="http://schemas.openxmlformats.org/markup-compatibility/2006" xmlns:p14="http://schemas.microsoft.com/office/powerpoint/2010/main">
        <mc:Choice Requires="p14">
          <p:contentPart p14:bwMode="auto" r:id="rId157">
            <p14:nvContentPartPr>
              <p14:cNvPr id="81" name="墨迹 80"/>
              <p14:cNvContentPartPr/>
              <p14:nvPr/>
            </p14:nvContentPartPr>
            <p14:xfrm>
              <a:off x="8833485" y="3509010"/>
              <a:ext cx="133985" cy="285750"/>
            </p14:xfrm>
          </p:contentPart>
        </mc:Choice>
        <mc:Fallback xmlns="">
          <p:pic>
            <p:nvPicPr>
              <p:cNvPr id="81" name="墨迹 80"/>
            </p:nvPicPr>
            <p:blipFill>
              <a:blip r:embed="rId158"/>
            </p:blipFill>
            <p:spPr>
              <a:xfrm>
                <a:off x="8833485" y="3509010"/>
                <a:ext cx="133985" cy="285750"/>
              </a:xfrm>
              <a:prstGeom prst="rect"/>
            </p:spPr>
          </p:pic>
        </mc:Fallback>
      </mc:AlternateContent>
      <mc:AlternateContent xmlns:mc="http://schemas.openxmlformats.org/markup-compatibility/2006" xmlns:p14="http://schemas.microsoft.com/office/powerpoint/2010/main">
        <mc:Choice Requires="p14">
          <p:contentPart p14:bwMode="auto" r:id="rId159">
            <p14:nvContentPartPr>
              <p14:cNvPr id="82" name="墨迹 81"/>
              <p14:cNvContentPartPr/>
              <p14:nvPr/>
            </p14:nvContentPartPr>
            <p14:xfrm>
              <a:off x="5635625" y="4232275"/>
              <a:ext cx="178435" cy="330200"/>
            </p14:xfrm>
          </p:contentPart>
        </mc:Choice>
        <mc:Fallback xmlns="">
          <p:pic>
            <p:nvPicPr>
              <p:cNvPr id="82" name="墨迹 81"/>
            </p:nvPicPr>
            <p:blipFill>
              <a:blip r:embed="rId160"/>
            </p:blipFill>
            <p:spPr>
              <a:xfrm>
                <a:off x="5635625" y="4232275"/>
                <a:ext cx="178435" cy="330200"/>
              </a:xfrm>
              <a:prstGeom prst="rect"/>
            </p:spPr>
          </p:pic>
        </mc:Fallback>
      </mc:AlternateContent>
      <mc:AlternateContent xmlns:mc="http://schemas.openxmlformats.org/markup-compatibility/2006" xmlns:p14="http://schemas.microsoft.com/office/powerpoint/2010/main">
        <mc:Choice Requires="p14">
          <p:contentPart p14:bwMode="auto" r:id="rId161">
            <p14:nvContentPartPr>
              <p14:cNvPr id="83" name="墨迹 82"/>
              <p14:cNvContentPartPr/>
              <p14:nvPr/>
            </p14:nvContentPartPr>
            <p14:xfrm>
              <a:off x="5876925" y="4589780"/>
              <a:ext cx="62230" cy="125095"/>
            </p14:xfrm>
          </p:contentPart>
        </mc:Choice>
        <mc:Fallback xmlns="">
          <p:pic>
            <p:nvPicPr>
              <p:cNvPr id="83" name="墨迹 82"/>
            </p:nvPicPr>
            <p:blipFill>
              <a:blip r:embed="rId162"/>
            </p:blipFill>
            <p:spPr>
              <a:xfrm>
                <a:off x="5876925" y="4589780"/>
                <a:ext cx="62230" cy="125095"/>
              </a:xfrm>
              <a:prstGeom prst="rect"/>
            </p:spPr>
          </p:pic>
        </mc:Fallback>
      </mc:AlternateContent>
      <mc:AlternateContent xmlns:mc="http://schemas.openxmlformats.org/markup-compatibility/2006" xmlns:p14="http://schemas.microsoft.com/office/powerpoint/2010/main">
        <mc:Choice Requires="p14">
          <p:contentPart p14:bwMode="auto" r:id="rId163">
            <p14:nvContentPartPr>
              <p14:cNvPr id="84" name="墨迹 83"/>
              <p14:cNvContentPartPr/>
              <p14:nvPr/>
            </p14:nvContentPartPr>
            <p14:xfrm>
              <a:off x="6010910" y="4196715"/>
              <a:ext cx="178435" cy="222885"/>
            </p14:xfrm>
          </p:contentPart>
        </mc:Choice>
        <mc:Fallback xmlns="">
          <p:pic>
            <p:nvPicPr>
              <p:cNvPr id="84" name="墨迹 83"/>
            </p:nvPicPr>
            <p:blipFill>
              <a:blip r:embed="rId164"/>
            </p:blipFill>
            <p:spPr>
              <a:xfrm>
                <a:off x="6010910" y="4196715"/>
                <a:ext cx="178435" cy="222885"/>
              </a:xfrm>
              <a:prstGeom prst="rect"/>
            </p:spPr>
          </p:pic>
        </mc:Fallback>
      </mc:AlternateContent>
      <mc:AlternateContent xmlns:mc="http://schemas.openxmlformats.org/markup-compatibility/2006" xmlns:p14="http://schemas.microsoft.com/office/powerpoint/2010/main">
        <mc:Choice Requires="p14">
          <p:contentPart p14:bwMode="auto" r:id="rId165">
            <p14:nvContentPartPr>
              <p14:cNvPr id="85" name="墨迹 84"/>
              <p14:cNvContentPartPr/>
              <p14:nvPr/>
            </p14:nvContentPartPr>
            <p14:xfrm>
              <a:off x="6136005" y="4267835"/>
              <a:ext cx="160655" cy="285750"/>
            </p14:xfrm>
          </p:contentPart>
        </mc:Choice>
        <mc:Fallback xmlns="">
          <p:pic>
            <p:nvPicPr>
              <p:cNvPr id="85" name="墨迹 84"/>
            </p:nvPicPr>
            <p:blipFill>
              <a:blip r:embed="rId166"/>
            </p:blipFill>
            <p:spPr>
              <a:xfrm>
                <a:off x="6136005" y="4267835"/>
                <a:ext cx="160655" cy="285750"/>
              </a:xfrm>
              <a:prstGeom prst="rect"/>
            </p:spPr>
          </p:pic>
        </mc:Fallback>
      </mc:AlternateContent>
      <mc:AlternateContent xmlns:mc="http://schemas.openxmlformats.org/markup-compatibility/2006" xmlns:p14="http://schemas.microsoft.com/office/powerpoint/2010/main">
        <mc:Choice Requires="p14">
          <p:contentPart p14:bwMode="auto" r:id="rId167">
            <p14:nvContentPartPr>
              <p14:cNvPr id="86" name="墨迹 85"/>
              <p14:cNvContentPartPr/>
              <p14:nvPr/>
            </p14:nvContentPartPr>
            <p14:xfrm>
              <a:off x="6332220" y="4143375"/>
              <a:ext cx="223520" cy="44450"/>
            </p14:xfrm>
          </p:contentPart>
        </mc:Choice>
        <mc:Fallback xmlns="">
          <p:pic>
            <p:nvPicPr>
              <p:cNvPr id="86" name="墨迹 85"/>
            </p:nvPicPr>
            <p:blipFill>
              <a:blip r:embed="rId168"/>
            </p:blipFill>
            <p:spPr>
              <a:xfrm>
                <a:off x="6332220" y="4143375"/>
                <a:ext cx="223520" cy="44450"/>
              </a:xfrm>
              <a:prstGeom prst="rect"/>
            </p:spPr>
          </p:pic>
        </mc:Fallback>
      </mc:AlternateContent>
      <mc:AlternateContent xmlns:mc="http://schemas.openxmlformats.org/markup-compatibility/2006" xmlns:p14="http://schemas.microsoft.com/office/powerpoint/2010/main">
        <mc:Choice Requires="p14">
          <p:contentPart p14:bwMode="auto" r:id="rId169">
            <p14:nvContentPartPr>
              <p14:cNvPr id="87" name="墨迹 86"/>
              <p14:cNvContentPartPr/>
              <p14:nvPr/>
            </p14:nvContentPartPr>
            <p14:xfrm>
              <a:off x="6332220" y="4223385"/>
              <a:ext cx="53975" cy="285750"/>
            </p14:xfrm>
          </p:contentPart>
        </mc:Choice>
        <mc:Fallback xmlns="">
          <p:pic>
            <p:nvPicPr>
              <p:cNvPr id="87" name="墨迹 86"/>
            </p:nvPicPr>
            <p:blipFill>
              <a:blip r:embed="rId170"/>
            </p:blipFill>
            <p:spPr>
              <a:xfrm>
                <a:off x="6332220" y="4223385"/>
                <a:ext cx="53975" cy="285750"/>
              </a:xfrm>
              <a:prstGeom prst="rect"/>
            </p:spPr>
          </p:pic>
        </mc:Fallback>
      </mc:AlternateContent>
      <mc:AlternateContent xmlns:mc="http://schemas.openxmlformats.org/markup-compatibility/2006" xmlns:p14="http://schemas.microsoft.com/office/powerpoint/2010/main">
        <mc:Choice Requires="p14">
          <p:contentPart p14:bwMode="auto" r:id="rId171">
            <p14:nvContentPartPr>
              <p14:cNvPr id="88" name="墨迹 87"/>
              <p14:cNvContentPartPr/>
              <p14:nvPr/>
            </p14:nvContentPartPr>
            <p14:xfrm>
              <a:off x="6421755" y="4267835"/>
              <a:ext cx="142875" cy="36195"/>
            </p14:xfrm>
          </p:contentPart>
        </mc:Choice>
        <mc:Fallback xmlns="">
          <p:pic>
            <p:nvPicPr>
              <p:cNvPr id="88" name="墨迹 87"/>
            </p:nvPicPr>
            <p:blipFill>
              <a:blip r:embed="rId172"/>
            </p:blipFill>
            <p:spPr>
              <a:xfrm>
                <a:off x="6421755" y="4267835"/>
                <a:ext cx="142875" cy="36195"/>
              </a:xfrm>
              <a:prstGeom prst="rect"/>
            </p:spPr>
          </p:pic>
        </mc:Fallback>
      </mc:AlternateContent>
      <mc:AlternateContent xmlns:mc="http://schemas.openxmlformats.org/markup-compatibility/2006" xmlns:p14="http://schemas.microsoft.com/office/powerpoint/2010/main">
        <mc:Choice Requires="p14">
          <p:contentPart p14:bwMode="auto" r:id="rId173">
            <p14:nvContentPartPr>
              <p14:cNvPr id="89" name="墨迹 88"/>
              <p14:cNvContentPartPr/>
              <p14:nvPr/>
            </p14:nvContentPartPr>
            <p14:xfrm>
              <a:off x="6457315" y="4214495"/>
              <a:ext cx="53975" cy="196215"/>
            </p14:xfrm>
          </p:contentPart>
        </mc:Choice>
        <mc:Fallback xmlns="">
          <p:pic>
            <p:nvPicPr>
              <p:cNvPr id="89" name="墨迹 88"/>
            </p:nvPicPr>
            <p:blipFill>
              <a:blip r:embed="rId174"/>
            </p:blipFill>
            <p:spPr>
              <a:xfrm>
                <a:off x="6457315" y="4214495"/>
                <a:ext cx="53975" cy="196215"/>
              </a:xfrm>
              <a:prstGeom prst="rect"/>
            </p:spPr>
          </p:pic>
        </mc:Fallback>
      </mc:AlternateContent>
      <mc:AlternateContent xmlns:mc="http://schemas.openxmlformats.org/markup-compatibility/2006" xmlns:p14="http://schemas.microsoft.com/office/powerpoint/2010/main">
        <mc:Choice Requires="p14">
          <p:contentPart p14:bwMode="auto" r:id="rId175">
            <p14:nvContentPartPr>
              <p14:cNvPr id="90" name="墨迹 89"/>
              <p14:cNvContentPartPr/>
              <p14:nvPr/>
            </p14:nvContentPartPr>
            <p14:xfrm>
              <a:off x="6448425" y="4429125"/>
              <a:ext cx="26670" cy="97790"/>
            </p14:xfrm>
          </p:contentPart>
        </mc:Choice>
        <mc:Fallback xmlns="">
          <p:pic>
            <p:nvPicPr>
              <p:cNvPr id="90" name="墨迹 89"/>
            </p:nvPicPr>
            <p:blipFill>
              <a:blip r:embed="rId176"/>
            </p:blipFill>
            <p:spPr>
              <a:xfrm>
                <a:off x="6448425" y="4429125"/>
                <a:ext cx="26670" cy="97790"/>
              </a:xfrm>
              <a:prstGeom prst="rect"/>
            </p:spPr>
          </p:pic>
        </mc:Fallback>
      </mc:AlternateContent>
      <mc:AlternateContent xmlns:mc="http://schemas.openxmlformats.org/markup-compatibility/2006" xmlns:p14="http://schemas.microsoft.com/office/powerpoint/2010/main">
        <mc:Choice Requires="p14">
          <p:contentPart p14:bwMode="auto" r:id="rId177">
            <p14:nvContentPartPr>
              <p14:cNvPr id="91" name="墨迹 90"/>
              <p14:cNvContentPartPr/>
              <p14:nvPr/>
            </p14:nvContentPartPr>
            <p14:xfrm>
              <a:off x="6537960" y="4321810"/>
              <a:ext cx="88900" cy="303530"/>
            </p14:xfrm>
          </p:contentPart>
        </mc:Choice>
        <mc:Fallback xmlns="">
          <p:pic>
            <p:nvPicPr>
              <p:cNvPr id="91" name="墨迹 90"/>
            </p:nvPicPr>
            <p:blipFill>
              <a:blip r:embed="rId178"/>
            </p:blipFill>
            <p:spPr>
              <a:xfrm>
                <a:off x="6537960" y="4321810"/>
                <a:ext cx="88900" cy="303530"/>
              </a:xfrm>
              <a:prstGeom prst="rect"/>
            </p:spPr>
          </p:pic>
        </mc:Fallback>
      </mc:AlternateContent>
      <mc:AlternateContent xmlns:mc="http://schemas.openxmlformats.org/markup-compatibility/2006" xmlns:p14="http://schemas.microsoft.com/office/powerpoint/2010/main">
        <mc:Choice Requires="p14">
          <p:contentPart p14:bwMode="auto" r:id="rId179">
            <p14:nvContentPartPr>
              <p14:cNvPr id="92" name="墨迹 91"/>
              <p14:cNvContentPartPr/>
              <p14:nvPr/>
            </p14:nvContentPartPr>
            <p14:xfrm>
              <a:off x="6492875" y="4384040"/>
              <a:ext cx="80645" cy="35560"/>
            </p14:xfrm>
          </p:contentPart>
        </mc:Choice>
        <mc:Fallback xmlns="">
          <p:pic>
            <p:nvPicPr>
              <p:cNvPr id="92" name="墨迹 91"/>
            </p:nvPicPr>
            <p:blipFill>
              <a:blip r:embed="rId180"/>
            </p:blipFill>
            <p:spPr>
              <a:xfrm>
                <a:off x="6492875" y="4384040"/>
                <a:ext cx="80645" cy="35560"/>
              </a:xfrm>
              <a:prstGeom prst="rect"/>
            </p:spPr>
          </p:pic>
        </mc:Fallback>
      </mc:AlternateContent>
      <mc:AlternateContent xmlns:mc="http://schemas.openxmlformats.org/markup-compatibility/2006" xmlns:p14="http://schemas.microsoft.com/office/powerpoint/2010/main">
        <mc:Choice Requires="p14">
          <p:contentPart p14:bwMode="auto" r:id="rId181">
            <p14:nvContentPartPr>
              <p14:cNvPr id="93" name="墨迹 92"/>
              <p14:cNvContentPartPr/>
              <p14:nvPr/>
            </p14:nvContentPartPr>
            <p14:xfrm>
              <a:off x="6466205" y="4464685"/>
              <a:ext cx="151765" cy="71120"/>
            </p14:xfrm>
          </p:contentPart>
        </mc:Choice>
        <mc:Fallback xmlns="">
          <p:pic>
            <p:nvPicPr>
              <p:cNvPr id="93" name="墨迹 92"/>
            </p:nvPicPr>
            <p:blipFill>
              <a:blip r:embed="rId182"/>
            </p:blipFill>
            <p:spPr>
              <a:xfrm>
                <a:off x="6466205" y="4464685"/>
                <a:ext cx="151765" cy="71120"/>
              </a:xfrm>
              <a:prstGeom prst="rect"/>
            </p:spPr>
          </p:pic>
        </mc:Fallback>
      </mc:AlternateContent>
      <mc:AlternateContent xmlns:mc="http://schemas.openxmlformats.org/markup-compatibility/2006" xmlns:p14="http://schemas.microsoft.com/office/powerpoint/2010/main">
        <mc:Choice Requires="p14">
          <p:contentPart p14:bwMode="auto" r:id="rId183">
            <p14:nvContentPartPr>
              <p14:cNvPr id="94" name="墨迹 93"/>
              <p14:cNvContentPartPr/>
              <p14:nvPr/>
            </p14:nvContentPartPr>
            <p14:xfrm>
              <a:off x="6698615" y="4250055"/>
              <a:ext cx="151765" cy="45085"/>
            </p14:xfrm>
          </p:contentPart>
        </mc:Choice>
        <mc:Fallback xmlns="">
          <p:pic>
            <p:nvPicPr>
              <p:cNvPr id="94" name="墨迹 93"/>
            </p:nvPicPr>
            <p:blipFill>
              <a:blip r:embed="rId184"/>
            </p:blipFill>
            <p:spPr>
              <a:xfrm>
                <a:off x="6698615" y="4250055"/>
                <a:ext cx="151765" cy="45085"/>
              </a:xfrm>
              <a:prstGeom prst="rect"/>
            </p:spPr>
          </p:pic>
        </mc:Fallback>
      </mc:AlternateContent>
      <mc:AlternateContent xmlns:mc="http://schemas.openxmlformats.org/markup-compatibility/2006" xmlns:p14="http://schemas.microsoft.com/office/powerpoint/2010/main">
        <mc:Choice Requires="p14">
          <p:contentPart p14:bwMode="auto" r:id="rId185">
            <p14:nvContentPartPr>
              <p14:cNvPr id="95" name="墨迹 94"/>
              <p14:cNvContentPartPr/>
              <p14:nvPr/>
            </p14:nvContentPartPr>
            <p14:xfrm>
              <a:off x="6698615" y="4348480"/>
              <a:ext cx="151765" cy="17780"/>
            </p14:xfrm>
          </p:contentPart>
        </mc:Choice>
        <mc:Fallback xmlns="">
          <p:pic>
            <p:nvPicPr>
              <p:cNvPr id="95" name="墨迹 94"/>
            </p:nvPicPr>
            <p:blipFill>
              <a:blip r:embed="rId186"/>
            </p:blipFill>
            <p:spPr>
              <a:xfrm>
                <a:off x="6698615" y="4348480"/>
                <a:ext cx="151765" cy="17780"/>
              </a:xfrm>
              <a:prstGeom prst="rect"/>
            </p:spPr>
          </p:pic>
        </mc:Fallback>
      </mc:AlternateContent>
      <mc:AlternateContent xmlns:mc="http://schemas.openxmlformats.org/markup-compatibility/2006" xmlns:p14="http://schemas.microsoft.com/office/powerpoint/2010/main">
        <mc:Choice Requires="p14">
          <p:contentPart p14:bwMode="auto" r:id="rId187">
            <p14:nvContentPartPr>
              <p14:cNvPr id="96" name="墨迹 95"/>
              <p14:cNvContentPartPr/>
              <p14:nvPr/>
            </p14:nvContentPartPr>
            <p14:xfrm>
              <a:off x="6743065" y="4321810"/>
              <a:ext cx="196850" cy="187325"/>
            </p14:xfrm>
          </p:contentPart>
        </mc:Choice>
        <mc:Fallback xmlns="">
          <p:pic>
            <p:nvPicPr>
              <p:cNvPr id="96" name="墨迹 95"/>
            </p:nvPicPr>
            <p:blipFill>
              <a:blip r:embed="rId188"/>
            </p:blipFill>
            <p:spPr>
              <a:xfrm>
                <a:off x="6743065" y="4321810"/>
                <a:ext cx="196850" cy="187325"/>
              </a:xfrm>
              <a:prstGeom prst="rect"/>
            </p:spPr>
          </p:pic>
        </mc:Fallback>
      </mc:AlternateContent>
      <mc:AlternateContent xmlns:mc="http://schemas.openxmlformats.org/markup-compatibility/2006" xmlns:p14="http://schemas.microsoft.com/office/powerpoint/2010/main">
        <mc:Choice Requires="p14">
          <p:contentPart p14:bwMode="auto" r:id="rId189">
            <p14:nvContentPartPr>
              <p14:cNvPr id="97" name="墨迹 96"/>
              <p14:cNvContentPartPr/>
              <p14:nvPr/>
            </p14:nvContentPartPr>
            <p14:xfrm>
              <a:off x="6913245" y="4170045"/>
              <a:ext cx="151765" cy="330200"/>
            </p14:xfrm>
          </p:contentPart>
        </mc:Choice>
        <mc:Fallback xmlns="">
          <p:pic>
            <p:nvPicPr>
              <p:cNvPr id="97" name="墨迹 96"/>
            </p:nvPicPr>
            <p:blipFill>
              <a:blip r:embed="rId190"/>
            </p:blipFill>
            <p:spPr>
              <a:xfrm>
                <a:off x="6913245" y="4170045"/>
                <a:ext cx="151765" cy="330200"/>
              </a:xfrm>
              <a:prstGeom prst="rect"/>
            </p:spPr>
          </p:pic>
        </mc:Fallback>
      </mc:AlternateContent>
      <mc:AlternateContent xmlns:mc="http://schemas.openxmlformats.org/markup-compatibility/2006" xmlns:p14="http://schemas.microsoft.com/office/powerpoint/2010/main">
        <mc:Choice Requires="p14">
          <p:contentPart p14:bwMode="auto" r:id="rId191">
            <p14:nvContentPartPr>
              <p14:cNvPr id="98" name="墨迹 97"/>
              <p14:cNvContentPartPr/>
              <p14:nvPr/>
            </p14:nvContentPartPr>
            <p14:xfrm>
              <a:off x="7109460" y="4312920"/>
              <a:ext cx="107315" cy="178435"/>
            </p14:xfrm>
          </p:contentPart>
        </mc:Choice>
        <mc:Fallback xmlns="">
          <p:pic>
            <p:nvPicPr>
              <p:cNvPr id="98" name="墨迹 97"/>
            </p:nvPicPr>
            <p:blipFill>
              <a:blip r:embed="rId192"/>
            </p:blipFill>
            <p:spPr>
              <a:xfrm>
                <a:off x="7109460" y="4312920"/>
                <a:ext cx="107315" cy="178435"/>
              </a:xfrm>
              <a:prstGeom prst="rect"/>
            </p:spPr>
          </p:pic>
        </mc:Fallback>
      </mc:AlternateContent>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1" r:link="rId22"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3" r:link="rId24"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2225"/>
            <a:ext cx="10069830" cy="761365"/>
          </a:xfrm>
          <a:prstGeom prst="rect">
            <a:avLst/>
          </a:prstGeom>
          <a:noFill/>
        </p:spPr>
        <p:txBody>
          <a:bodyPr wrap="square" rtlCol="0">
            <a:noAutofit/>
          </a:bodyPr>
          <a:lstStyle/>
          <a:p>
            <a:pPr lvl="0" defTabSz="457200">
              <a:lnSpc>
                <a:spcPct val="120000"/>
              </a:lnSpc>
            </a:pPr>
            <a:r>
              <a:rPr kumimoji="1" lang="en-US" altLang="zh-CN" sz="28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Gradient descent algorithm idea</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861695" y="392430"/>
            <a:ext cx="10836275" cy="645160"/>
          </a:xfrm>
          <a:prstGeom prst="rect">
            <a:avLst/>
          </a:prstGeom>
          <a:noFill/>
        </p:spPr>
        <p:txBody>
          <a:bodyPr wrap="square" rtlCol="0">
            <a:spAutoFit/>
          </a:bodyPr>
          <a:lstStyle/>
          <a:p>
            <a:r>
              <a:rPr lang="en-US" altLang="zh-CN" i="1">
                <a:solidFill>
                  <a:schemeClr val="tx2">
                    <a:lumMod val="25000"/>
                  </a:schemeClr>
                </a:solidFill>
              </a:rPr>
              <a:t>In this section, we introduce the idea of gradient descent algorithm and discuss the meaning and initialization method of gradient.</a:t>
            </a:r>
          </a:p>
        </p:txBody>
      </p:sp>
      <p:sp>
        <p:nvSpPr>
          <p:cNvPr id="2" name="文本框 1"/>
          <p:cNvSpPr txBox="1"/>
          <p:nvPr/>
        </p:nvSpPr>
        <p:spPr>
          <a:xfrm>
            <a:off x="1367790" y="1037590"/>
            <a:ext cx="4064000" cy="398780"/>
          </a:xfrm>
          <a:prstGeom prst="rect">
            <a:avLst/>
          </a:prstGeom>
          <a:noFill/>
        </p:spPr>
        <p:txBody>
          <a:bodyPr wrap="square" rtlCol="0">
            <a:spAutoFit/>
          </a:bodyPr>
          <a:lstStyle/>
          <a:p>
            <a:r>
              <a:rPr lang="zh-CN" altLang="en-US" sz="2000" b="1">
                <a:highlight>
                  <a:srgbClr val="FFFF00"/>
                </a:highlight>
              </a:rPr>
              <a:t>Overview of ideas</a:t>
            </a:r>
          </a:p>
        </p:txBody>
      </p:sp>
      <p:sp>
        <p:nvSpPr>
          <p:cNvPr id="10" name="文本框 9"/>
          <p:cNvSpPr txBox="1"/>
          <p:nvPr>
            <p:custDataLst>
              <p:tags r:id="rId16"/>
            </p:custDataLst>
          </p:nvPr>
        </p:nvSpPr>
        <p:spPr>
          <a:xfrm>
            <a:off x="1523365" y="2045970"/>
            <a:ext cx="4064000" cy="368300"/>
          </a:xfrm>
          <a:prstGeom prst="rect">
            <a:avLst/>
          </a:prstGeom>
          <a:noFill/>
        </p:spPr>
        <p:txBody>
          <a:bodyPr wrap="square" rtlCol="0">
            <a:spAutoFit/>
          </a:bodyPr>
          <a:lstStyle/>
          <a:p>
            <a:endParaRPr lang="zh-CN" altLang="en-US"/>
          </a:p>
        </p:txBody>
      </p:sp>
      <p:sp>
        <p:nvSpPr>
          <p:cNvPr id="12" name="文本框 11"/>
          <p:cNvSpPr txBox="1"/>
          <p:nvPr>
            <p:custDataLst>
              <p:tags r:id="rId17"/>
            </p:custDataLst>
          </p:nvPr>
        </p:nvSpPr>
        <p:spPr>
          <a:xfrm>
            <a:off x="1650365" y="2172970"/>
            <a:ext cx="4064000" cy="368300"/>
          </a:xfrm>
          <a:prstGeom prst="rect">
            <a:avLst/>
          </a:prstGeom>
          <a:noFill/>
        </p:spPr>
        <p:txBody>
          <a:bodyPr wrap="square" rtlCol="0">
            <a:spAutoFit/>
          </a:bodyPr>
          <a:lstStyle/>
          <a:p>
            <a:endParaRPr lang="zh-CN" altLang="en-US"/>
          </a:p>
        </p:txBody>
      </p:sp>
      <p:sp>
        <p:nvSpPr>
          <p:cNvPr id="14" name="文本框 13"/>
          <p:cNvSpPr txBox="1"/>
          <p:nvPr>
            <p:custDataLst>
              <p:tags r:id="rId18"/>
            </p:custDataLst>
          </p:nvPr>
        </p:nvSpPr>
        <p:spPr>
          <a:xfrm>
            <a:off x="1777365" y="2299970"/>
            <a:ext cx="4064000" cy="368300"/>
          </a:xfrm>
          <a:prstGeom prst="rect">
            <a:avLst/>
          </a:prstGeom>
          <a:noFill/>
        </p:spPr>
        <p:txBody>
          <a:bodyPr wrap="square" rtlCol="0">
            <a:spAutoFit/>
          </a:bodyPr>
          <a:lstStyle/>
          <a:p>
            <a:endParaRPr lang="zh-CN" altLang="en-US"/>
          </a:p>
        </p:txBody>
      </p:sp>
      <p:sp>
        <p:nvSpPr>
          <p:cNvPr id="15" name="文本框 14"/>
          <p:cNvSpPr txBox="1"/>
          <p:nvPr>
            <p:custDataLst>
              <p:tags r:id="rId19"/>
            </p:custDataLst>
          </p:nvPr>
        </p:nvSpPr>
        <p:spPr>
          <a:xfrm>
            <a:off x="1904365" y="2426970"/>
            <a:ext cx="4064000" cy="368300"/>
          </a:xfrm>
          <a:prstGeom prst="rect">
            <a:avLst/>
          </a:prstGeom>
          <a:noFill/>
        </p:spPr>
        <p:txBody>
          <a:bodyPr wrap="square" rtlCol="0">
            <a:spAutoFit/>
          </a:bodyPr>
          <a:lstStyle/>
          <a:p>
            <a:endParaRPr lang="zh-CN" altLang="en-US"/>
          </a:p>
        </p:txBody>
      </p:sp>
      <p:sp>
        <p:nvSpPr>
          <p:cNvPr id="16" name="文本框 15"/>
          <p:cNvSpPr txBox="1"/>
          <p:nvPr/>
        </p:nvSpPr>
        <p:spPr>
          <a:xfrm>
            <a:off x="1098550" y="1436370"/>
            <a:ext cx="9832975" cy="1938020"/>
          </a:xfrm>
          <a:prstGeom prst="rect">
            <a:avLst/>
          </a:prstGeom>
          <a:noFill/>
        </p:spPr>
        <p:txBody>
          <a:bodyPr wrap="square" rtlCol="0">
            <a:spAutoFit/>
          </a:bodyPr>
          <a:lstStyle/>
          <a:p>
            <a:r>
              <a:rPr lang="zh-CN" altLang="en-US" sz="2000"/>
              <a:t>The idea behind gradient descent is,</a:t>
            </a:r>
          </a:p>
          <a:p>
            <a:r>
              <a:rPr lang="zh-CN" altLang="en-US" sz="2000"/>
              <a:t>Take an initial value x0 and iterate.</a:t>
            </a:r>
          </a:p>
          <a:p>
            <a:r>
              <a:rPr lang="zh-CN" altLang="en-US" sz="2000"/>
              <a:t>Adjust it in the opposite direction of the gradient each time（In one dimension that's the negative side of the derivative）</a:t>
            </a:r>
          </a:p>
          <a:p>
            <a:r>
              <a:rPr lang="zh-CN" altLang="en-US" sz="2000"/>
              <a:t>Until the iteration condition terminates（For example, if the value of f(x) cannot be reduced, the local lowest point is reached）</a:t>
            </a:r>
          </a:p>
        </p:txBody>
      </p:sp>
      <p:pic>
        <p:nvPicPr>
          <p:cNvPr id="31" name="图片 30"/>
          <p:cNvPicPr>
            <a:picLocks noChangeAspect="1"/>
          </p:cNvPicPr>
          <p:nvPr/>
        </p:nvPicPr>
        <p:blipFill>
          <a:blip r:embed="rId25"/>
          <a:stretch>
            <a:fillRect/>
          </a:stretch>
        </p:blipFill>
        <p:spPr>
          <a:xfrm>
            <a:off x="2748280" y="3350260"/>
            <a:ext cx="5818505" cy="3129915"/>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1" r:link="rId22"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3" r:link="rId24"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2225"/>
            <a:ext cx="10069830" cy="761365"/>
          </a:xfrm>
          <a:prstGeom prst="rect">
            <a:avLst/>
          </a:prstGeom>
          <a:noFill/>
        </p:spPr>
        <p:txBody>
          <a:bodyPr wrap="square" rtlCol="0">
            <a:noAutofit/>
          </a:bodyPr>
          <a:lstStyle/>
          <a:p>
            <a:pPr lvl="0" defTabSz="457200">
              <a:lnSpc>
                <a:spcPct val="120000"/>
              </a:lnSpc>
            </a:pPr>
            <a:r>
              <a:rPr kumimoji="1" lang="en-US" altLang="zh-CN" sz="28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Gradient descent algorithm idea</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861695" y="392430"/>
            <a:ext cx="10836275" cy="645160"/>
          </a:xfrm>
          <a:prstGeom prst="rect">
            <a:avLst/>
          </a:prstGeom>
          <a:noFill/>
        </p:spPr>
        <p:txBody>
          <a:bodyPr wrap="square" rtlCol="0">
            <a:spAutoFit/>
          </a:bodyPr>
          <a:lstStyle/>
          <a:p>
            <a:r>
              <a:rPr lang="en-US" altLang="zh-CN" i="1">
                <a:solidFill>
                  <a:schemeClr val="tx2">
                    <a:lumMod val="25000"/>
                  </a:schemeClr>
                </a:solidFill>
              </a:rPr>
              <a:t>In this section, we introduce the idea of gradient descent algorithm and discuss the meaning and initialization method of gradient.</a:t>
            </a:r>
          </a:p>
        </p:txBody>
      </p:sp>
      <p:sp>
        <p:nvSpPr>
          <p:cNvPr id="10" name="文本框 9"/>
          <p:cNvSpPr txBox="1"/>
          <p:nvPr>
            <p:custDataLst>
              <p:tags r:id="rId16"/>
            </p:custDataLst>
          </p:nvPr>
        </p:nvSpPr>
        <p:spPr>
          <a:xfrm>
            <a:off x="1523365" y="2045970"/>
            <a:ext cx="4064000" cy="368300"/>
          </a:xfrm>
          <a:prstGeom prst="rect">
            <a:avLst/>
          </a:prstGeom>
          <a:noFill/>
        </p:spPr>
        <p:txBody>
          <a:bodyPr wrap="square" rtlCol="0">
            <a:spAutoFit/>
          </a:bodyPr>
          <a:lstStyle/>
          <a:p>
            <a:endParaRPr lang="zh-CN" altLang="en-US"/>
          </a:p>
        </p:txBody>
      </p:sp>
      <p:sp>
        <p:nvSpPr>
          <p:cNvPr id="12" name="文本框 11"/>
          <p:cNvSpPr txBox="1"/>
          <p:nvPr>
            <p:custDataLst>
              <p:tags r:id="rId17"/>
            </p:custDataLst>
          </p:nvPr>
        </p:nvSpPr>
        <p:spPr>
          <a:xfrm>
            <a:off x="1650365" y="2172970"/>
            <a:ext cx="4064000" cy="368300"/>
          </a:xfrm>
          <a:prstGeom prst="rect">
            <a:avLst/>
          </a:prstGeom>
          <a:noFill/>
        </p:spPr>
        <p:txBody>
          <a:bodyPr wrap="square" rtlCol="0">
            <a:spAutoFit/>
          </a:bodyPr>
          <a:lstStyle/>
          <a:p>
            <a:endParaRPr lang="zh-CN" altLang="en-US"/>
          </a:p>
        </p:txBody>
      </p:sp>
      <p:sp>
        <p:nvSpPr>
          <p:cNvPr id="14" name="文本框 13"/>
          <p:cNvSpPr txBox="1"/>
          <p:nvPr>
            <p:custDataLst>
              <p:tags r:id="rId18"/>
            </p:custDataLst>
          </p:nvPr>
        </p:nvSpPr>
        <p:spPr>
          <a:xfrm>
            <a:off x="1777365" y="2299970"/>
            <a:ext cx="4064000" cy="368300"/>
          </a:xfrm>
          <a:prstGeom prst="rect">
            <a:avLst/>
          </a:prstGeom>
          <a:noFill/>
        </p:spPr>
        <p:txBody>
          <a:bodyPr wrap="square" rtlCol="0">
            <a:spAutoFit/>
          </a:bodyPr>
          <a:lstStyle/>
          <a:p>
            <a:endParaRPr lang="zh-CN" altLang="en-US"/>
          </a:p>
        </p:txBody>
      </p:sp>
      <p:sp>
        <p:nvSpPr>
          <p:cNvPr id="15" name="文本框 14"/>
          <p:cNvSpPr txBox="1"/>
          <p:nvPr>
            <p:custDataLst>
              <p:tags r:id="rId19"/>
            </p:custDataLst>
          </p:nvPr>
        </p:nvSpPr>
        <p:spPr>
          <a:xfrm>
            <a:off x="1904365" y="242697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1130935" y="1141095"/>
            <a:ext cx="4064000" cy="398780"/>
          </a:xfrm>
          <a:prstGeom prst="rect">
            <a:avLst/>
          </a:prstGeom>
          <a:noFill/>
        </p:spPr>
        <p:txBody>
          <a:bodyPr wrap="square" rtlCol="0">
            <a:spAutoFit/>
          </a:bodyPr>
          <a:lstStyle/>
          <a:p>
            <a:r>
              <a:rPr lang="zh-CN" altLang="en-US" sz="2000" b="1">
                <a:highlight>
                  <a:srgbClr val="FFFF00"/>
                </a:highlight>
              </a:rPr>
              <a:t>About gradient</a:t>
            </a:r>
          </a:p>
        </p:txBody>
      </p:sp>
      <p:sp>
        <p:nvSpPr>
          <p:cNvPr id="5" name="文本框 4"/>
          <p:cNvSpPr txBox="1"/>
          <p:nvPr/>
        </p:nvSpPr>
        <p:spPr>
          <a:xfrm>
            <a:off x="720090" y="1588770"/>
            <a:ext cx="11273155" cy="1014730"/>
          </a:xfrm>
          <a:prstGeom prst="rect">
            <a:avLst/>
          </a:prstGeom>
          <a:noFill/>
        </p:spPr>
        <p:txBody>
          <a:bodyPr wrap="square" rtlCol="0">
            <a:spAutoFit/>
          </a:bodyPr>
          <a:lstStyle/>
          <a:p>
            <a:r>
              <a:rPr lang="zh-CN" altLang="en-US" sz="2000"/>
              <a:t>In a function of one variable, the negative gradient is the opposite direction of the derivative.</a:t>
            </a:r>
          </a:p>
          <a:p>
            <a:r>
              <a:rPr lang="zh-CN" altLang="en-US" sz="2000"/>
              <a:t>In a function of several variables, the negative gradient is the opposite direction of the partial derivatives of each variable</a:t>
            </a:r>
          </a:p>
        </p:txBody>
      </p:sp>
      <p:pic>
        <p:nvPicPr>
          <p:cNvPr id="6" name="图片 5"/>
          <p:cNvPicPr>
            <a:picLocks noChangeAspect="1"/>
          </p:cNvPicPr>
          <p:nvPr/>
        </p:nvPicPr>
        <p:blipFill>
          <a:blip r:embed="rId25"/>
          <a:stretch>
            <a:fillRect/>
          </a:stretch>
        </p:blipFill>
        <p:spPr>
          <a:xfrm>
            <a:off x="2595245" y="2617470"/>
            <a:ext cx="7254875" cy="3796665"/>
          </a:xfrm>
          <a:prstGeom prst="rect">
            <a:avLst/>
          </a:prstGeom>
        </p:spPr>
      </p:pic>
      <p:sp>
        <p:nvSpPr>
          <p:cNvPr id="8" name="云形标注 7"/>
          <p:cNvSpPr/>
          <p:nvPr/>
        </p:nvSpPr>
        <p:spPr>
          <a:xfrm>
            <a:off x="4832350" y="265430"/>
            <a:ext cx="5863590" cy="2649220"/>
          </a:xfrm>
          <a:prstGeom prst="cloudCallout">
            <a:avLst>
              <a:gd name="adj1" fmla="val -47861"/>
              <a:gd name="adj2" fmla="val 57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a:t>It's the direction in which the function falls the fastest（</a:t>
            </a:r>
            <a:r>
              <a:rPr lang="zh-CN" altLang="en-US"/>
              <a:t>That is, adjust the phase synchronization length, and the negative gradient can make f(x) fall the fastest, so it is also called the fastest descent method）</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1" r:link="rId22"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3" r:link="rId24"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22225"/>
            <a:ext cx="10069830" cy="76136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About initial value</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 name="文本框 9"/>
          <p:cNvSpPr txBox="1"/>
          <p:nvPr>
            <p:custDataLst>
              <p:tags r:id="rId16"/>
            </p:custDataLst>
          </p:nvPr>
        </p:nvSpPr>
        <p:spPr>
          <a:xfrm>
            <a:off x="1523365" y="2045970"/>
            <a:ext cx="4064000" cy="368300"/>
          </a:xfrm>
          <a:prstGeom prst="rect">
            <a:avLst/>
          </a:prstGeom>
          <a:noFill/>
        </p:spPr>
        <p:txBody>
          <a:bodyPr wrap="square" rtlCol="0">
            <a:spAutoFit/>
          </a:bodyPr>
          <a:lstStyle/>
          <a:p>
            <a:endParaRPr lang="zh-CN" altLang="en-US"/>
          </a:p>
        </p:txBody>
      </p:sp>
      <p:sp>
        <p:nvSpPr>
          <p:cNvPr id="12" name="文本框 11"/>
          <p:cNvSpPr txBox="1"/>
          <p:nvPr>
            <p:custDataLst>
              <p:tags r:id="rId17"/>
            </p:custDataLst>
          </p:nvPr>
        </p:nvSpPr>
        <p:spPr>
          <a:xfrm>
            <a:off x="1650365" y="2172970"/>
            <a:ext cx="4064000" cy="368300"/>
          </a:xfrm>
          <a:prstGeom prst="rect">
            <a:avLst/>
          </a:prstGeom>
          <a:noFill/>
        </p:spPr>
        <p:txBody>
          <a:bodyPr wrap="square" rtlCol="0">
            <a:spAutoFit/>
          </a:bodyPr>
          <a:lstStyle/>
          <a:p>
            <a:endParaRPr lang="zh-CN" altLang="en-US"/>
          </a:p>
        </p:txBody>
      </p:sp>
      <p:sp>
        <p:nvSpPr>
          <p:cNvPr id="14" name="文本框 13"/>
          <p:cNvSpPr txBox="1"/>
          <p:nvPr>
            <p:custDataLst>
              <p:tags r:id="rId18"/>
            </p:custDataLst>
          </p:nvPr>
        </p:nvSpPr>
        <p:spPr>
          <a:xfrm>
            <a:off x="1777365" y="2299970"/>
            <a:ext cx="4064000" cy="368300"/>
          </a:xfrm>
          <a:prstGeom prst="rect">
            <a:avLst/>
          </a:prstGeom>
          <a:noFill/>
        </p:spPr>
        <p:txBody>
          <a:bodyPr wrap="square" rtlCol="0">
            <a:spAutoFit/>
          </a:bodyPr>
          <a:lstStyle/>
          <a:p>
            <a:endParaRPr lang="zh-CN" altLang="en-US"/>
          </a:p>
        </p:txBody>
      </p:sp>
      <p:sp>
        <p:nvSpPr>
          <p:cNvPr id="15" name="文本框 14"/>
          <p:cNvSpPr txBox="1"/>
          <p:nvPr>
            <p:custDataLst>
              <p:tags r:id="rId19"/>
            </p:custDataLst>
          </p:nvPr>
        </p:nvSpPr>
        <p:spPr>
          <a:xfrm>
            <a:off x="1904365" y="2426970"/>
            <a:ext cx="4064000" cy="368300"/>
          </a:xfrm>
          <a:prstGeom prst="rect">
            <a:avLst/>
          </a:prstGeom>
          <a:noFill/>
        </p:spPr>
        <p:txBody>
          <a:bodyPr wrap="square" rtlCol="0">
            <a:spAutoFit/>
          </a:bodyPr>
          <a:lstStyle/>
          <a:p>
            <a:endParaRPr lang="zh-CN" altLang="en-US"/>
          </a:p>
        </p:txBody>
      </p:sp>
      <p:sp>
        <p:nvSpPr>
          <p:cNvPr id="2" name="文本框 1"/>
          <p:cNvSpPr txBox="1"/>
          <p:nvPr/>
        </p:nvSpPr>
        <p:spPr>
          <a:xfrm>
            <a:off x="720725" y="953770"/>
            <a:ext cx="10530840" cy="1014730"/>
          </a:xfrm>
          <a:prstGeom prst="rect">
            <a:avLst/>
          </a:prstGeom>
          <a:noFill/>
        </p:spPr>
        <p:txBody>
          <a:bodyPr wrap="square" rtlCol="0">
            <a:spAutoFit/>
          </a:bodyPr>
          <a:lstStyle/>
          <a:p>
            <a:r>
              <a:rPr lang="zh-CN" altLang="en-US" sz="2000"/>
              <a:t>From the principle of the algorithm, we can know that gradient descent is very sensitive to the initialization of x, because it can only find the local minimum closest to the initial value. If the initialization is not good, the results found are not good.</a:t>
            </a:r>
          </a:p>
        </p:txBody>
      </p:sp>
      <p:pic>
        <p:nvPicPr>
          <p:cNvPr id="9" name="图片 8"/>
          <p:cNvPicPr>
            <a:picLocks noChangeAspect="1"/>
          </p:cNvPicPr>
          <p:nvPr/>
        </p:nvPicPr>
        <p:blipFill>
          <a:blip r:embed="rId25"/>
          <a:stretch>
            <a:fillRect/>
          </a:stretch>
        </p:blipFill>
        <p:spPr>
          <a:xfrm>
            <a:off x="1904365" y="2045970"/>
            <a:ext cx="8169910" cy="3559810"/>
          </a:xfrm>
          <a:prstGeom prst="rect">
            <a:avLst/>
          </a:prstGeom>
        </p:spPr>
      </p:pic>
      <p:sp>
        <p:nvSpPr>
          <p:cNvPr id="11" name="文本框 10"/>
          <p:cNvSpPr txBox="1"/>
          <p:nvPr/>
        </p:nvSpPr>
        <p:spPr>
          <a:xfrm>
            <a:off x="1650365" y="5658485"/>
            <a:ext cx="9862820" cy="645160"/>
          </a:xfrm>
          <a:prstGeom prst="rect">
            <a:avLst/>
          </a:prstGeom>
          <a:noFill/>
        </p:spPr>
        <p:txBody>
          <a:bodyPr wrap="square" rtlCol="0">
            <a:spAutoFit/>
          </a:bodyPr>
          <a:lstStyle/>
          <a:p>
            <a:r>
              <a:rPr lang="zh-CN" altLang="en-US" b="1" i="1">
                <a:solidFill>
                  <a:schemeClr val="accent4">
                    <a:lumMod val="75000"/>
                  </a:schemeClr>
                </a:solidFill>
              </a:rPr>
              <a:t>It is usually initialized randomly first, and then run several times to see which results are good, and then use which one</a:t>
            </a:r>
            <a:r>
              <a:rPr lang="en-US" altLang="zh-CN" b="1" i="1">
                <a:solidFill>
                  <a:schemeClr val="accent4">
                    <a:lumMod val="75000"/>
                  </a:schemeClr>
                </a:solidFill>
              </a:rPr>
              <a:t>.</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1" r:link="rId22"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3" r:link="rId24"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923925" y="339725"/>
            <a:ext cx="10069830" cy="76136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Algorithm flow and flow chart</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 name="文本框 9"/>
          <p:cNvSpPr txBox="1"/>
          <p:nvPr>
            <p:custDataLst>
              <p:tags r:id="rId16"/>
            </p:custDataLst>
          </p:nvPr>
        </p:nvSpPr>
        <p:spPr>
          <a:xfrm>
            <a:off x="1523365" y="2045970"/>
            <a:ext cx="4064000" cy="368300"/>
          </a:xfrm>
          <a:prstGeom prst="rect">
            <a:avLst/>
          </a:prstGeom>
          <a:noFill/>
        </p:spPr>
        <p:txBody>
          <a:bodyPr wrap="square" rtlCol="0">
            <a:spAutoFit/>
          </a:bodyPr>
          <a:lstStyle/>
          <a:p>
            <a:endParaRPr lang="zh-CN" altLang="en-US"/>
          </a:p>
        </p:txBody>
      </p:sp>
      <p:sp>
        <p:nvSpPr>
          <p:cNvPr id="12" name="文本框 11"/>
          <p:cNvSpPr txBox="1"/>
          <p:nvPr>
            <p:custDataLst>
              <p:tags r:id="rId17"/>
            </p:custDataLst>
          </p:nvPr>
        </p:nvSpPr>
        <p:spPr>
          <a:xfrm>
            <a:off x="1650365" y="2172970"/>
            <a:ext cx="4064000" cy="368300"/>
          </a:xfrm>
          <a:prstGeom prst="rect">
            <a:avLst/>
          </a:prstGeom>
          <a:noFill/>
        </p:spPr>
        <p:txBody>
          <a:bodyPr wrap="square" rtlCol="0">
            <a:spAutoFit/>
          </a:bodyPr>
          <a:lstStyle/>
          <a:p>
            <a:endParaRPr lang="zh-CN" altLang="en-US"/>
          </a:p>
        </p:txBody>
      </p:sp>
      <p:sp>
        <p:nvSpPr>
          <p:cNvPr id="14" name="文本框 13"/>
          <p:cNvSpPr txBox="1"/>
          <p:nvPr>
            <p:custDataLst>
              <p:tags r:id="rId18"/>
            </p:custDataLst>
          </p:nvPr>
        </p:nvSpPr>
        <p:spPr>
          <a:xfrm>
            <a:off x="1777365" y="2299970"/>
            <a:ext cx="4064000" cy="368300"/>
          </a:xfrm>
          <a:prstGeom prst="rect">
            <a:avLst/>
          </a:prstGeom>
          <a:noFill/>
        </p:spPr>
        <p:txBody>
          <a:bodyPr wrap="square" rtlCol="0">
            <a:spAutoFit/>
          </a:bodyPr>
          <a:lstStyle/>
          <a:p>
            <a:endParaRPr lang="zh-CN" altLang="en-US"/>
          </a:p>
        </p:txBody>
      </p:sp>
      <p:sp>
        <p:nvSpPr>
          <p:cNvPr id="15" name="文本框 14"/>
          <p:cNvSpPr txBox="1"/>
          <p:nvPr>
            <p:custDataLst>
              <p:tags r:id="rId19"/>
            </p:custDataLst>
          </p:nvPr>
        </p:nvSpPr>
        <p:spPr>
          <a:xfrm>
            <a:off x="1904365" y="242697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324485" y="901700"/>
            <a:ext cx="11668125" cy="368300"/>
          </a:xfrm>
          <a:prstGeom prst="rect">
            <a:avLst/>
          </a:prstGeom>
          <a:noFill/>
        </p:spPr>
        <p:txBody>
          <a:bodyPr wrap="square" rtlCol="0">
            <a:spAutoFit/>
          </a:bodyPr>
          <a:lstStyle/>
          <a:p>
            <a:r>
              <a:rPr lang="zh-CN" altLang="en-US" i="1">
                <a:solidFill>
                  <a:schemeClr val="tx2">
                    <a:lumMod val="25000"/>
                  </a:schemeClr>
                </a:solidFill>
              </a:rPr>
              <a:t>This section describes the algorithm flow of the gradient descent algorithm and shows the algorithm flow chart</a:t>
            </a:r>
            <a:r>
              <a:rPr lang="en-US" altLang="zh-CN" i="1">
                <a:solidFill>
                  <a:schemeClr val="tx2">
                    <a:lumMod val="25000"/>
                  </a:schemeClr>
                </a:solidFill>
              </a:rPr>
              <a:t>.</a:t>
            </a:r>
          </a:p>
        </p:txBody>
      </p:sp>
      <p:pic>
        <p:nvPicPr>
          <p:cNvPr id="5" name="图片 4"/>
          <p:cNvPicPr>
            <a:picLocks noChangeAspect="1"/>
          </p:cNvPicPr>
          <p:nvPr/>
        </p:nvPicPr>
        <p:blipFill>
          <a:blip r:embed="rId25"/>
          <a:stretch>
            <a:fillRect/>
          </a:stretch>
        </p:blipFill>
        <p:spPr>
          <a:xfrm>
            <a:off x="1253490" y="2045970"/>
            <a:ext cx="9286875" cy="2924175"/>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1" r:link="rId22"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3" r:link="rId24"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923925" y="339725"/>
            <a:ext cx="10069830" cy="76136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Algorithm flow and flow chart</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 name="文本框 9"/>
          <p:cNvSpPr txBox="1"/>
          <p:nvPr>
            <p:custDataLst>
              <p:tags r:id="rId16"/>
            </p:custDataLst>
          </p:nvPr>
        </p:nvSpPr>
        <p:spPr>
          <a:xfrm>
            <a:off x="1523365" y="2045970"/>
            <a:ext cx="4064000" cy="368300"/>
          </a:xfrm>
          <a:prstGeom prst="rect">
            <a:avLst/>
          </a:prstGeom>
          <a:noFill/>
        </p:spPr>
        <p:txBody>
          <a:bodyPr wrap="square" rtlCol="0">
            <a:spAutoFit/>
          </a:bodyPr>
          <a:lstStyle/>
          <a:p>
            <a:endParaRPr lang="zh-CN" altLang="en-US"/>
          </a:p>
        </p:txBody>
      </p:sp>
      <p:sp>
        <p:nvSpPr>
          <p:cNvPr id="12" name="文本框 11"/>
          <p:cNvSpPr txBox="1"/>
          <p:nvPr>
            <p:custDataLst>
              <p:tags r:id="rId17"/>
            </p:custDataLst>
          </p:nvPr>
        </p:nvSpPr>
        <p:spPr>
          <a:xfrm>
            <a:off x="1650365" y="2172970"/>
            <a:ext cx="4064000" cy="368300"/>
          </a:xfrm>
          <a:prstGeom prst="rect">
            <a:avLst/>
          </a:prstGeom>
          <a:noFill/>
        </p:spPr>
        <p:txBody>
          <a:bodyPr wrap="square" rtlCol="0">
            <a:spAutoFit/>
          </a:bodyPr>
          <a:lstStyle/>
          <a:p>
            <a:endParaRPr lang="zh-CN" altLang="en-US"/>
          </a:p>
        </p:txBody>
      </p:sp>
      <p:sp>
        <p:nvSpPr>
          <p:cNvPr id="14" name="文本框 13"/>
          <p:cNvSpPr txBox="1"/>
          <p:nvPr>
            <p:custDataLst>
              <p:tags r:id="rId18"/>
            </p:custDataLst>
          </p:nvPr>
        </p:nvSpPr>
        <p:spPr>
          <a:xfrm>
            <a:off x="1777365" y="2299970"/>
            <a:ext cx="4064000" cy="368300"/>
          </a:xfrm>
          <a:prstGeom prst="rect">
            <a:avLst/>
          </a:prstGeom>
          <a:noFill/>
        </p:spPr>
        <p:txBody>
          <a:bodyPr wrap="square" rtlCol="0">
            <a:spAutoFit/>
          </a:bodyPr>
          <a:lstStyle/>
          <a:p>
            <a:endParaRPr lang="zh-CN" altLang="en-US"/>
          </a:p>
        </p:txBody>
      </p:sp>
      <p:sp>
        <p:nvSpPr>
          <p:cNvPr id="15" name="文本框 14"/>
          <p:cNvSpPr txBox="1"/>
          <p:nvPr>
            <p:custDataLst>
              <p:tags r:id="rId19"/>
            </p:custDataLst>
          </p:nvPr>
        </p:nvSpPr>
        <p:spPr>
          <a:xfrm>
            <a:off x="1904365" y="242697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324485" y="901700"/>
            <a:ext cx="11668125" cy="368300"/>
          </a:xfrm>
          <a:prstGeom prst="rect">
            <a:avLst/>
          </a:prstGeom>
          <a:noFill/>
        </p:spPr>
        <p:txBody>
          <a:bodyPr wrap="square" rtlCol="0">
            <a:spAutoFit/>
          </a:bodyPr>
          <a:lstStyle/>
          <a:p>
            <a:r>
              <a:rPr lang="zh-CN" altLang="en-US" i="1">
                <a:solidFill>
                  <a:schemeClr val="tx2">
                    <a:lumMod val="25000"/>
                  </a:schemeClr>
                </a:solidFill>
              </a:rPr>
              <a:t>This section describes the algorithm flow of the gradient descent algorithm and shows the algorithm flow chart</a:t>
            </a:r>
            <a:r>
              <a:rPr lang="en-US" altLang="zh-CN" i="1">
                <a:solidFill>
                  <a:schemeClr val="tx2">
                    <a:lumMod val="25000"/>
                  </a:schemeClr>
                </a:solidFill>
              </a:rPr>
              <a:t>.</a:t>
            </a:r>
          </a:p>
        </p:txBody>
      </p:sp>
      <p:pic>
        <p:nvPicPr>
          <p:cNvPr id="2" name="图片 1"/>
          <p:cNvPicPr>
            <a:picLocks noChangeAspect="1"/>
          </p:cNvPicPr>
          <p:nvPr/>
        </p:nvPicPr>
        <p:blipFill>
          <a:blip r:embed="rId25"/>
          <a:stretch>
            <a:fillRect/>
          </a:stretch>
        </p:blipFill>
        <p:spPr>
          <a:xfrm>
            <a:off x="1720850" y="1650365"/>
            <a:ext cx="9465945" cy="4591050"/>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0" r:link="rId21"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2" r:link="rId23"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40335"/>
            <a:ext cx="10069830" cy="761365"/>
          </a:xfrm>
          <a:prstGeom prst="rect">
            <a:avLst/>
          </a:prstGeom>
          <a:noFill/>
        </p:spPr>
        <p:txBody>
          <a:bodyPr wrap="square" rtlCol="0">
            <a:noAutofit/>
          </a:bodyPr>
          <a:lstStyle/>
          <a:p>
            <a:pPr lvl="0" defTabSz="457200">
              <a:lnSpc>
                <a:spcPct val="120000"/>
              </a:lnSpc>
            </a:pP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Examples and codes of gradient descent method</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 name="文本框 9"/>
          <p:cNvSpPr txBox="1"/>
          <p:nvPr>
            <p:custDataLst>
              <p:tags r:id="rId16"/>
            </p:custDataLst>
          </p:nvPr>
        </p:nvSpPr>
        <p:spPr>
          <a:xfrm>
            <a:off x="1523365" y="2045970"/>
            <a:ext cx="4064000" cy="368300"/>
          </a:xfrm>
          <a:prstGeom prst="rect">
            <a:avLst/>
          </a:prstGeom>
          <a:noFill/>
        </p:spPr>
        <p:txBody>
          <a:bodyPr wrap="square" rtlCol="0">
            <a:spAutoFit/>
          </a:bodyPr>
          <a:lstStyle/>
          <a:p>
            <a:endParaRPr lang="zh-CN" altLang="en-US"/>
          </a:p>
        </p:txBody>
      </p:sp>
      <p:sp>
        <p:nvSpPr>
          <p:cNvPr id="12" name="文本框 11"/>
          <p:cNvSpPr txBox="1"/>
          <p:nvPr>
            <p:custDataLst>
              <p:tags r:id="rId17"/>
            </p:custDataLst>
          </p:nvPr>
        </p:nvSpPr>
        <p:spPr>
          <a:xfrm>
            <a:off x="1650365" y="2172970"/>
            <a:ext cx="4064000" cy="368300"/>
          </a:xfrm>
          <a:prstGeom prst="rect">
            <a:avLst/>
          </a:prstGeom>
          <a:noFill/>
        </p:spPr>
        <p:txBody>
          <a:bodyPr wrap="square" rtlCol="0">
            <a:spAutoFit/>
          </a:bodyPr>
          <a:lstStyle/>
          <a:p>
            <a:endParaRPr lang="zh-CN" altLang="en-US"/>
          </a:p>
        </p:txBody>
      </p:sp>
      <p:sp>
        <p:nvSpPr>
          <p:cNvPr id="14" name="文本框 13"/>
          <p:cNvSpPr txBox="1"/>
          <p:nvPr>
            <p:custDataLst>
              <p:tags r:id="rId18"/>
            </p:custDataLst>
          </p:nvPr>
        </p:nvSpPr>
        <p:spPr>
          <a:xfrm>
            <a:off x="1777365" y="229997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1130935" y="901700"/>
            <a:ext cx="4064000" cy="460375"/>
          </a:xfrm>
          <a:prstGeom prst="rect">
            <a:avLst/>
          </a:prstGeom>
          <a:noFill/>
        </p:spPr>
        <p:txBody>
          <a:bodyPr wrap="square" rtlCol="0">
            <a:spAutoFit/>
          </a:bodyPr>
          <a:lstStyle/>
          <a:p>
            <a:r>
              <a:rPr lang="zh-CN" altLang="en-US" sz="2400" b="1">
                <a:highlight>
                  <a:srgbClr val="FFFF00"/>
                </a:highlight>
              </a:rPr>
              <a:t>problem</a:t>
            </a:r>
          </a:p>
        </p:txBody>
      </p:sp>
      <p:pic>
        <p:nvPicPr>
          <p:cNvPr id="5" name="图片 4"/>
          <p:cNvPicPr>
            <a:picLocks noChangeAspect="1"/>
          </p:cNvPicPr>
          <p:nvPr/>
        </p:nvPicPr>
        <p:blipFill>
          <a:blip r:embed="rId24"/>
          <a:stretch>
            <a:fillRect/>
          </a:stretch>
        </p:blipFill>
        <p:spPr>
          <a:xfrm>
            <a:off x="2829560" y="1824990"/>
            <a:ext cx="6504940" cy="2353310"/>
          </a:xfrm>
          <a:prstGeom prst="rect">
            <a:avLst/>
          </a:prstGeom>
        </p:spPr>
      </p:pic>
      <p:sp>
        <p:nvSpPr>
          <p:cNvPr id="6" name="文本框 5"/>
          <p:cNvSpPr txBox="1"/>
          <p:nvPr/>
        </p:nvSpPr>
        <p:spPr>
          <a:xfrm>
            <a:off x="1523365" y="4312285"/>
            <a:ext cx="9856470" cy="460375"/>
          </a:xfrm>
          <a:prstGeom prst="rect">
            <a:avLst/>
          </a:prstGeom>
          <a:noFill/>
        </p:spPr>
        <p:txBody>
          <a:bodyPr wrap="square" rtlCol="0">
            <a:spAutoFit/>
          </a:bodyPr>
          <a:lstStyle/>
          <a:p>
            <a:r>
              <a:rPr lang="zh-CN" altLang="en-US" sz="2400"/>
              <a:t>It is easy to know that the minimum value of y is 0 at x1=2, x2=3,</a:t>
            </a:r>
          </a:p>
        </p:txBody>
      </p:sp>
      <p:sp>
        <p:nvSpPr>
          <p:cNvPr id="8" name="云形标注 7"/>
          <p:cNvSpPr/>
          <p:nvPr/>
        </p:nvSpPr>
        <p:spPr>
          <a:xfrm>
            <a:off x="5586730" y="656590"/>
            <a:ext cx="4827270" cy="2884170"/>
          </a:xfrm>
          <a:prstGeom prst="cloudCallout">
            <a:avLst>
              <a:gd name="adj1" fmla="val -35840"/>
              <a:gd name="adj2" fmla="val 82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a:t>The following shows the specific process of using gradient descent to find a solution, and see if the results are consistent with our expectations</a:t>
            </a:r>
            <a:r>
              <a:rPr lang="en-US" altLang="zh-CN" sz="2000" b="1"/>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0" r:link="rId21"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2" r:link="rId23"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01. Manual calculation process</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 name="文本框 9"/>
          <p:cNvSpPr txBox="1"/>
          <p:nvPr>
            <p:custDataLst>
              <p:tags r:id="rId16"/>
            </p:custDataLst>
          </p:nvPr>
        </p:nvSpPr>
        <p:spPr>
          <a:xfrm>
            <a:off x="1116330" y="1721485"/>
            <a:ext cx="9360535" cy="1322070"/>
          </a:xfrm>
          <a:prstGeom prst="rect">
            <a:avLst/>
          </a:prstGeom>
          <a:noFill/>
        </p:spPr>
        <p:txBody>
          <a:bodyPr wrap="square" rtlCol="0">
            <a:spAutoFit/>
          </a:bodyPr>
          <a:lstStyle/>
          <a:p>
            <a:r>
              <a:rPr lang="en-US" altLang="zh-CN" sz="2000"/>
              <a:t>  </a:t>
            </a:r>
            <a:r>
              <a:rPr lang="zh-CN" altLang="en-US" sz="2000"/>
              <a:t>Since the gradient descent algorithm needs to use the objective function gradient, it is necessary to calculate the gradient first, and then set the initial value and learning rate. After that, iterate continuously according to the gradient until the gradient is minimal, and then stop the iteration</a:t>
            </a:r>
            <a:r>
              <a:rPr lang="en-US" altLang="zh-CN" sz="2000"/>
              <a:t>.</a:t>
            </a:r>
          </a:p>
        </p:txBody>
      </p:sp>
      <p:sp>
        <p:nvSpPr>
          <p:cNvPr id="12" name="文本框 11"/>
          <p:cNvSpPr txBox="1"/>
          <p:nvPr>
            <p:custDataLst>
              <p:tags r:id="rId17"/>
            </p:custDataLst>
          </p:nvPr>
        </p:nvSpPr>
        <p:spPr>
          <a:xfrm>
            <a:off x="720090" y="657225"/>
            <a:ext cx="11110595" cy="368300"/>
          </a:xfrm>
          <a:prstGeom prst="rect">
            <a:avLst/>
          </a:prstGeom>
          <a:noFill/>
        </p:spPr>
        <p:txBody>
          <a:bodyPr wrap="square" rtlCol="0">
            <a:spAutoFit/>
          </a:bodyPr>
          <a:lstStyle/>
          <a:p>
            <a:r>
              <a:rPr lang="zh-CN" altLang="en-US" i="1">
                <a:solidFill>
                  <a:schemeClr val="tx2">
                    <a:lumMod val="25000"/>
                  </a:schemeClr>
                </a:solidFill>
              </a:rPr>
              <a:t>This section shows each step of the gradient descent algorithm through manual calculation</a:t>
            </a:r>
            <a:r>
              <a:rPr lang="en-US" altLang="zh-CN" i="1">
                <a:solidFill>
                  <a:schemeClr val="tx2">
                    <a:lumMod val="25000"/>
                  </a:schemeClr>
                </a:solidFill>
              </a:rPr>
              <a:t>.</a:t>
            </a:r>
          </a:p>
        </p:txBody>
      </p:sp>
      <p:sp>
        <p:nvSpPr>
          <p:cNvPr id="14" name="文本框 13"/>
          <p:cNvSpPr txBox="1"/>
          <p:nvPr>
            <p:custDataLst>
              <p:tags r:id="rId18"/>
            </p:custDataLst>
          </p:nvPr>
        </p:nvSpPr>
        <p:spPr>
          <a:xfrm>
            <a:off x="1777365" y="2299970"/>
            <a:ext cx="4064000" cy="368300"/>
          </a:xfrm>
          <a:prstGeom prst="rect">
            <a:avLst/>
          </a:prstGeom>
          <a:noFill/>
        </p:spPr>
        <p:txBody>
          <a:bodyPr wrap="square" rtlCol="0">
            <a:spAutoFit/>
          </a:bodyPr>
          <a:lstStyle/>
          <a:p>
            <a:endParaRPr lang="zh-CN" altLang="en-US"/>
          </a:p>
        </p:txBody>
      </p:sp>
      <p:sp>
        <p:nvSpPr>
          <p:cNvPr id="2" name="文本框 1"/>
          <p:cNvSpPr txBox="1"/>
          <p:nvPr/>
        </p:nvSpPr>
        <p:spPr>
          <a:xfrm>
            <a:off x="1170305" y="1227455"/>
            <a:ext cx="6250305" cy="398780"/>
          </a:xfrm>
          <a:prstGeom prst="rect">
            <a:avLst/>
          </a:prstGeom>
          <a:noFill/>
        </p:spPr>
        <p:txBody>
          <a:bodyPr wrap="square" rtlCol="0">
            <a:spAutoFit/>
          </a:bodyPr>
          <a:lstStyle/>
          <a:p>
            <a:r>
              <a:rPr lang="zh-CN" altLang="en-US" sz="2000" b="1">
                <a:highlight>
                  <a:srgbClr val="FFFF00"/>
                </a:highlight>
              </a:rPr>
              <a:t>The calculation process is sorted out</a:t>
            </a:r>
          </a:p>
        </p:txBody>
      </p:sp>
      <p:pic>
        <p:nvPicPr>
          <p:cNvPr id="4" name="图片 3"/>
          <p:cNvPicPr>
            <a:picLocks noChangeAspect="1"/>
          </p:cNvPicPr>
          <p:nvPr/>
        </p:nvPicPr>
        <p:blipFill>
          <a:blip r:embed="rId24"/>
          <a:stretch>
            <a:fillRect/>
          </a:stretch>
        </p:blipFill>
        <p:spPr>
          <a:xfrm>
            <a:off x="2623185" y="3134360"/>
            <a:ext cx="6096635" cy="1530985"/>
          </a:xfrm>
          <a:prstGeom prst="rect">
            <a:avLst/>
          </a:prstGeom>
        </p:spPr>
      </p:pic>
      <p:pic>
        <p:nvPicPr>
          <p:cNvPr id="9" name="图片 8"/>
          <p:cNvPicPr>
            <a:picLocks noChangeAspect="1"/>
          </p:cNvPicPr>
          <p:nvPr/>
        </p:nvPicPr>
        <p:blipFill>
          <a:blip r:embed="rId25"/>
          <a:stretch>
            <a:fillRect/>
          </a:stretch>
        </p:blipFill>
        <p:spPr>
          <a:xfrm>
            <a:off x="2623185" y="4820285"/>
            <a:ext cx="6096000" cy="14414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amond(in)">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01. Manual calculation process</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 name="文本框 11"/>
          <p:cNvSpPr txBox="1"/>
          <p:nvPr>
            <p:custDataLst>
              <p:tags r:id="rId16"/>
            </p:custDataLst>
          </p:nvPr>
        </p:nvSpPr>
        <p:spPr>
          <a:xfrm>
            <a:off x="720090" y="657225"/>
            <a:ext cx="11110595" cy="368300"/>
          </a:xfrm>
          <a:prstGeom prst="rect">
            <a:avLst/>
          </a:prstGeom>
          <a:noFill/>
        </p:spPr>
        <p:txBody>
          <a:bodyPr wrap="square" rtlCol="0">
            <a:spAutoFit/>
          </a:bodyPr>
          <a:lstStyle/>
          <a:p>
            <a:r>
              <a:rPr lang="zh-CN" altLang="en-US" i="1">
                <a:solidFill>
                  <a:schemeClr val="tx2">
                    <a:lumMod val="25000"/>
                  </a:schemeClr>
                </a:solidFill>
              </a:rPr>
              <a:t>This section shows each step of the gradient descent algorithm through manual calculation</a:t>
            </a:r>
            <a:r>
              <a:rPr lang="en-US" altLang="zh-CN" i="1">
                <a:solidFill>
                  <a:schemeClr val="tx2">
                    <a:lumMod val="25000"/>
                  </a:schemeClr>
                </a:solidFill>
              </a:rPr>
              <a:t>.</a:t>
            </a:r>
          </a:p>
        </p:txBody>
      </p:sp>
      <p:sp>
        <p:nvSpPr>
          <p:cNvPr id="14" name="文本框 13"/>
          <p:cNvSpPr txBox="1"/>
          <p:nvPr>
            <p:custDataLst>
              <p:tags r:id="rId17"/>
            </p:custDataLst>
          </p:nvPr>
        </p:nvSpPr>
        <p:spPr>
          <a:xfrm>
            <a:off x="1777365" y="229997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23"/>
          <a:stretch>
            <a:fillRect/>
          </a:stretch>
        </p:blipFill>
        <p:spPr>
          <a:xfrm>
            <a:off x="1951990" y="1132205"/>
            <a:ext cx="7966075" cy="528447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1" r:link="rId22"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3" r:link="rId24"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514350" y="107950"/>
            <a:ext cx="9229090" cy="761365"/>
          </a:xfrm>
          <a:prstGeom prst="rect">
            <a:avLst/>
          </a:prstGeom>
          <a:noFill/>
        </p:spPr>
        <p:txBody>
          <a:bodyPr wrap="square" rtlCol="0">
            <a:noAutofit/>
          </a:bodyPr>
          <a:lstStyle/>
          <a:p>
            <a:pPr lvl="0" defTabSz="457200">
              <a:lnSpc>
                <a:spcPct val="120000"/>
              </a:lnSpc>
            </a:pPr>
            <a:r>
              <a:rPr kumimoji="1" lang="zh-CN" altLang="en-US" sz="3600" u="sng" spc="300">
                <a:solidFill>
                  <a:schemeClr val="accent1"/>
                </a:solidFill>
                <a:latin typeface="Arial" panose="020B0604020202020204" pitchFamily="34" charset="0"/>
                <a:ea typeface="微软雅黑" panose="020B0503020204020204" charset="-122"/>
                <a:cs typeface="+mn-ea"/>
                <a:sym typeface="Arial" panose="020B0604020202020204" pitchFamily="34" charset="0"/>
              </a:rPr>
              <a:t>What is a </a:t>
            </a:r>
            <a:r>
              <a:rPr kumimoji="1" lang="zh-CN" altLang="en-US" sz="3600" b="1" u="sng" spc="300">
                <a:solidFill>
                  <a:schemeClr val="accent1"/>
                </a:solidFill>
                <a:latin typeface="Arial" panose="020B0604020202020204" pitchFamily="34" charset="0"/>
                <a:ea typeface="微软雅黑" panose="020B0503020204020204" charset="-122"/>
                <a:cs typeface="+mn-ea"/>
                <a:sym typeface="Arial" panose="020B0604020202020204" pitchFamily="34" charset="0"/>
              </a:rPr>
              <a:t>binary</a:t>
            </a:r>
            <a:r>
              <a:rPr kumimoji="1" lang="en-US" altLang="zh-CN" sz="3600" u="sng"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a:t>
            </a:r>
            <a:r>
              <a:rPr kumimoji="1" lang="zh-CN" altLang="en-US" sz="3600" u="sng" spc="300">
                <a:solidFill>
                  <a:schemeClr val="accent1"/>
                </a:solidFill>
                <a:latin typeface="Arial" panose="020B0604020202020204" pitchFamily="34" charset="0"/>
                <a:ea typeface="微软雅黑" panose="020B0503020204020204" charset="-122"/>
                <a:cs typeface="+mn-ea"/>
                <a:sym typeface="Arial" panose="020B0604020202020204" pitchFamily="34" charset="0"/>
              </a:rPr>
              <a:t>problem?</a:t>
            </a:r>
          </a:p>
        </p:txBody>
      </p:sp>
      <p:sp>
        <p:nvSpPr>
          <p:cNvPr id="11" name="文本框 10"/>
          <p:cNvSpPr txBox="1"/>
          <p:nvPr>
            <p:custDataLst>
              <p:tags r:id="rId5"/>
            </p:custDataLst>
          </p:nvPr>
        </p:nvSpPr>
        <p:spPr>
          <a:xfrm>
            <a:off x="668655" y="869315"/>
            <a:ext cx="2631440" cy="491490"/>
          </a:xfrm>
          <a:prstGeom prst="rect">
            <a:avLst/>
          </a:prstGeom>
          <a:noFill/>
        </p:spPr>
        <p:txBody>
          <a:bodyPr wrap="square" rtlCol="0">
            <a:noAutofit/>
          </a:bodyPr>
          <a:lstStyle/>
          <a:p>
            <a:pPr lvl="0" defTabSz="457200">
              <a:lnSpc>
                <a:spcPct val="120000"/>
              </a:lnSpc>
            </a:pPr>
            <a:r>
              <a:rPr kumimoji="1" lang="zh-CN" altLang="en-US" sz="2400" b="1" spc="300">
                <a:solidFill>
                  <a:schemeClr val="tx1">
                    <a:lumMod val="75000"/>
                    <a:lumOff val="25000"/>
                  </a:schemeClr>
                </a:solidFill>
                <a:highlight>
                  <a:srgbClr val="FFFF00"/>
                </a:highlight>
                <a:latin typeface="Arial" panose="020B0604020202020204" pitchFamily="34" charset="0"/>
                <a:ea typeface="微软雅黑" panose="020B0503020204020204" charset="-122"/>
                <a:cs typeface="+mn-ea"/>
                <a:sym typeface="Arial" panose="020B0604020202020204" pitchFamily="34" charset="0"/>
              </a:rPr>
              <a:t>For example：</a:t>
            </a:r>
          </a:p>
        </p:txBody>
      </p:sp>
      <p:sp>
        <p:nvSpPr>
          <p:cNvPr id="17" name="Rectangle 32"/>
          <p:cNvSpPr/>
          <p:nvPr>
            <p:custDataLst>
              <p:tags r:id="rId6"/>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7"/>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8"/>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9"/>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0"/>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1"/>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2"/>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3"/>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4"/>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5"/>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6"/>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690880" y="1572895"/>
            <a:ext cx="10781030" cy="2662555"/>
          </a:xfrm>
          <a:prstGeom prst="rect">
            <a:avLst/>
          </a:prstGeom>
          <a:noFill/>
          <a:ln w="28575">
            <a:solidFill>
              <a:schemeClr val="accent1">
                <a:lumMod val="50000"/>
              </a:schemeClr>
            </a:solidFill>
          </a:ln>
        </p:spPr>
        <p:txBody>
          <a:bodyPr wrap="square" rtlCol="0">
            <a:noAutofit/>
          </a:bodyPr>
          <a:lstStyle/>
          <a:p>
            <a:endParaRPr lang="zh-CN" altLang="en-US"/>
          </a:p>
        </p:txBody>
      </p:sp>
      <p:graphicFrame>
        <p:nvGraphicFramePr>
          <p:cNvPr id="3" name="表格 2"/>
          <p:cNvGraphicFramePr/>
          <p:nvPr>
            <p:custDataLst>
              <p:tags r:id="rId17"/>
            </p:custDataLst>
          </p:nvPr>
        </p:nvGraphicFramePr>
        <p:xfrm>
          <a:off x="1520190" y="1706880"/>
          <a:ext cx="9853295" cy="2412365"/>
        </p:xfrm>
        <a:graphic>
          <a:graphicData uri="http://schemas.openxmlformats.org/drawingml/2006/table">
            <a:tbl>
              <a:tblPr firstRow="1" bandRow="1">
                <a:tableStyleId>{5C22544A-7EE6-4342-B048-85BDC9FD1C3A}</a:tableStyleId>
              </a:tblPr>
              <a:tblGrid>
                <a:gridCol w="1399540">
                  <a:extLst>
                    <a:ext uri="{9D8B030D-6E8A-4147-A177-3AD203B41FA5}">
                      <a16:colId xmlns:a16="http://schemas.microsoft.com/office/drawing/2014/main" val="20000"/>
                    </a:ext>
                  </a:extLst>
                </a:gridCol>
                <a:gridCol w="1399540">
                  <a:extLst>
                    <a:ext uri="{9D8B030D-6E8A-4147-A177-3AD203B41FA5}">
                      <a16:colId xmlns:a16="http://schemas.microsoft.com/office/drawing/2014/main" val="20001"/>
                    </a:ext>
                  </a:extLst>
                </a:gridCol>
                <a:gridCol w="1399540">
                  <a:extLst>
                    <a:ext uri="{9D8B030D-6E8A-4147-A177-3AD203B41FA5}">
                      <a16:colId xmlns:a16="http://schemas.microsoft.com/office/drawing/2014/main" val="20002"/>
                    </a:ext>
                  </a:extLst>
                </a:gridCol>
                <a:gridCol w="1032510">
                  <a:extLst>
                    <a:ext uri="{9D8B030D-6E8A-4147-A177-3AD203B41FA5}">
                      <a16:colId xmlns:a16="http://schemas.microsoft.com/office/drawing/2014/main" val="20003"/>
                    </a:ext>
                  </a:extLst>
                </a:gridCol>
                <a:gridCol w="1032510">
                  <a:extLst>
                    <a:ext uri="{9D8B030D-6E8A-4147-A177-3AD203B41FA5}">
                      <a16:colId xmlns:a16="http://schemas.microsoft.com/office/drawing/2014/main" val="20004"/>
                    </a:ext>
                  </a:extLst>
                </a:gridCol>
                <a:gridCol w="1117600">
                  <a:extLst>
                    <a:ext uri="{9D8B030D-6E8A-4147-A177-3AD203B41FA5}">
                      <a16:colId xmlns:a16="http://schemas.microsoft.com/office/drawing/2014/main" val="20005"/>
                    </a:ext>
                  </a:extLst>
                </a:gridCol>
                <a:gridCol w="2472055">
                  <a:extLst>
                    <a:ext uri="{9D8B030D-6E8A-4147-A177-3AD203B41FA5}">
                      <a16:colId xmlns:a16="http://schemas.microsoft.com/office/drawing/2014/main" val="20006"/>
                    </a:ext>
                  </a:extLst>
                </a:gridCol>
              </a:tblGrid>
              <a:tr h="384810">
                <a:tc>
                  <a:txBody>
                    <a:bodyPr/>
                    <a:lstStyle/>
                    <a:p>
                      <a:pPr algn="ctr">
                        <a:buNone/>
                      </a:pPr>
                      <a:r>
                        <a:rPr lang="en-US" altLang="zh-CN"/>
                        <a:t>Name</a:t>
                      </a:r>
                    </a:p>
                  </a:txBody>
                  <a:tcPr/>
                </a:tc>
                <a:tc>
                  <a:txBody>
                    <a:bodyPr/>
                    <a:lstStyle/>
                    <a:p>
                      <a:pPr algn="ctr">
                        <a:buNone/>
                      </a:pPr>
                      <a:r>
                        <a:rPr lang="en-US" altLang="zh-CN" sz="1600"/>
                        <a:t>Temperature</a:t>
                      </a:r>
                    </a:p>
                  </a:txBody>
                  <a:tcPr/>
                </a:tc>
                <a:tc>
                  <a:txBody>
                    <a:bodyPr/>
                    <a:lstStyle/>
                    <a:p>
                      <a:pPr algn="ctr">
                        <a:buNone/>
                      </a:pPr>
                      <a:r>
                        <a:rPr lang="en-US" altLang="zh-CN"/>
                        <a:t>vivipation</a:t>
                      </a:r>
                    </a:p>
                  </a:txBody>
                  <a:tcPr/>
                </a:tc>
                <a:tc>
                  <a:txBody>
                    <a:bodyPr/>
                    <a:lstStyle/>
                    <a:p>
                      <a:pPr algn="ctr">
                        <a:buNone/>
                      </a:pPr>
                      <a:r>
                        <a:rPr lang="en-US" altLang="zh-CN"/>
                        <a:t>aquatic</a:t>
                      </a:r>
                    </a:p>
                  </a:txBody>
                  <a:tcPr/>
                </a:tc>
                <a:tc>
                  <a:txBody>
                    <a:bodyPr/>
                    <a:lstStyle/>
                    <a:p>
                      <a:pPr algn="ctr">
                        <a:buNone/>
                      </a:pPr>
                      <a:r>
                        <a:rPr lang="en-US" altLang="zh-CN"/>
                        <a:t>Flight</a:t>
                      </a:r>
                    </a:p>
                  </a:txBody>
                  <a:tcPr/>
                </a:tc>
                <a:tc>
                  <a:txBody>
                    <a:bodyPr/>
                    <a:lstStyle/>
                    <a:p>
                      <a:pPr algn="ctr">
                        <a:buNone/>
                      </a:pPr>
                      <a:r>
                        <a:rPr lang="zh-CN" altLang="en-US" sz="1600">
                          <a:sym typeface="+mn-ea"/>
                        </a:rPr>
                        <a:t>Have</a:t>
                      </a:r>
                      <a:r>
                        <a:rPr lang="en-US" altLang="zh-CN" sz="1600">
                          <a:sym typeface="+mn-ea"/>
                        </a:rPr>
                        <a:t> </a:t>
                      </a:r>
                      <a:r>
                        <a:rPr lang="zh-CN" altLang="en-US" sz="1600">
                          <a:sym typeface="+mn-ea"/>
                        </a:rPr>
                        <a:t>leg</a:t>
                      </a:r>
                      <a:r>
                        <a:rPr lang="en-US" altLang="zh-CN" sz="1600">
                          <a:sym typeface="+mn-ea"/>
                        </a:rPr>
                        <a:t>s</a:t>
                      </a:r>
                    </a:p>
                  </a:txBody>
                  <a:tcPr/>
                </a:tc>
                <a:tc>
                  <a:txBody>
                    <a:bodyPr/>
                    <a:lstStyle/>
                    <a:p>
                      <a:pPr>
                        <a:buNone/>
                      </a:pPr>
                      <a:r>
                        <a:rPr lang="en-US" altLang="zh-CN" sz="1600">
                          <a:solidFill>
                            <a:srgbClr val="FF0000"/>
                          </a:solidFill>
                          <a:highlight>
                            <a:srgbClr val="FFFF00"/>
                          </a:highlight>
                        </a:rPr>
                        <a:t>Whether it is a mammal?</a:t>
                      </a:r>
                    </a:p>
                  </a:txBody>
                  <a:tcPr/>
                </a:tc>
                <a:extLst>
                  <a:ext uri="{0D108BD9-81ED-4DB2-BD59-A6C34878D82A}">
                    <a16:rowId xmlns:a16="http://schemas.microsoft.com/office/drawing/2014/main" val="10000"/>
                  </a:ext>
                </a:extLst>
              </a:tr>
              <a:tr h="405765">
                <a:tc>
                  <a:txBody>
                    <a:bodyPr/>
                    <a:lstStyle/>
                    <a:p>
                      <a:pPr algn="ctr">
                        <a:buNone/>
                      </a:pPr>
                      <a:r>
                        <a:rPr lang="zh-CN" altLang="en-US"/>
                        <a:t>Frogs</a:t>
                      </a:r>
                    </a:p>
                  </a:txBody>
                  <a:tcPr/>
                </a:tc>
                <a:tc>
                  <a:txBody>
                    <a:bodyPr/>
                    <a:lstStyle/>
                    <a:p>
                      <a:pPr algn="ctr">
                        <a:buNone/>
                      </a:pPr>
                      <a:r>
                        <a:rPr lang="en-US" altLang="zh-CN"/>
                        <a:t>ectotherm</a:t>
                      </a:r>
                    </a:p>
                  </a:txBody>
                  <a:tcPr/>
                </a:tc>
                <a:tc>
                  <a:txBody>
                    <a:bodyPr/>
                    <a:lstStyle/>
                    <a:p>
                      <a:pPr algn="ctr">
                        <a:buNone/>
                      </a:pPr>
                      <a:r>
                        <a:rPr lang="en-US" altLang="zh-CN"/>
                        <a:t>No</a:t>
                      </a:r>
                    </a:p>
                  </a:txBody>
                  <a:tcPr/>
                </a:tc>
                <a:tc>
                  <a:txBody>
                    <a:bodyPr/>
                    <a:lstStyle/>
                    <a:p>
                      <a:pPr algn="ctr">
                        <a:buNone/>
                      </a:pPr>
                      <a:r>
                        <a:rPr lang="en-US" altLang="zh-CN"/>
                        <a:t>halt</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b="1">
                          <a:solidFill>
                            <a:srgbClr val="FF0000"/>
                          </a:solidFill>
                        </a:rPr>
                        <a:t>No (0)</a:t>
                      </a:r>
                    </a:p>
                  </a:txBody>
                  <a:tcPr/>
                </a:tc>
                <a:extLst>
                  <a:ext uri="{0D108BD9-81ED-4DB2-BD59-A6C34878D82A}">
                    <a16:rowId xmlns:a16="http://schemas.microsoft.com/office/drawing/2014/main" val="10001"/>
                  </a:ext>
                </a:extLst>
              </a:tr>
              <a:tr h="405130">
                <a:tc>
                  <a:txBody>
                    <a:bodyPr/>
                    <a:lstStyle/>
                    <a:p>
                      <a:pPr algn="ctr">
                        <a:buNone/>
                      </a:pPr>
                      <a:r>
                        <a:rPr lang="zh-CN" altLang="en-US"/>
                        <a:t>pigeons</a:t>
                      </a:r>
                    </a:p>
                  </a:txBody>
                  <a:tcPr/>
                </a:tc>
                <a:tc>
                  <a:txBody>
                    <a:bodyPr/>
                    <a:lstStyle/>
                    <a:p>
                      <a:pPr algn="ctr">
                        <a:buNone/>
                      </a:pPr>
                      <a:r>
                        <a:rPr lang="en-US" altLang="zh-CN" sz="1400"/>
                        <a:t>homoiotherm</a:t>
                      </a:r>
                    </a:p>
                  </a:txBody>
                  <a:tcPr/>
                </a:tc>
                <a:tc>
                  <a:txBody>
                    <a:bodyPr/>
                    <a:lstStyle/>
                    <a:p>
                      <a:pPr algn="ctr">
                        <a:buNone/>
                      </a:pPr>
                      <a:r>
                        <a:rPr lang="en-US" altLang="zh-CN"/>
                        <a:t>No</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a:t>Yes</a:t>
                      </a:r>
                    </a:p>
                  </a:txBody>
                  <a:tcPr/>
                </a:tc>
                <a:tc>
                  <a:txBody>
                    <a:bodyPr/>
                    <a:lstStyle/>
                    <a:p>
                      <a:pPr algn="ctr">
                        <a:buNone/>
                      </a:pPr>
                      <a:r>
                        <a:rPr lang="en-US" altLang="zh-CN" sz="1800" b="1">
                          <a:solidFill>
                            <a:srgbClr val="FF0000"/>
                          </a:solidFill>
                          <a:sym typeface="+mn-ea"/>
                        </a:rPr>
                        <a:t>No (0)</a:t>
                      </a:r>
                    </a:p>
                  </a:txBody>
                  <a:tcPr/>
                </a:tc>
                <a:extLst>
                  <a:ext uri="{0D108BD9-81ED-4DB2-BD59-A6C34878D82A}">
                    <a16:rowId xmlns:a16="http://schemas.microsoft.com/office/drawing/2014/main" val="10002"/>
                  </a:ext>
                </a:extLst>
              </a:tr>
              <a:tr h="405130">
                <a:tc>
                  <a:txBody>
                    <a:bodyPr/>
                    <a:lstStyle/>
                    <a:p>
                      <a:pPr algn="ctr">
                        <a:buNone/>
                      </a:pPr>
                      <a:r>
                        <a:rPr lang="zh-CN" altLang="en-US"/>
                        <a:t>pigs</a:t>
                      </a:r>
                    </a:p>
                  </a:txBody>
                  <a:tcPr/>
                </a:tc>
                <a:tc>
                  <a:txBody>
                    <a:bodyPr/>
                    <a:lstStyle/>
                    <a:p>
                      <a:pPr algn="ctr">
                        <a:buNone/>
                      </a:pPr>
                      <a:r>
                        <a:rPr lang="en-US" altLang="zh-CN" sz="1400">
                          <a:sym typeface="+mn-ea"/>
                        </a:rPr>
                        <a:t>homoiotherm</a:t>
                      </a:r>
                    </a:p>
                  </a:txBody>
                  <a:tcPr/>
                </a:tc>
                <a:tc>
                  <a:txBody>
                    <a:bodyPr/>
                    <a:lstStyle/>
                    <a:p>
                      <a:pPr algn="ctr">
                        <a:buNone/>
                      </a:pPr>
                      <a:r>
                        <a:rPr lang="en-US" altLang="zh-CN"/>
                        <a:t>Yes</a:t>
                      </a:r>
                    </a:p>
                  </a:txBody>
                  <a:tcPr/>
                </a:tc>
                <a:tc>
                  <a:txBody>
                    <a:bodyPr/>
                    <a:lstStyle/>
                    <a:p>
                      <a:pPr algn="ctr">
                        <a:buNone/>
                      </a:pPr>
                      <a:r>
                        <a:rPr lang="en-US" altLang="zh-CN"/>
                        <a:t>No</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sz="1800" b="1">
                          <a:solidFill>
                            <a:srgbClr val="FF0000"/>
                          </a:solidFill>
                          <a:sym typeface="+mn-ea"/>
                        </a:rPr>
                        <a:t>Yes (1)</a:t>
                      </a:r>
                    </a:p>
                  </a:txBody>
                  <a:tcPr/>
                </a:tc>
                <a:extLst>
                  <a:ext uri="{0D108BD9-81ED-4DB2-BD59-A6C34878D82A}">
                    <a16:rowId xmlns:a16="http://schemas.microsoft.com/office/drawing/2014/main" val="10003"/>
                  </a:ext>
                </a:extLst>
              </a:tr>
              <a:tr h="406400">
                <a:tc>
                  <a:txBody>
                    <a:bodyPr/>
                    <a:lstStyle/>
                    <a:p>
                      <a:pPr algn="ctr">
                        <a:buNone/>
                      </a:pPr>
                      <a:r>
                        <a:rPr lang="zh-CN" altLang="en-US"/>
                        <a:t>bats</a:t>
                      </a:r>
                    </a:p>
                  </a:txBody>
                  <a:tcPr/>
                </a:tc>
                <a:tc>
                  <a:txBody>
                    <a:bodyPr/>
                    <a:lstStyle/>
                    <a:p>
                      <a:pPr algn="ctr">
                        <a:buNone/>
                      </a:pPr>
                      <a:r>
                        <a:rPr lang="en-US" altLang="zh-CN" sz="1400">
                          <a:sym typeface="+mn-ea"/>
                        </a:rPr>
                        <a:t>homoiotherm</a:t>
                      </a:r>
                    </a:p>
                  </a:txBody>
                  <a:tcPr/>
                </a:tc>
                <a:tc>
                  <a:txBody>
                    <a:bodyPr/>
                    <a:lstStyle/>
                    <a:p>
                      <a:pPr algn="ctr">
                        <a:buNone/>
                      </a:pPr>
                      <a:r>
                        <a:rPr lang="en-US" altLang="zh-CN"/>
                        <a:t>Yes</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a:t>Yes</a:t>
                      </a:r>
                    </a:p>
                  </a:txBody>
                  <a:tcPr/>
                </a:tc>
                <a:tc>
                  <a:txBody>
                    <a:bodyPr/>
                    <a:lstStyle/>
                    <a:p>
                      <a:pPr algn="ctr">
                        <a:buNone/>
                      </a:pPr>
                      <a:r>
                        <a:rPr lang="en-US" altLang="zh-CN" sz="1800" b="1">
                          <a:solidFill>
                            <a:srgbClr val="FF0000"/>
                          </a:solidFill>
                          <a:sym typeface="+mn-ea"/>
                        </a:rPr>
                        <a:t>Yes (1)</a:t>
                      </a:r>
                    </a:p>
                  </a:txBody>
                  <a:tcPr/>
                </a:tc>
                <a:extLst>
                  <a:ext uri="{0D108BD9-81ED-4DB2-BD59-A6C34878D82A}">
                    <a16:rowId xmlns:a16="http://schemas.microsoft.com/office/drawing/2014/main" val="10004"/>
                  </a:ext>
                </a:extLst>
              </a:tr>
              <a:tr h="405130">
                <a:tc>
                  <a:txBody>
                    <a:bodyPr/>
                    <a:lstStyle/>
                    <a:p>
                      <a:pPr algn="ctr">
                        <a:buNone/>
                      </a:pPr>
                      <a:r>
                        <a:rPr lang="zh-CN" altLang="en-US"/>
                        <a:t>whales</a:t>
                      </a:r>
                    </a:p>
                  </a:txBody>
                  <a:tcPr/>
                </a:tc>
                <a:tc>
                  <a:txBody>
                    <a:bodyPr/>
                    <a:lstStyle/>
                    <a:p>
                      <a:pPr algn="ctr">
                        <a:buNone/>
                      </a:pPr>
                      <a:r>
                        <a:rPr lang="en-US" altLang="zh-CN" sz="1400">
                          <a:sym typeface="+mn-ea"/>
                        </a:rPr>
                        <a:t>homoiotherm</a:t>
                      </a:r>
                    </a:p>
                  </a:txBody>
                  <a:tcPr/>
                </a:tc>
                <a:tc>
                  <a:txBody>
                    <a:bodyPr/>
                    <a:lstStyle/>
                    <a:p>
                      <a:pPr algn="ctr">
                        <a:buNone/>
                      </a:pPr>
                      <a:r>
                        <a:rPr lang="en-US" altLang="zh-CN"/>
                        <a:t>Yes</a:t>
                      </a:r>
                    </a:p>
                  </a:txBody>
                  <a:tcPr/>
                </a:tc>
                <a:tc>
                  <a:txBody>
                    <a:bodyPr/>
                    <a:lstStyle/>
                    <a:p>
                      <a:pPr algn="ctr">
                        <a:buNone/>
                      </a:pPr>
                      <a:r>
                        <a:rPr lang="en-US" altLang="zh-CN"/>
                        <a:t>Yes</a:t>
                      </a:r>
                    </a:p>
                  </a:txBody>
                  <a:tcPr/>
                </a:tc>
                <a:tc>
                  <a:txBody>
                    <a:bodyPr/>
                    <a:lstStyle/>
                    <a:p>
                      <a:pPr algn="ctr">
                        <a:buNone/>
                      </a:pPr>
                      <a:r>
                        <a:rPr lang="en-US" altLang="zh-CN"/>
                        <a:t>No</a:t>
                      </a:r>
                    </a:p>
                  </a:txBody>
                  <a:tcPr/>
                </a:tc>
                <a:tc>
                  <a:txBody>
                    <a:bodyPr/>
                    <a:lstStyle/>
                    <a:p>
                      <a:pPr algn="ctr">
                        <a:buNone/>
                      </a:pPr>
                      <a:r>
                        <a:rPr lang="en-US" altLang="zh-CN"/>
                        <a:t>No</a:t>
                      </a:r>
                    </a:p>
                  </a:txBody>
                  <a:tcPr/>
                </a:tc>
                <a:tc>
                  <a:txBody>
                    <a:bodyPr/>
                    <a:lstStyle/>
                    <a:p>
                      <a:pPr algn="ctr">
                        <a:buNone/>
                      </a:pPr>
                      <a:r>
                        <a:rPr lang="en-US" altLang="zh-CN" b="1">
                          <a:solidFill>
                            <a:srgbClr val="FF0000"/>
                          </a:solidFill>
                        </a:rPr>
                        <a:t>Yes (1)</a:t>
                      </a:r>
                    </a:p>
                  </a:txBody>
                  <a:tcPr/>
                </a:tc>
                <a:extLst>
                  <a:ext uri="{0D108BD9-81ED-4DB2-BD59-A6C34878D82A}">
                    <a16:rowId xmlns:a16="http://schemas.microsoft.com/office/drawing/2014/main" val="10005"/>
                  </a:ext>
                </a:extLst>
              </a:tr>
            </a:tbl>
          </a:graphicData>
        </a:graphic>
      </p:graphicFrame>
      <p:sp>
        <p:nvSpPr>
          <p:cNvPr id="4" name="文本框 3"/>
          <p:cNvSpPr txBox="1"/>
          <p:nvPr/>
        </p:nvSpPr>
        <p:spPr>
          <a:xfrm>
            <a:off x="719455" y="4545330"/>
            <a:ext cx="10752455" cy="960120"/>
          </a:xfrm>
          <a:prstGeom prst="rect">
            <a:avLst/>
          </a:prstGeom>
          <a:noFill/>
          <a:ln w="28575">
            <a:solidFill>
              <a:schemeClr val="accent1">
                <a:lumMod val="50000"/>
              </a:schemeClr>
            </a:solidFill>
          </a:ln>
        </p:spPr>
        <p:txBody>
          <a:bodyPr wrap="square" rtlCol="0">
            <a:noAutofit/>
          </a:bodyPr>
          <a:lstStyle/>
          <a:p>
            <a:endParaRPr lang="zh-CN" altLang="en-US"/>
          </a:p>
        </p:txBody>
      </p:sp>
      <p:graphicFrame>
        <p:nvGraphicFramePr>
          <p:cNvPr id="5" name="表格 4"/>
          <p:cNvGraphicFramePr/>
          <p:nvPr>
            <p:custDataLst>
              <p:tags r:id="rId18"/>
            </p:custDataLst>
          </p:nvPr>
        </p:nvGraphicFramePr>
        <p:xfrm>
          <a:off x="1468755" y="4629785"/>
          <a:ext cx="9904730" cy="783590"/>
        </p:xfrm>
        <a:graphic>
          <a:graphicData uri="http://schemas.openxmlformats.org/drawingml/2006/table">
            <a:tbl>
              <a:tblPr firstRow="1" bandRow="1">
                <a:tableStyleId>{5C22544A-7EE6-4342-B048-85BDC9FD1C3A}</a:tableStyleId>
              </a:tblPr>
              <a:tblGrid>
                <a:gridCol w="1730375">
                  <a:extLst>
                    <a:ext uri="{9D8B030D-6E8A-4147-A177-3AD203B41FA5}">
                      <a16:colId xmlns:a16="http://schemas.microsoft.com/office/drawing/2014/main" val="20000"/>
                    </a:ext>
                  </a:extLst>
                </a:gridCol>
                <a:gridCol w="1362075">
                  <a:extLst>
                    <a:ext uri="{9D8B030D-6E8A-4147-A177-3AD203B41FA5}">
                      <a16:colId xmlns:a16="http://schemas.microsoft.com/office/drawing/2014/main" val="20001"/>
                    </a:ext>
                  </a:extLst>
                </a:gridCol>
                <a:gridCol w="1191895">
                  <a:extLst>
                    <a:ext uri="{9D8B030D-6E8A-4147-A177-3AD203B41FA5}">
                      <a16:colId xmlns:a16="http://schemas.microsoft.com/office/drawing/2014/main" val="20002"/>
                    </a:ext>
                  </a:extLst>
                </a:gridCol>
                <a:gridCol w="1022985">
                  <a:extLst>
                    <a:ext uri="{9D8B030D-6E8A-4147-A177-3AD203B41FA5}">
                      <a16:colId xmlns:a16="http://schemas.microsoft.com/office/drawing/2014/main" val="20003"/>
                    </a:ext>
                  </a:extLst>
                </a:gridCol>
                <a:gridCol w="1008380">
                  <a:extLst>
                    <a:ext uri="{9D8B030D-6E8A-4147-A177-3AD203B41FA5}">
                      <a16:colId xmlns:a16="http://schemas.microsoft.com/office/drawing/2014/main" val="20004"/>
                    </a:ext>
                  </a:extLst>
                </a:gridCol>
                <a:gridCol w="1104900">
                  <a:extLst>
                    <a:ext uri="{9D8B030D-6E8A-4147-A177-3AD203B41FA5}">
                      <a16:colId xmlns:a16="http://schemas.microsoft.com/office/drawing/2014/main" val="20005"/>
                    </a:ext>
                  </a:extLst>
                </a:gridCol>
                <a:gridCol w="2484120">
                  <a:extLst>
                    <a:ext uri="{9D8B030D-6E8A-4147-A177-3AD203B41FA5}">
                      <a16:colId xmlns:a16="http://schemas.microsoft.com/office/drawing/2014/main" val="20006"/>
                    </a:ext>
                  </a:extLst>
                </a:gridCol>
              </a:tblGrid>
              <a:tr h="391795">
                <a:tc>
                  <a:txBody>
                    <a:bodyPr/>
                    <a:lstStyle/>
                    <a:p>
                      <a:pPr algn="ctr">
                        <a:buNone/>
                      </a:pPr>
                      <a:r>
                        <a:rPr lang="en-US" altLang="zh-CN" sz="1800">
                          <a:sym typeface="+mn-ea"/>
                        </a:rPr>
                        <a:t>Name</a:t>
                      </a:r>
                      <a:endParaRPr lang="zh-CN" altLang="en-US"/>
                    </a:p>
                  </a:txBody>
                  <a:tcPr/>
                </a:tc>
                <a:tc>
                  <a:txBody>
                    <a:bodyPr/>
                    <a:lstStyle/>
                    <a:p>
                      <a:pPr algn="ctr">
                        <a:buNone/>
                      </a:pPr>
                      <a:r>
                        <a:rPr lang="en-US" altLang="zh-CN" sz="1400">
                          <a:sym typeface="+mn-ea"/>
                        </a:rPr>
                        <a:t>Temperature</a:t>
                      </a:r>
                    </a:p>
                  </a:txBody>
                  <a:tcPr/>
                </a:tc>
                <a:tc>
                  <a:txBody>
                    <a:bodyPr/>
                    <a:lstStyle/>
                    <a:p>
                      <a:pPr algn="ctr">
                        <a:buNone/>
                      </a:pPr>
                      <a:r>
                        <a:rPr lang="en-US" altLang="zh-CN" sz="1600">
                          <a:sym typeface="+mn-ea"/>
                        </a:rPr>
                        <a:t>vivipation</a:t>
                      </a:r>
                    </a:p>
                  </a:txBody>
                  <a:tcPr/>
                </a:tc>
                <a:tc>
                  <a:txBody>
                    <a:bodyPr/>
                    <a:lstStyle/>
                    <a:p>
                      <a:pPr algn="ctr">
                        <a:buNone/>
                      </a:pPr>
                      <a:r>
                        <a:rPr lang="en-US" altLang="zh-CN" sz="1800">
                          <a:sym typeface="+mn-ea"/>
                        </a:rPr>
                        <a:t>Aquatic</a:t>
                      </a:r>
                      <a:endParaRPr lang="zh-CN" altLang="en-US"/>
                    </a:p>
                  </a:txBody>
                  <a:tcPr/>
                </a:tc>
                <a:tc>
                  <a:txBody>
                    <a:bodyPr/>
                    <a:lstStyle/>
                    <a:p>
                      <a:pPr algn="ctr">
                        <a:buNone/>
                      </a:pPr>
                      <a:r>
                        <a:rPr lang="en-US" altLang="zh-CN" sz="1800">
                          <a:sym typeface="+mn-ea"/>
                        </a:rPr>
                        <a:t>Flight</a:t>
                      </a:r>
                      <a:endParaRPr lang="zh-CN" altLang="en-US"/>
                    </a:p>
                  </a:txBody>
                  <a:tcPr/>
                </a:tc>
                <a:tc>
                  <a:txBody>
                    <a:bodyPr/>
                    <a:lstStyle/>
                    <a:p>
                      <a:pPr algn="ctr">
                        <a:buNone/>
                      </a:pPr>
                      <a:r>
                        <a:rPr lang="zh-CN" altLang="en-US" sz="1600"/>
                        <a:t>Have legs</a:t>
                      </a:r>
                    </a:p>
                  </a:txBody>
                  <a:tcPr/>
                </a:tc>
                <a:tc>
                  <a:txBody>
                    <a:bodyPr/>
                    <a:lstStyle/>
                    <a:p>
                      <a:pPr>
                        <a:buNone/>
                      </a:pPr>
                      <a:r>
                        <a:rPr lang="en-US" altLang="zh-CN" sz="1600">
                          <a:solidFill>
                            <a:srgbClr val="FF0000"/>
                          </a:solidFill>
                          <a:highlight>
                            <a:srgbClr val="FFFF00"/>
                          </a:highlight>
                          <a:sym typeface="+mn-ea"/>
                        </a:rPr>
                        <a:t>Whether it is a mammal?</a:t>
                      </a:r>
                    </a:p>
                  </a:txBody>
                  <a:tcPr/>
                </a:tc>
                <a:extLst>
                  <a:ext uri="{0D108BD9-81ED-4DB2-BD59-A6C34878D82A}">
                    <a16:rowId xmlns:a16="http://schemas.microsoft.com/office/drawing/2014/main" val="10000"/>
                  </a:ext>
                </a:extLst>
              </a:tr>
              <a:tr h="391795">
                <a:tc>
                  <a:txBody>
                    <a:bodyPr/>
                    <a:lstStyle/>
                    <a:p>
                      <a:pPr algn="ctr">
                        <a:buNone/>
                      </a:pPr>
                      <a:r>
                        <a:rPr lang="en-US" altLang="zh-CN"/>
                        <a:t>Cat</a:t>
                      </a:r>
                    </a:p>
                  </a:txBody>
                  <a:tcPr/>
                </a:tc>
                <a:tc>
                  <a:txBody>
                    <a:bodyPr/>
                    <a:lstStyle/>
                    <a:p>
                      <a:pPr algn="ctr">
                        <a:buNone/>
                      </a:pPr>
                      <a:r>
                        <a:rPr lang="en-US" altLang="zh-CN" sz="1400">
                          <a:sym typeface="+mn-ea"/>
                        </a:rPr>
                        <a:t>homoiotherm</a:t>
                      </a:r>
                    </a:p>
                  </a:txBody>
                  <a:tcPr/>
                </a:tc>
                <a:tc>
                  <a:txBody>
                    <a:bodyPr/>
                    <a:lstStyle/>
                    <a:p>
                      <a:pPr algn="ctr">
                        <a:buNone/>
                      </a:pPr>
                      <a:r>
                        <a:rPr lang="en-US" altLang="zh-CN"/>
                        <a:t>Yes</a:t>
                      </a:r>
                    </a:p>
                  </a:txBody>
                  <a:tcPr/>
                </a:tc>
                <a:tc>
                  <a:txBody>
                    <a:bodyPr/>
                    <a:lstStyle/>
                    <a:p>
                      <a:pPr algn="ctr">
                        <a:buNone/>
                      </a:pPr>
                      <a:r>
                        <a:rPr lang="en-US" altLang="zh-CN"/>
                        <a:t>No</a:t>
                      </a:r>
                    </a:p>
                  </a:txBody>
                  <a:tcPr/>
                </a:tc>
                <a:tc>
                  <a:txBody>
                    <a:bodyPr/>
                    <a:lstStyle/>
                    <a:p>
                      <a:pPr algn="ctr">
                        <a:buNone/>
                      </a:pPr>
                      <a:r>
                        <a:rPr lang="en-US" altLang="zh-CN"/>
                        <a:t>No</a:t>
                      </a:r>
                    </a:p>
                  </a:txBody>
                  <a:tcPr/>
                </a:tc>
                <a:tc>
                  <a:txBody>
                    <a:bodyPr/>
                    <a:lstStyle/>
                    <a:p>
                      <a:pPr algn="ctr">
                        <a:buNone/>
                      </a:pPr>
                      <a:r>
                        <a:rPr lang="en-US" altLang="zh-CN"/>
                        <a:t>Yes</a:t>
                      </a:r>
                    </a:p>
                  </a:txBody>
                  <a:tcPr/>
                </a:tc>
                <a:tc>
                  <a:txBody>
                    <a:bodyPr/>
                    <a:lstStyle/>
                    <a:p>
                      <a:pPr algn="ctr">
                        <a:buNone/>
                      </a:pPr>
                      <a:r>
                        <a:rPr lang="en-US" altLang="zh-CN" b="1">
                          <a:solidFill>
                            <a:srgbClr val="FF0000"/>
                          </a:solidFill>
                        </a:rPr>
                        <a:t>?</a:t>
                      </a:r>
                    </a:p>
                  </a:txBody>
                  <a:tcPr/>
                </a:tc>
                <a:extLst>
                  <a:ext uri="{0D108BD9-81ED-4DB2-BD59-A6C34878D82A}">
                    <a16:rowId xmlns:a16="http://schemas.microsoft.com/office/drawing/2014/main" val="10001"/>
                  </a:ext>
                </a:extLst>
              </a:tr>
            </a:tbl>
          </a:graphicData>
        </a:graphic>
      </p:graphicFrame>
      <p:sp>
        <p:nvSpPr>
          <p:cNvPr id="6" name="文本框 5"/>
          <p:cNvSpPr txBox="1"/>
          <p:nvPr/>
        </p:nvSpPr>
        <p:spPr>
          <a:xfrm>
            <a:off x="845185" y="1979295"/>
            <a:ext cx="675005" cy="1947545"/>
          </a:xfrm>
          <a:prstGeom prst="rect">
            <a:avLst/>
          </a:prstGeom>
          <a:noFill/>
        </p:spPr>
        <p:txBody>
          <a:bodyPr vert="eaVert" wrap="square" rtlCol="0">
            <a:spAutoFit/>
          </a:bodyPr>
          <a:lstStyle/>
          <a:p>
            <a:r>
              <a:rPr lang="zh-CN" altLang="en-US" sz="3200" b="1">
                <a:solidFill>
                  <a:schemeClr val="accent2">
                    <a:lumMod val="75000"/>
                  </a:schemeClr>
                </a:solidFill>
              </a:rPr>
              <a:t>已有数据</a:t>
            </a:r>
          </a:p>
        </p:txBody>
      </p:sp>
      <p:sp>
        <p:nvSpPr>
          <p:cNvPr id="8" name="文本框 7"/>
          <p:cNvSpPr txBox="1"/>
          <p:nvPr/>
        </p:nvSpPr>
        <p:spPr>
          <a:xfrm>
            <a:off x="720090" y="4618990"/>
            <a:ext cx="814705" cy="829945"/>
          </a:xfrm>
          <a:prstGeom prst="rect">
            <a:avLst/>
          </a:prstGeom>
          <a:noFill/>
        </p:spPr>
        <p:txBody>
          <a:bodyPr wrap="square" rtlCol="0">
            <a:spAutoFit/>
          </a:bodyPr>
          <a:lstStyle/>
          <a:p>
            <a:r>
              <a:rPr lang="zh-CN" altLang="en-US" sz="2400" b="1">
                <a:solidFill>
                  <a:schemeClr val="accent2">
                    <a:lumMod val="75000"/>
                  </a:schemeClr>
                </a:solidFill>
              </a:rPr>
              <a:t>预测分类</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02.Code implementation of gradient descent algorithm </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 name="文本框 11"/>
          <p:cNvSpPr txBox="1"/>
          <p:nvPr>
            <p:custDataLst>
              <p:tags r:id="rId16"/>
            </p:custDataLst>
          </p:nvPr>
        </p:nvSpPr>
        <p:spPr>
          <a:xfrm>
            <a:off x="720090" y="657225"/>
            <a:ext cx="11110595" cy="368300"/>
          </a:xfrm>
          <a:prstGeom prst="rect">
            <a:avLst/>
          </a:prstGeom>
          <a:noFill/>
        </p:spPr>
        <p:txBody>
          <a:bodyPr wrap="square" rtlCol="0">
            <a:spAutoFit/>
          </a:bodyPr>
          <a:lstStyle/>
          <a:p>
            <a:r>
              <a:rPr lang="en-US" altLang="zh-CN" i="1">
                <a:solidFill>
                  <a:schemeClr val="tx2">
                    <a:lumMod val="25000"/>
                  </a:schemeClr>
                </a:solidFill>
              </a:rPr>
              <a:t>This section uses python code programming to show how to implement gradient descent algorithm in code.</a:t>
            </a:r>
          </a:p>
        </p:txBody>
      </p:sp>
      <p:sp>
        <p:nvSpPr>
          <p:cNvPr id="14" name="文本框 13"/>
          <p:cNvSpPr txBox="1"/>
          <p:nvPr>
            <p:custDataLst>
              <p:tags r:id="rId17"/>
            </p:custDataLst>
          </p:nvPr>
        </p:nvSpPr>
        <p:spPr>
          <a:xfrm>
            <a:off x="1777365" y="2299970"/>
            <a:ext cx="4064000" cy="368300"/>
          </a:xfrm>
          <a:prstGeom prst="rect">
            <a:avLst/>
          </a:prstGeom>
          <a:noFill/>
        </p:spPr>
        <p:txBody>
          <a:bodyPr wrap="square" rtlCol="0">
            <a:spAutoFit/>
          </a:bodyPr>
          <a:lstStyle/>
          <a:p>
            <a:endParaRPr lang="zh-CN" altLang="en-US"/>
          </a:p>
        </p:txBody>
      </p:sp>
      <p:pic>
        <p:nvPicPr>
          <p:cNvPr id="5" name="图片 4"/>
          <p:cNvPicPr>
            <a:picLocks noChangeAspect="1"/>
          </p:cNvPicPr>
          <p:nvPr/>
        </p:nvPicPr>
        <p:blipFill>
          <a:blip r:embed="rId23"/>
          <a:stretch>
            <a:fillRect/>
          </a:stretch>
        </p:blipFill>
        <p:spPr>
          <a:xfrm>
            <a:off x="1513840" y="1176655"/>
            <a:ext cx="9370695" cy="5257800"/>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Logistic regression example</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文本框 13"/>
          <p:cNvSpPr txBox="1"/>
          <p:nvPr>
            <p:custDataLst>
              <p:tags r:id="rId16"/>
            </p:custDataLst>
          </p:nvPr>
        </p:nvSpPr>
        <p:spPr>
          <a:xfrm>
            <a:off x="1777365" y="229997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1270635" y="927100"/>
            <a:ext cx="1284605" cy="398780"/>
          </a:xfrm>
          <a:prstGeom prst="rect">
            <a:avLst/>
          </a:prstGeom>
          <a:noFill/>
        </p:spPr>
        <p:txBody>
          <a:bodyPr wrap="square" rtlCol="0">
            <a:spAutoFit/>
          </a:bodyPr>
          <a:lstStyle/>
          <a:p>
            <a:r>
              <a:rPr lang="zh-CN" altLang="en-US" sz="2000" b="1">
                <a:highlight>
                  <a:srgbClr val="FFFF00"/>
                </a:highlight>
              </a:rPr>
              <a:t>problem</a:t>
            </a:r>
          </a:p>
        </p:txBody>
      </p:sp>
      <p:sp>
        <p:nvSpPr>
          <p:cNvPr id="4" name="文本框 3"/>
          <p:cNvSpPr txBox="1"/>
          <p:nvPr/>
        </p:nvSpPr>
        <p:spPr>
          <a:xfrm>
            <a:off x="1043305" y="1334135"/>
            <a:ext cx="9736455" cy="1014730"/>
          </a:xfrm>
          <a:prstGeom prst="rect">
            <a:avLst/>
          </a:prstGeom>
          <a:noFill/>
        </p:spPr>
        <p:txBody>
          <a:bodyPr wrap="square" rtlCol="0">
            <a:spAutoFit/>
          </a:bodyPr>
          <a:lstStyle/>
          <a:p>
            <a:r>
              <a:rPr lang="en-US" altLang="zh-CN" sz="2000"/>
              <a:t>   </a:t>
            </a:r>
            <a:r>
              <a:rPr lang="zh-CN" altLang="en-US" sz="2000"/>
              <a:t>150 breast cancer data sets were collected: four features and breast cancer categories. Now we need to be able to train a logistic regression through the data to predict whether breast cancer is benign or malignant.</a:t>
            </a:r>
          </a:p>
        </p:txBody>
      </p:sp>
      <p:pic>
        <p:nvPicPr>
          <p:cNvPr id="5" name="图片 4"/>
          <p:cNvPicPr>
            <a:picLocks noChangeAspect="1"/>
          </p:cNvPicPr>
          <p:nvPr/>
        </p:nvPicPr>
        <p:blipFill>
          <a:blip r:embed="rId22"/>
          <a:stretch>
            <a:fillRect/>
          </a:stretch>
        </p:blipFill>
        <p:spPr>
          <a:xfrm>
            <a:off x="1270635" y="2416175"/>
            <a:ext cx="8187690" cy="3080385"/>
          </a:xfrm>
          <a:prstGeom prst="rect">
            <a:avLst/>
          </a:prstGeom>
        </p:spPr>
      </p:pic>
      <p:sp>
        <p:nvSpPr>
          <p:cNvPr id="6" name="文本框 5"/>
          <p:cNvSpPr txBox="1"/>
          <p:nvPr/>
        </p:nvSpPr>
        <p:spPr>
          <a:xfrm>
            <a:off x="1864995" y="5513070"/>
            <a:ext cx="8833485" cy="706755"/>
          </a:xfrm>
          <a:prstGeom prst="rect">
            <a:avLst/>
          </a:prstGeom>
          <a:noFill/>
        </p:spPr>
        <p:txBody>
          <a:bodyPr wrap="square" rtlCol="0">
            <a:spAutoFit/>
          </a:bodyPr>
          <a:lstStyle/>
          <a:p>
            <a:r>
              <a:rPr lang="zh-CN" altLang="en-US" sz="2000" b="1"/>
              <a:t>Features: </a:t>
            </a:r>
            <a:r>
              <a:rPr lang="zh-CN" altLang="en-US" sz="2000"/>
              <a:t>average smoothness, average compactness, average concave, average concave points, </a:t>
            </a:r>
            <a:r>
              <a:rPr lang="en-US" altLang="zh-CN" sz="2000"/>
              <a:t>  </a:t>
            </a:r>
            <a:r>
              <a:rPr lang="zh-CN" altLang="en-US" sz="2000" b="1"/>
              <a:t>category: </a:t>
            </a:r>
            <a:r>
              <a:rPr lang="zh-CN" altLang="en-US" sz="2000"/>
              <a:t>0-malignant, 1-benign</a:t>
            </a:r>
            <a:r>
              <a:rPr lang="en-US" altLang="zh-CN" sz="2000"/>
              <a:t>.</a:t>
            </a:r>
          </a:p>
        </p:txBody>
      </p:sp>
      <p:sp>
        <p:nvSpPr>
          <p:cNvPr id="9" name="文本框 8"/>
          <p:cNvSpPr txBox="1"/>
          <p:nvPr/>
        </p:nvSpPr>
        <p:spPr>
          <a:xfrm>
            <a:off x="9693275" y="2937510"/>
            <a:ext cx="2003425" cy="1630045"/>
          </a:xfrm>
          <a:prstGeom prst="rect">
            <a:avLst/>
          </a:prstGeom>
          <a:noFill/>
        </p:spPr>
        <p:txBody>
          <a:bodyPr wrap="square" rtlCol="0">
            <a:spAutoFit/>
          </a:bodyPr>
          <a:lstStyle/>
          <a:p>
            <a:r>
              <a:rPr lang="zh-CN" altLang="en-US" sz="2000" b="1">
                <a:solidFill>
                  <a:schemeClr val="accent3">
                    <a:lumMod val="75000"/>
                  </a:schemeClr>
                </a:solidFill>
              </a:rPr>
              <a:t>Note:</a:t>
            </a:r>
            <a:r>
              <a:rPr lang="zh-CN" altLang="en-US" sz="2000"/>
              <a:t> The above data is the data of breast_cancer in sklearn</a:t>
            </a:r>
            <a:r>
              <a:rPr lang="en-US" altLang="zh-CN" sz="2000"/>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14070" y="1090295"/>
            <a:ext cx="4803140" cy="76136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Modeling thinking</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文本框 13"/>
          <p:cNvSpPr txBox="1"/>
          <p:nvPr>
            <p:custDataLst>
              <p:tags r:id="rId16"/>
            </p:custDataLst>
          </p:nvPr>
        </p:nvSpPr>
        <p:spPr>
          <a:xfrm>
            <a:off x="1777365" y="2299970"/>
            <a:ext cx="4064000" cy="368300"/>
          </a:xfrm>
          <a:prstGeom prst="rect">
            <a:avLst/>
          </a:prstGeom>
          <a:noFill/>
        </p:spPr>
        <p:txBody>
          <a:bodyPr wrap="square" rtlCol="0">
            <a:spAutoFit/>
          </a:bodyPr>
          <a:lstStyle/>
          <a:p>
            <a:endParaRPr lang="zh-CN" altLang="en-US"/>
          </a:p>
        </p:txBody>
      </p:sp>
      <p:pic>
        <p:nvPicPr>
          <p:cNvPr id="2" name="图片 1"/>
          <p:cNvPicPr>
            <a:picLocks noChangeAspect="1"/>
          </p:cNvPicPr>
          <p:nvPr/>
        </p:nvPicPr>
        <p:blipFill>
          <a:blip r:embed="rId22"/>
          <a:stretch>
            <a:fillRect/>
          </a:stretch>
        </p:blipFill>
        <p:spPr>
          <a:xfrm>
            <a:off x="5802630" y="657860"/>
            <a:ext cx="6375400" cy="3788410"/>
          </a:xfrm>
          <a:prstGeom prst="rect">
            <a:avLst/>
          </a:prstGeom>
        </p:spPr>
      </p:pic>
      <p:pic>
        <p:nvPicPr>
          <p:cNvPr id="8" name="图片 7"/>
          <p:cNvPicPr>
            <a:picLocks noChangeAspect="1"/>
          </p:cNvPicPr>
          <p:nvPr/>
        </p:nvPicPr>
        <p:blipFill>
          <a:blip r:embed="rId23"/>
          <a:stretch>
            <a:fillRect/>
          </a:stretch>
        </p:blipFill>
        <p:spPr>
          <a:xfrm>
            <a:off x="0" y="3116580"/>
            <a:ext cx="7315835" cy="3300095"/>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01, write your own code to solve</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文本框 13"/>
          <p:cNvSpPr txBox="1"/>
          <p:nvPr>
            <p:custDataLst>
              <p:tags r:id="rId16"/>
            </p:custDataLst>
          </p:nvPr>
        </p:nvSpPr>
        <p:spPr>
          <a:xfrm>
            <a:off x="861695" y="1129665"/>
            <a:ext cx="4064000" cy="398780"/>
          </a:xfrm>
          <a:prstGeom prst="rect">
            <a:avLst/>
          </a:prstGeom>
          <a:noFill/>
        </p:spPr>
        <p:txBody>
          <a:bodyPr wrap="square" rtlCol="0">
            <a:spAutoFit/>
          </a:bodyPr>
          <a:lstStyle/>
          <a:p>
            <a:r>
              <a:rPr lang="zh-CN" altLang="en-US" sz="2000" b="1">
                <a:highlight>
                  <a:srgbClr val="FFFF00"/>
                </a:highlight>
              </a:rPr>
              <a:t>The python code is as follows:</a:t>
            </a:r>
          </a:p>
        </p:txBody>
      </p:sp>
      <p:sp>
        <p:nvSpPr>
          <p:cNvPr id="2" name="文本框 1"/>
          <p:cNvSpPr txBox="1"/>
          <p:nvPr/>
        </p:nvSpPr>
        <p:spPr>
          <a:xfrm>
            <a:off x="861695" y="657225"/>
            <a:ext cx="8758555" cy="368300"/>
          </a:xfrm>
          <a:prstGeom prst="rect">
            <a:avLst/>
          </a:prstGeom>
          <a:noFill/>
        </p:spPr>
        <p:txBody>
          <a:bodyPr wrap="square" rtlCol="0">
            <a:spAutoFit/>
          </a:bodyPr>
          <a:lstStyle/>
          <a:p>
            <a:r>
              <a:rPr lang="zh-CN" altLang="en-US" i="1">
                <a:solidFill>
                  <a:schemeClr val="accent3">
                    <a:lumMod val="75000"/>
                  </a:schemeClr>
                </a:solidFill>
              </a:rPr>
              <a:t>The gradient descent method is used to solve the loss function of logistic regression</a:t>
            </a:r>
            <a:r>
              <a:rPr lang="en-US" altLang="zh-CN" i="1">
                <a:solidFill>
                  <a:schemeClr val="accent3">
                    <a:lumMod val="75000"/>
                  </a:schemeClr>
                </a:solidFill>
              </a:rPr>
              <a:t>.</a:t>
            </a:r>
          </a:p>
        </p:txBody>
      </p:sp>
      <p:pic>
        <p:nvPicPr>
          <p:cNvPr id="10" name="图片 9"/>
          <p:cNvPicPr>
            <a:picLocks noChangeAspect="1"/>
          </p:cNvPicPr>
          <p:nvPr/>
        </p:nvPicPr>
        <p:blipFill>
          <a:blip r:embed="rId22"/>
          <a:stretch>
            <a:fillRect/>
          </a:stretch>
        </p:blipFill>
        <p:spPr>
          <a:xfrm>
            <a:off x="1520190" y="1556385"/>
            <a:ext cx="9130665" cy="4230370"/>
          </a:xfrm>
          <a:prstGeom prst="rect">
            <a:avLst/>
          </a:prstGeom>
        </p:spPr>
      </p:pic>
      <p:sp>
        <p:nvSpPr>
          <p:cNvPr id="11" name="文本框 10"/>
          <p:cNvSpPr txBox="1"/>
          <p:nvPr/>
        </p:nvSpPr>
        <p:spPr>
          <a:xfrm>
            <a:off x="1676400" y="5917565"/>
            <a:ext cx="9795510" cy="368300"/>
          </a:xfrm>
          <a:prstGeom prst="rect">
            <a:avLst/>
          </a:prstGeom>
          <a:noFill/>
        </p:spPr>
        <p:txBody>
          <a:bodyPr wrap="square" rtlCol="0">
            <a:spAutoFit/>
          </a:bodyPr>
          <a:lstStyle/>
          <a:p>
            <a:r>
              <a:rPr lang="zh-CN" altLang="en-US"/>
              <a:t> Parameter W：[  7.16215375  14.98708501 -16.84689114 -73.92486786   3.38331608]</a:t>
            </a:r>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0</a:t>
            </a: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2</a:t>
            </a: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,Call sklearn to solve</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文本框 13"/>
          <p:cNvSpPr txBox="1"/>
          <p:nvPr>
            <p:custDataLst>
              <p:tags r:id="rId16"/>
            </p:custDataLst>
          </p:nvPr>
        </p:nvSpPr>
        <p:spPr>
          <a:xfrm>
            <a:off x="861695" y="1025525"/>
            <a:ext cx="11131550" cy="398780"/>
          </a:xfrm>
          <a:prstGeom prst="rect">
            <a:avLst/>
          </a:prstGeom>
          <a:noFill/>
        </p:spPr>
        <p:txBody>
          <a:bodyPr wrap="square" rtlCol="0">
            <a:spAutoFit/>
          </a:bodyPr>
          <a:lstStyle/>
          <a:p>
            <a:r>
              <a:rPr lang="zh-CN" altLang="en-US" sz="2000" b="1">
                <a:highlight>
                  <a:srgbClr val="FFFF00"/>
                </a:highlight>
              </a:rPr>
              <a:t>Here is the code that calls the solution of the sklearn package:</a:t>
            </a:r>
          </a:p>
        </p:txBody>
      </p:sp>
      <p:sp>
        <p:nvSpPr>
          <p:cNvPr id="2" name="文本框 1"/>
          <p:cNvSpPr txBox="1"/>
          <p:nvPr/>
        </p:nvSpPr>
        <p:spPr>
          <a:xfrm>
            <a:off x="861695" y="657225"/>
            <a:ext cx="8758555" cy="368300"/>
          </a:xfrm>
          <a:prstGeom prst="rect">
            <a:avLst/>
          </a:prstGeom>
          <a:noFill/>
        </p:spPr>
        <p:txBody>
          <a:bodyPr wrap="square" rtlCol="0">
            <a:spAutoFit/>
          </a:bodyPr>
          <a:lstStyle/>
          <a:p>
            <a:r>
              <a:rPr lang="en-US" altLang="zh-CN" i="1">
                <a:solidFill>
                  <a:schemeClr val="accent3">
                    <a:lumMod val="75000"/>
                  </a:schemeClr>
                </a:solidFill>
              </a:rPr>
              <a:t>In practice, we usually go straight to the packet solution.</a:t>
            </a:r>
          </a:p>
        </p:txBody>
      </p:sp>
      <p:sp>
        <p:nvSpPr>
          <p:cNvPr id="11" name="文本框 10"/>
          <p:cNvSpPr txBox="1"/>
          <p:nvPr/>
        </p:nvSpPr>
        <p:spPr>
          <a:xfrm>
            <a:off x="1676400" y="5753735"/>
            <a:ext cx="9795510" cy="645160"/>
          </a:xfrm>
          <a:prstGeom prst="rect">
            <a:avLst/>
          </a:prstGeom>
          <a:noFill/>
        </p:spPr>
        <p:txBody>
          <a:bodyPr wrap="square" rtlCol="0">
            <a:spAutoFit/>
          </a:bodyPr>
          <a:lstStyle/>
          <a:p>
            <a:r>
              <a:rPr lang="zh-CN" altLang="en-US"/>
              <a:t>Model parameters:</a:t>
            </a:r>
            <a:r>
              <a:rPr lang="en-US" altLang="zh-CN"/>
              <a:t> </a:t>
            </a:r>
            <a:r>
              <a:rPr lang="zh-CN" altLang="en-US"/>
              <a:t>[[-0.53024026 -3.48636783 -6.89132654 -4.37965412]]</a:t>
            </a:r>
          </a:p>
          <a:p>
            <a:r>
              <a:rPr lang="zh-CN" altLang="en-US"/>
              <a:t>Model threshold</a:t>
            </a:r>
            <a:r>
              <a:rPr lang="en-US" altLang="zh-CN"/>
              <a:t>: [1.80112869]   </a:t>
            </a:r>
          </a:p>
        </p:txBody>
      </p:sp>
      <p:pic>
        <p:nvPicPr>
          <p:cNvPr id="3" name="图片 2"/>
          <p:cNvPicPr>
            <a:picLocks noChangeAspect="1"/>
          </p:cNvPicPr>
          <p:nvPr/>
        </p:nvPicPr>
        <p:blipFill>
          <a:blip r:embed="rId22"/>
          <a:stretch>
            <a:fillRect/>
          </a:stretch>
        </p:blipFill>
        <p:spPr>
          <a:xfrm>
            <a:off x="861695" y="1487805"/>
            <a:ext cx="9280525" cy="4194810"/>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The final model result</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61695" y="657225"/>
            <a:ext cx="8758555" cy="368300"/>
          </a:xfrm>
          <a:prstGeom prst="rect">
            <a:avLst/>
          </a:prstGeom>
          <a:noFill/>
        </p:spPr>
        <p:txBody>
          <a:bodyPr wrap="square" rtlCol="0">
            <a:spAutoFit/>
          </a:bodyPr>
          <a:lstStyle/>
          <a:p>
            <a:r>
              <a:rPr lang="en-US" altLang="zh-CN" i="1">
                <a:solidFill>
                  <a:schemeClr val="accent3">
                    <a:lumMod val="75000"/>
                  </a:schemeClr>
                </a:solidFill>
              </a:rPr>
              <a:t>In practice, we usually go straight to the packet solution.</a:t>
            </a:r>
          </a:p>
        </p:txBody>
      </p:sp>
      <p:pic>
        <p:nvPicPr>
          <p:cNvPr id="4" name="图片 3"/>
          <p:cNvPicPr>
            <a:picLocks noChangeAspect="1"/>
          </p:cNvPicPr>
          <p:nvPr/>
        </p:nvPicPr>
        <p:blipFill>
          <a:blip r:embed="rId21"/>
          <a:stretch>
            <a:fillRect/>
          </a:stretch>
        </p:blipFill>
        <p:spPr>
          <a:xfrm>
            <a:off x="952500" y="1299845"/>
            <a:ext cx="10287000" cy="4257675"/>
          </a:xfrm>
          <a:prstGeom prst="rect">
            <a:avLst/>
          </a:prstGeom>
        </p:spPr>
      </p:pic>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0</a:t>
            </a:r>
            <a:r>
              <a:rPr kumimoji="1" lang="en-US" altLang="zh-CN"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3</a:t>
            </a: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,Test the model effect</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0" y="657225"/>
            <a:ext cx="12178030" cy="368300"/>
          </a:xfrm>
          <a:prstGeom prst="rect">
            <a:avLst/>
          </a:prstGeom>
          <a:noFill/>
        </p:spPr>
        <p:txBody>
          <a:bodyPr wrap="square" rtlCol="0">
            <a:spAutoFit/>
          </a:bodyPr>
          <a:lstStyle/>
          <a:p>
            <a:r>
              <a:rPr lang="en-US" altLang="zh-CN" i="1">
                <a:solidFill>
                  <a:schemeClr val="accent3">
                    <a:lumMod val="75000"/>
                  </a:schemeClr>
                </a:solidFill>
              </a:rPr>
              <a:t>    In this section, a distribution diagram is drawn to test whether the model is distinguishable for two types of samples.</a:t>
            </a:r>
          </a:p>
        </p:txBody>
      </p:sp>
      <p:sp>
        <p:nvSpPr>
          <p:cNvPr id="5" name="文本框 4"/>
          <p:cNvSpPr txBox="1"/>
          <p:nvPr/>
        </p:nvSpPr>
        <p:spPr>
          <a:xfrm>
            <a:off x="1325880" y="1496060"/>
            <a:ext cx="4064000" cy="398780"/>
          </a:xfrm>
          <a:prstGeom prst="rect">
            <a:avLst/>
          </a:prstGeom>
          <a:noFill/>
        </p:spPr>
        <p:txBody>
          <a:bodyPr wrap="square" rtlCol="0">
            <a:spAutoFit/>
          </a:bodyPr>
          <a:lstStyle/>
          <a:p>
            <a:r>
              <a:rPr lang="zh-CN" altLang="en-US" sz="2000" b="1">
                <a:highlight>
                  <a:srgbClr val="FFFF00"/>
                </a:highlight>
              </a:rPr>
              <a:t>Model effect test</a:t>
            </a:r>
          </a:p>
        </p:txBody>
      </p:sp>
      <p:sp>
        <p:nvSpPr>
          <p:cNvPr id="6" name="文本框 5"/>
          <p:cNvSpPr txBox="1"/>
          <p:nvPr/>
        </p:nvSpPr>
        <p:spPr>
          <a:xfrm>
            <a:off x="1203325" y="2080895"/>
            <a:ext cx="8758555" cy="368300"/>
          </a:xfrm>
          <a:prstGeom prst="rect">
            <a:avLst/>
          </a:prstGeom>
          <a:noFill/>
        </p:spPr>
        <p:txBody>
          <a:bodyPr wrap="square" rtlCol="0">
            <a:spAutoFit/>
          </a:bodyPr>
          <a:lstStyle/>
          <a:p>
            <a:r>
              <a:rPr lang="zh-CN" altLang="en-US"/>
              <a:t>We draw the 0,1 label distribution of each p-value segment in the training sample:</a:t>
            </a:r>
          </a:p>
        </p:txBody>
      </p:sp>
      <p:pic>
        <p:nvPicPr>
          <p:cNvPr id="8" name="图片 7"/>
          <p:cNvPicPr>
            <a:picLocks noChangeAspect="1"/>
          </p:cNvPicPr>
          <p:nvPr/>
        </p:nvPicPr>
        <p:blipFill>
          <a:blip r:embed="rId21"/>
          <a:stretch>
            <a:fillRect/>
          </a:stretch>
        </p:blipFill>
        <p:spPr>
          <a:xfrm>
            <a:off x="2367915" y="2635250"/>
            <a:ext cx="5463540" cy="2906395"/>
          </a:xfrm>
          <a:prstGeom prst="rect">
            <a:avLst/>
          </a:prstGeom>
        </p:spPr>
      </p:pic>
      <p:sp>
        <p:nvSpPr>
          <p:cNvPr id="9" name="云形标注 8"/>
          <p:cNvSpPr/>
          <p:nvPr/>
        </p:nvSpPr>
        <p:spPr>
          <a:xfrm rot="540000">
            <a:off x="7548245" y="763905"/>
            <a:ext cx="4444365" cy="2856865"/>
          </a:xfrm>
          <a:prstGeom prst="cloudCallout">
            <a:avLst>
              <a:gd name="adj1" fmla="val -53385"/>
              <a:gd name="adj2" fmla="val 694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t>   </a:t>
            </a:r>
            <a:r>
              <a:rPr lang="zh-CN" altLang="en-US"/>
              <a:t>As you can see from the graph, the higher the p value, the more of them belong to category 1</a:t>
            </a:r>
            <a:r>
              <a:rPr lang="en-US" altLang="zh-CN"/>
              <a:t>.</a:t>
            </a:r>
            <a:endParaRPr lang="zh-CN" altLang="en-US"/>
          </a:p>
          <a:p>
            <a:pPr algn="l"/>
            <a:r>
              <a:rPr lang="zh-CN" altLang="en-US"/>
              <a:t>This shows that the model has a good degree of differentiation </a:t>
            </a:r>
            <a:r>
              <a:rPr lang="en-US" altLang="zh-CN"/>
              <a:t>    </a:t>
            </a:r>
            <a:r>
              <a:rPr lang="zh-CN" altLang="en-US"/>
              <a:t>between samples</a:t>
            </a:r>
            <a:r>
              <a:rPr lang="en-US" altLang="zh-CN"/>
              <a:t>.</a:t>
            </a:r>
          </a:p>
        </p:txBody>
      </p:sp>
      <p:sp>
        <p:nvSpPr>
          <p:cNvPr id="10" name="文本框 9"/>
          <p:cNvSpPr txBox="1"/>
          <p:nvPr/>
        </p:nvSpPr>
        <p:spPr>
          <a:xfrm>
            <a:off x="1970405" y="5710555"/>
            <a:ext cx="9116695" cy="706755"/>
          </a:xfrm>
          <a:prstGeom prst="rect">
            <a:avLst/>
          </a:prstGeom>
          <a:noFill/>
        </p:spPr>
        <p:txBody>
          <a:bodyPr wrap="square" rtlCol="0" anchor="t">
            <a:spAutoFit/>
          </a:bodyPr>
          <a:lstStyle/>
          <a:p>
            <a:r>
              <a:rPr lang="zh-CN" altLang="en-US" sz="2000" b="1">
                <a:solidFill>
                  <a:srgbClr val="FF0000"/>
                </a:solidFill>
              </a:rPr>
              <a:t>Note:</a:t>
            </a:r>
            <a:r>
              <a:rPr lang="zh-CN" altLang="en-US" sz="2000"/>
              <a:t> Logistic regression generally uses AUC or KS as the model evaluation index, which is not expanded here for simplification</a:t>
            </a:r>
            <a:r>
              <a:rPr lang="en-US" altLang="zh-CN" sz="2000"/>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14705" y="1657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rgbClr val="C00000"/>
                </a:solidFill>
                <a:latin typeface="宋体" panose="02010600030101010101" pitchFamily="2" charset="-122"/>
                <a:ea typeface="宋体" panose="02010600030101010101" pitchFamily="2" charset="-122"/>
                <a:cs typeface="+mn-ea"/>
                <a:sym typeface="Arial" panose="020B0604020202020204" pitchFamily="34" charset="0"/>
              </a:rPr>
              <a:t>※※※</a:t>
            </a:r>
            <a:r>
              <a:rPr kumimoji="1" lang="zh-CN" altLang="en-US" sz="3200" b="1" spc="300">
                <a:solidFill>
                  <a:srgbClr val="FF0000"/>
                </a:solidFill>
                <a:latin typeface="宋体" panose="02010600030101010101" pitchFamily="2" charset="-122"/>
                <a:ea typeface="宋体" panose="02010600030101010101" pitchFamily="2" charset="-122"/>
                <a:cs typeface="+mn-ea"/>
                <a:sym typeface="Arial" panose="020B0604020202020204" pitchFamily="34" charset="0"/>
              </a:rPr>
              <a:t>Logistic regression is important</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3" name="图片 2"/>
          <p:cNvPicPr>
            <a:picLocks noChangeAspect="1"/>
          </p:cNvPicPr>
          <p:nvPr/>
        </p:nvPicPr>
        <p:blipFill>
          <a:blip r:embed="rId21"/>
          <a:stretch>
            <a:fillRect/>
          </a:stretch>
        </p:blipFill>
        <p:spPr>
          <a:xfrm>
            <a:off x="1602105" y="1299210"/>
            <a:ext cx="5312410" cy="4660265"/>
          </a:xfrm>
          <a:prstGeom prst="rect">
            <a:avLst/>
          </a:prstGeom>
        </p:spPr>
      </p:pic>
      <p:pic>
        <p:nvPicPr>
          <p:cNvPr id="4" name="图片 3"/>
          <p:cNvPicPr>
            <a:picLocks noChangeAspect="1"/>
          </p:cNvPicPr>
          <p:nvPr/>
        </p:nvPicPr>
        <p:blipFill>
          <a:blip r:embed="rId22"/>
          <a:stretch>
            <a:fillRect/>
          </a:stretch>
        </p:blipFill>
        <p:spPr>
          <a:xfrm>
            <a:off x="7049770" y="2453640"/>
            <a:ext cx="4942840" cy="2643505"/>
          </a:xfrm>
          <a:prstGeom prst="rect">
            <a:avLst/>
          </a:prstGeom>
        </p:spPr>
      </p:pic>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summary</a:t>
            </a: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(Principles of logistic regression model)</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455930" y="657225"/>
            <a:ext cx="11260455" cy="645160"/>
          </a:xfrm>
          <a:prstGeom prst="rect">
            <a:avLst/>
          </a:prstGeom>
          <a:noFill/>
        </p:spPr>
        <p:txBody>
          <a:bodyPr wrap="square" rtlCol="0">
            <a:spAutoFit/>
          </a:bodyPr>
          <a:lstStyle/>
          <a:p>
            <a:r>
              <a:rPr lang="zh-CN" altLang="en-US" i="1">
                <a:solidFill>
                  <a:schemeClr val="accent3">
                    <a:lumMod val="75000"/>
                  </a:schemeClr>
                </a:solidFill>
              </a:rPr>
              <a:t>This section reviews and summarizes the three components of logistic regression model: expression, loss function, and solution algorithm</a:t>
            </a:r>
            <a:r>
              <a:rPr lang="en-US" altLang="zh-CN" i="1">
                <a:solidFill>
                  <a:schemeClr val="accent3">
                    <a:lumMod val="75000"/>
                  </a:schemeClr>
                </a:solidFill>
              </a:rPr>
              <a:t>.</a:t>
            </a:r>
          </a:p>
        </p:txBody>
      </p:sp>
      <p:sp>
        <p:nvSpPr>
          <p:cNvPr id="4" name="文本框 3"/>
          <p:cNvSpPr txBox="1"/>
          <p:nvPr/>
        </p:nvSpPr>
        <p:spPr>
          <a:xfrm>
            <a:off x="1122045" y="1454785"/>
            <a:ext cx="8472805" cy="398780"/>
          </a:xfrm>
          <a:prstGeom prst="rect">
            <a:avLst/>
          </a:prstGeom>
          <a:noFill/>
        </p:spPr>
        <p:txBody>
          <a:bodyPr wrap="square" rtlCol="0">
            <a:spAutoFit/>
          </a:bodyPr>
          <a:lstStyle/>
          <a:p>
            <a:r>
              <a:rPr lang="zh-CN" altLang="en-US" sz="2000" b="1">
                <a:highlight>
                  <a:srgbClr val="FFFF00"/>
                </a:highlight>
              </a:rPr>
              <a:t>Three component review of logistic regression model</a:t>
            </a:r>
          </a:p>
        </p:txBody>
      </p:sp>
      <p:pic>
        <p:nvPicPr>
          <p:cNvPr id="11" name="图片 10"/>
          <p:cNvPicPr>
            <a:picLocks noChangeAspect="1"/>
          </p:cNvPicPr>
          <p:nvPr/>
        </p:nvPicPr>
        <p:blipFill>
          <a:blip r:embed="rId21"/>
          <a:stretch>
            <a:fillRect/>
          </a:stretch>
        </p:blipFill>
        <p:spPr>
          <a:xfrm>
            <a:off x="2520315" y="1965325"/>
            <a:ext cx="6098540" cy="4458335"/>
          </a:xfrm>
          <a:prstGeom prst="rect">
            <a:avLst/>
          </a:prstGeom>
        </p:spPr>
      </p:pic>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summary</a:t>
            </a: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(Principles of logistic regression model)</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455930" y="657225"/>
            <a:ext cx="11260455" cy="645160"/>
          </a:xfrm>
          <a:prstGeom prst="rect">
            <a:avLst/>
          </a:prstGeom>
          <a:noFill/>
        </p:spPr>
        <p:txBody>
          <a:bodyPr wrap="square" rtlCol="0">
            <a:spAutoFit/>
          </a:bodyPr>
          <a:lstStyle/>
          <a:p>
            <a:r>
              <a:rPr lang="zh-CN" altLang="en-US" i="1">
                <a:solidFill>
                  <a:schemeClr val="accent3">
                    <a:lumMod val="75000"/>
                  </a:schemeClr>
                </a:solidFill>
              </a:rPr>
              <a:t>This section reviews and summarizes the three components of logistic regression model: expression, loss function, and solution algorithm</a:t>
            </a:r>
            <a:r>
              <a:rPr lang="en-US" altLang="zh-CN" i="1">
                <a:solidFill>
                  <a:schemeClr val="accent3">
                    <a:lumMod val="75000"/>
                  </a:schemeClr>
                </a:solidFill>
              </a:rPr>
              <a:t>.</a:t>
            </a:r>
          </a:p>
        </p:txBody>
      </p:sp>
      <p:sp>
        <p:nvSpPr>
          <p:cNvPr id="4" name="文本框 3"/>
          <p:cNvSpPr txBox="1"/>
          <p:nvPr/>
        </p:nvSpPr>
        <p:spPr>
          <a:xfrm>
            <a:off x="1040130" y="1853565"/>
            <a:ext cx="8472805" cy="398780"/>
          </a:xfrm>
          <a:prstGeom prst="rect">
            <a:avLst/>
          </a:prstGeom>
          <a:noFill/>
        </p:spPr>
        <p:txBody>
          <a:bodyPr wrap="square" rtlCol="0">
            <a:spAutoFit/>
          </a:bodyPr>
          <a:lstStyle/>
          <a:p>
            <a:r>
              <a:rPr lang="zh-CN" altLang="en-US" sz="2000" b="1">
                <a:highlight>
                  <a:srgbClr val="FFFF00"/>
                </a:highlight>
              </a:rPr>
              <a:t>Three component review of logistic regression model</a:t>
            </a:r>
          </a:p>
        </p:txBody>
      </p:sp>
      <p:pic>
        <p:nvPicPr>
          <p:cNvPr id="6" name="图片 5"/>
          <p:cNvPicPr>
            <a:picLocks noChangeAspect="1"/>
          </p:cNvPicPr>
          <p:nvPr/>
        </p:nvPicPr>
        <p:blipFill>
          <a:blip r:embed="rId21"/>
          <a:stretch>
            <a:fillRect/>
          </a:stretch>
        </p:blipFill>
        <p:spPr>
          <a:xfrm>
            <a:off x="503555" y="2492375"/>
            <a:ext cx="10287000" cy="1419225"/>
          </a:xfrm>
          <a:prstGeom prst="rect">
            <a:avLst/>
          </a:prstGeom>
        </p:spPr>
      </p:pic>
      <p:sp>
        <p:nvSpPr>
          <p:cNvPr id="8" name="文本框 7"/>
          <p:cNvSpPr txBox="1"/>
          <p:nvPr/>
        </p:nvSpPr>
        <p:spPr>
          <a:xfrm>
            <a:off x="1252220" y="4230370"/>
            <a:ext cx="10062845" cy="1568450"/>
          </a:xfrm>
          <a:prstGeom prst="rect">
            <a:avLst/>
          </a:prstGeom>
          <a:noFill/>
        </p:spPr>
        <p:txBody>
          <a:bodyPr wrap="square" rtlCol="0">
            <a:spAutoFit/>
          </a:bodyPr>
          <a:lstStyle/>
          <a:p>
            <a:r>
              <a:rPr lang="en-US" altLang="zh-CN" sz="2400"/>
              <a:t>   </a:t>
            </a:r>
            <a:r>
              <a:rPr lang="zh-CN" altLang="en-US" sz="2400"/>
              <a:t>As can be seen from the expression, logistic regression model is equivalent to synthesizing all variables with linear function, and then converting the synthetic value into probability value with sigmoid function</a:t>
            </a:r>
            <a:r>
              <a:rPr lang="en-US" altLang="zh-CN" sz="2400"/>
              <a: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514350" y="107950"/>
            <a:ext cx="9229090" cy="761365"/>
          </a:xfrm>
          <a:prstGeom prst="rect">
            <a:avLst/>
          </a:prstGeom>
          <a:noFill/>
        </p:spPr>
        <p:txBody>
          <a:bodyPr wrap="square" rtlCol="0">
            <a:noAutofit/>
          </a:bodyPr>
          <a:lstStyle/>
          <a:p>
            <a:pPr lvl="0" defTabSz="457200">
              <a:lnSpc>
                <a:spcPct val="120000"/>
              </a:lnSpc>
            </a:pPr>
            <a:r>
              <a:rPr kumimoji="1" lang="zh-CN" altLang="en-US" sz="3600" u="sng" spc="300">
                <a:solidFill>
                  <a:schemeClr val="accent1"/>
                </a:solidFill>
                <a:latin typeface="Arial" panose="020B0604020202020204" pitchFamily="34" charset="0"/>
                <a:ea typeface="微软雅黑" panose="020B0503020204020204" charset="-122"/>
                <a:cs typeface="+mn-ea"/>
                <a:sym typeface="Arial" panose="020B0604020202020204" pitchFamily="34" charset="0"/>
              </a:rPr>
              <a:t>What is a </a:t>
            </a:r>
            <a:r>
              <a:rPr kumimoji="1" lang="zh-CN" altLang="en-US" sz="3600" b="1" u="sng" spc="300">
                <a:solidFill>
                  <a:schemeClr val="accent1"/>
                </a:solidFill>
                <a:latin typeface="Arial" panose="020B0604020202020204" pitchFamily="34" charset="0"/>
                <a:ea typeface="微软雅黑" panose="020B0503020204020204" charset="-122"/>
                <a:cs typeface="+mn-ea"/>
                <a:sym typeface="Arial" panose="020B0604020202020204" pitchFamily="34" charset="0"/>
              </a:rPr>
              <a:t>binary</a:t>
            </a:r>
            <a:r>
              <a:rPr kumimoji="1" lang="en-US" altLang="zh-CN" sz="3600" u="sng"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a:t>
            </a:r>
            <a:r>
              <a:rPr kumimoji="1" lang="zh-CN" altLang="en-US" sz="3600" u="sng" spc="300">
                <a:solidFill>
                  <a:schemeClr val="accent1"/>
                </a:solidFill>
                <a:latin typeface="Arial" panose="020B0604020202020204" pitchFamily="34" charset="0"/>
                <a:ea typeface="微软雅黑" panose="020B0503020204020204" charset="-122"/>
                <a:cs typeface="+mn-ea"/>
                <a:sym typeface="Arial" panose="020B0604020202020204" pitchFamily="34" charset="0"/>
              </a:rPr>
              <a:t>problem?</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9" name="图片 8"/>
          <p:cNvPicPr>
            <a:picLocks noChangeAspect="1"/>
          </p:cNvPicPr>
          <p:nvPr/>
        </p:nvPicPr>
        <p:blipFill>
          <a:blip r:embed="rId22"/>
          <a:stretch>
            <a:fillRect/>
          </a:stretch>
        </p:blipFill>
        <p:spPr>
          <a:xfrm>
            <a:off x="1738630" y="2335530"/>
            <a:ext cx="9358630" cy="4081145"/>
          </a:xfrm>
          <a:prstGeom prst="rect">
            <a:avLst/>
          </a:prstGeom>
        </p:spPr>
      </p:pic>
      <p:sp>
        <p:nvSpPr>
          <p:cNvPr id="10" name="文本框 9"/>
          <p:cNvSpPr txBox="1"/>
          <p:nvPr/>
        </p:nvSpPr>
        <p:spPr>
          <a:xfrm>
            <a:off x="514350" y="967105"/>
            <a:ext cx="10956925" cy="1198880"/>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Now we have a set of data,</a:t>
            </a:r>
          </a:p>
          <a:p>
            <a:r>
              <a:rPr lang="zh-CN" altLang="en-US" sz="2400">
                <a:latin typeface="宋体" panose="02010600030101010101" pitchFamily="2" charset="-122"/>
                <a:ea typeface="宋体" panose="02010600030101010101" pitchFamily="2" charset="-122"/>
              </a:rPr>
              <a:t>Each feature needs to be used to predict whether the category of the target is 1 or 0:</a:t>
            </a:r>
          </a:p>
        </p:txBody>
      </p:sp>
      <p:sp>
        <p:nvSpPr>
          <p:cNvPr id="14" name="云形标注 13"/>
          <p:cNvSpPr/>
          <p:nvPr/>
        </p:nvSpPr>
        <p:spPr>
          <a:xfrm>
            <a:off x="4570730" y="2165985"/>
            <a:ext cx="5530850" cy="2393315"/>
          </a:xfrm>
          <a:prstGeom prst="cloudCallout">
            <a:avLst>
              <a:gd name="adj1" fmla="val -58780"/>
              <a:gd name="adj2" fmla="val -100960"/>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a:solidFill>
                  <a:srgbClr val="FF0000"/>
                </a:solidFill>
              </a:rPr>
              <a:t>This is the binary classification problem</a:t>
            </a:r>
            <a:r>
              <a:rPr lang="zh-CN" altLang="en-US" sz="2400">
                <a:solidFill>
                  <a:schemeClr val="bg1"/>
                </a:solidFill>
              </a:rPr>
              <a:t>,</a:t>
            </a:r>
            <a:r>
              <a:rPr lang="zh-CN" altLang="en-US" sz="2400"/>
              <a:t> a</a:t>
            </a:r>
            <a:r>
              <a:rPr lang="zh-CN" altLang="en-US" sz="2400" u="sng"/>
              <a:t>nd its purpose is to determine which class a sample belongs to.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summary</a:t>
            </a: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(Principles of logistic regression model)</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455930" y="657225"/>
            <a:ext cx="11260455" cy="645160"/>
          </a:xfrm>
          <a:prstGeom prst="rect">
            <a:avLst/>
          </a:prstGeom>
          <a:noFill/>
        </p:spPr>
        <p:txBody>
          <a:bodyPr wrap="square" rtlCol="0">
            <a:spAutoFit/>
          </a:bodyPr>
          <a:lstStyle/>
          <a:p>
            <a:r>
              <a:rPr lang="zh-CN" altLang="en-US" i="1">
                <a:solidFill>
                  <a:schemeClr val="accent3">
                    <a:lumMod val="75000"/>
                  </a:schemeClr>
                </a:solidFill>
              </a:rPr>
              <a:t>This section reviews and summarizes the three components of logistic regression model: expression, loss function, and solution algorithm</a:t>
            </a:r>
            <a:r>
              <a:rPr lang="en-US" altLang="zh-CN" i="1">
                <a:solidFill>
                  <a:schemeClr val="accent3">
                    <a:lumMod val="75000"/>
                  </a:schemeClr>
                </a:solidFill>
              </a:rPr>
              <a:t>.</a:t>
            </a:r>
          </a:p>
        </p:txBody>
      </p:sp>
      <p:sp>
        <p:nvSpPr>
          <p:cNvPr id="4" name="文本框 3"/>
          <p:cNvSpPr txBox="1"/>
          <p:nvPr/>
        </p:nvSpPr>
        <p:spPr>
          <a:xfrm>
            <a:off x="861695" y="1454785"/>
            <a:ext cx="8472805" cy="398780"/>
          </a:xfrm>
          <a:prstGeom prst="rect">
            <a:avLst/>
          </a:prstGeom>
          <a:noFill/>
        </p:spPr>
        <p:txBody>
          <a:bodyPr wrap="square" rtlCol="0">
            <a:spAutoFit/>
          </a:bodyPr>
          <a:lstStyle/>
          <a:p>
            <a:r>
              <a:rPr lang="zh-CN" altLang="en-US" sz="2000" b="1">
                <a:highlight>
                  <a:srgbClr val="FFFF00"/>
                </a:highlight>
              </a:rPr>
              <a:t>Three component review of logistic regression model</a:t>
            </a:r>
          </a:p>
        </p:txBody>
      </p:sp>
      <p:sp>
        <p:nvSpPr>
          <p:cNvPr id="2" name="文本框 1"/>
          <p:cNvSpPr txBox="1"/>
          <p:nvPr/>
        </p:nvSpPr>
        <p:spPr>
          <a:xfrm>
            <a:off x="1162685" y="2142490"/>
            <a:ext cx="7087235" cy="398780"/>
          </a:xfrm>
          <a:prstGeom prst="rect">
            <a:avLst/>
          </a:prstGeom>
          <a:noFill/>
        </p:spPr>
        <p:txBody>
          <a:bodyPr wrap="square" rtlCol="0">
            <a:spAutoFit/>
          </a:bodyPr>
          <a:lstStyle/>
          <a:p>
            <a:r>
              <a:rPr lang="zh-CN" altLang="en-US" sz="2000" b="1">
                <a:solidFill>
                  <a:srgbClr val="FF0000"/>
                </a:solidFill>
              </a:rPr>
              <a:t>Loss function of logistic regression</a:t>
            </a:r>
          </a:p>
        </p:txBody>
      </p:sp>
      <p:sp>
        <p:nvSpPr>
          <p:cNvPr id="5" name="文本框 4"/>
          <p:cNvSpPr txBox="1"/>
          <p:nvPr/>
        </p:nvSpPr>
        <p:spPr>
          <a:xfrm>
            <a:off x="2406650" y="2830195"/>
            <a:ext cx="7059930" cy="368300"/>
          </a:xfrm>
          <a:prstGeom prst="rect">
            <a:avLst/>
          </a:prstGeom>
          <a:noFill/>
        </p:spPr>
        <p:txBody>
          <a:bodyPr wrap="square" rtlCol="0">
            <a:spAutoFit/>
          </a:bodyPr>
          <a:lstStyle/>
          <a:p>
            <a:r>
              <a:rPr lang="zh-CN" altLang="en-US" b="1">
                <a:solidFill>
                  <a:schemeClr val="accent3">
                    <a:lumMod val="75000"/>
                  </a:schemeClr>
                </a:solidFill>
              </a:rPr>
              <a:t>The general form of the loss function:</a:t>
            </a:r>
          </a:p>
        </p:txBody>
      </p:sp>
      <p:pic>
        <p:nvPicPr>
          <p:cNvPr id="9" name="图片 8"/>
          <p:cNvPicPr>
            <a:picLocks noChangeAspect="1"/>
          </p:cNvPicPr>
          <p:nvPr/>
        </p:nvPicPr>
        <p:blipFill>
          <a:blip r:embed="rId21"/>
          <a:stretch>
            <a:fillRect/>
          </a:stretch>
        </p:blipFill>
        <p:spPr>
          <a:xfrm>
            <a:off x="2406650" y="3249930"/>
            <a:ext cx="6927850" cy="963930"/>
          </a:xfrm>
          <a:prstGeom prst="rect">
            <a:avLst/>
          </a:prstGeom>
        </p:spPr>
      </p:pic>
      <p:sp>
        <p:nvSpPr>
          <p:cNvPr id="10" name="文本框 9"/>
          <p:cNvSpPr txBox="1"/>
          <p:nvPr/>
        </p:nvSpPr>
        <p:spPr>
          <a:xfrm>
            <a:off x="2406650" y="4379595"/>
            <a:ext cx="7042785" cy="368300"/>
          </a:xfrm>
          <a:prstGeom prst="rect">
            <a:avLst/>
          </a:prstGeom>
          <a:noFill/>
        </p:spPr>
        <p:txBody>
          <a:bodyPr wrap="square" rtlCol="0">
            <a:spAutoFit/>
          </a:bodyPr>
          <a:lstStyle/>
          <a:p>
            <a:r>
              <a:rPr lang="zh-CN" altLang="en-US" b="1">
                <a:solidFill>
                  <a:schemeClr val="accent3">
                    <a:lumMod val="75000"/>
                  </a:schemeClr>
                </a:solidFill>
              </a:rPr>
              <a:t> Cross entropy form of the loss function:</a:t>
            </a:r>
          </a:p>
        </p:txBody>
      </p:sp>
      <p:pic>
        <p:nvPicPr>
          <p:cNvPr id="11" name="图片 10"/>
          <p:cNvPicPr>
            <a:picLocks noChangeAspect="1"/>
          </p:cNvPicPr>
          <p:nvPr/>
        </p:nvPicPr>
        <p:blipFill>
          <a:blip r:embed="rId22"/>
          <a:stretch>
            <a:fillRect/>
          </a:stretch>
        </p:blipFill>
        <p:spPr>
          <a:xfrm>
            <a:off x="2406650" y="4846955"/>
            <a:ext cx="6927850" cy="1003300"/>
          </a:xfrm>
          <a:prstGeom prst="rect">
            <a:avLst/>
          </a:prstGeom>
        </p:spPr>
      </p:pic>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695" y="165735"/>
            <a:ext cx="10069830" cy="761365"/>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summary</a:t>
            </a:r>
            <a:r>
              <a:rPr kumimoji="1" lang="en-US" altLang="zh-CN" sz="24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(Principles of logistic regression model)</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455930" y="657225"/>
            <a:ext cx="11260455" cy="645160"/>
          </a:xfrm>
          <a:prstGeom prst="rect">
            <a:avLst/>
          </a:prstGeom>
          <a:noFill/>
        </p:spPr>
        <p:txBody>
          <a:bodyPr wrap="square" rtlCol="0">
            <a:spAutoFit/>
          </a:bodyPr>
          <a:lstStyle/>
          <a:p>
            <a:r>
              <a:rPr lang="zh-CN" altLang="en-US" i="1">
                <a:solidFill>
                  <a:schemeClr val="accent3">
                    <a:lumMod val="75000"/>
                  </a:schemeClr>
                </a:solidFill>
              </a:rPr>
              <a:t>This section reviews and summarizes the three components of logistic regression model: expression, loss function, and solution algorithm</a:t>
            </a:r>
            <a:r>
              <a:rPr lang="en-US" altLang="zh-CN" i="1">
                <a:solidFill>
                  <a:schemeClr val="accent3">
                    <a:lumMod val="75000"/>
                  </a:schemeClr>
                </a:solidFill>
              </a:rPr>
              <a:t>.</a:t>
            </a:r>
          </a:p>
        </p:txBody>
      </p:sp>
      <p:sp>
        <p:nvSpPr>
          <p:cNvPr id="4" name="文本框 3"/>
          <p:cNvSpPr txBox="1"/>
          <p:nvPr/>
        </p:nvSpPr>
        <p:spPr>
          <a:xfrm>
            <a:off x="861695" y="1454785"/>
            <a:ext cx="8472805" cy="398780"/>
          </a:xfrm>
          <a:prstGeom prst="rect">
            <a:avLst/>
          </a:prstGeom>
          <a:noFill/>
        </p:spPr>
        <p:txBody>
          <a:bodyPr wrap="square" rtlCol="0">
            <a:spAutoFit/>
          </a:bodyPr>
          <a:lstStyle/>
          <a:p>
            <a:r>
              <a:rPr lang="zh-CN" altLang="en-US" sz="2000" b="1">
                <a:highlight>
                  <a:srgbClr val="FFFF00"/>
                </a:highlight>
              </a:rPr>
              <a:t>Three component review of logistic regression model</a:t>
            </a:r>
          </a:p>
        </p:txBody>
      </p:sp>
      <p:sp>
        <p:nvSpPr>
          <p:cNvPr id="6" name="文本框 5"/>
          <p:cNvSpPr txBox="1"/>
          <p:nvPr/>
        </p:nvSpPr>
        <p:spPr>
          <a:xfrm>
            <a:off x="999490" y="2135505"/>
            <a:ext cx="5234305" cy="398780"/>
          </a:xfrm>
          <a:prstGeom prst="rect">
            <a:avLst/>
          </a:prstGeom>
          <a:noFill/>
        </p:spPr>
        <p:txBody>
          <a:bodyPr wrap="square" rtlCol="0">
            <a:spAutoFit/>
          </a:bodyPr>
          <a:lstStyle/>
          <a:p>
            <a:r>
              <a:rPr lang="zh-CN" altLang="en-US" sz="2000" b="1">
                <a:solidFill>
                  <a:srgbClr val="FF0000"/>
                </a:solidFill>
              </a:rPr>
              <a:t>Logistic regression model solution</a:t>
            </a:r>
          </a:p>
        </p:txBody>
      </p:sp>
      <p:pic>
        <p:nvPicPr>
          <p:cNvPr id="8" name="图片 7"/>
          <p:cNvPicPr>
            <a:picLocks noChangeAspect="1"/>
          </p:cNvPicPr>
          <p:nvPr/>
        </p:nvPicPr>
        <p:blipFill>
          <a:blip r:embed="rId21"/>
          <a:stretch>
            <a:fillRect/>
          </a:stretch>
        </p:blipFill>
        <p:spPr>
          <a:xfrm>
            <a:off x="2983230" y="3047365"/>
            <a:ext cx="5038725" cy="1419225"/>
          </a:xfrm>
          <a:prstGeom prst="rect">
            <a:avLst/>
          </a:prstGeom>
        </p:spPr>
      </p:pic>
      <p:sp>
        <p:nvSpPr>
          <p:cNvPr id="12" name="文本框 11"/>
          <p:cNvSpPr txBox="1"/>
          <p:nvPr/>
        </p:nvSpPr>
        <p:spPr>
          <a:xfrm>
            <a:off x="2319020" y="5034280"/>
            <a:ext cx="8881110" cy="706755"/>
          </a:xfrm>
          <a:prstGeom prst="rect">
            <a:avLst/>
          </a:prstGeom>
          <a:noFill/>
        </p:spPr>
        <p:txBody>
          <a:bodyPr wrap="square" rtlCol="0">
            <a:spAutoFit/>
          </a:bodyPr>
          <a:lstStyle/>
          <a:p>
            <a:r>
              <a:rPr lang="en-US" altLang="zh-CN" sz="2000"/>
              <a:t>  </a:t>
            </a:r>
            <a:r>
              <a:rPr lang="zh-CN" altLang="en-US" sz="2000"/>
              <a:t>The solution for logistic regression in the software package does not necessarily use gradient descent, but the idea is similar.</a:t>
            </a: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060" y="421640"/>
            <a:ext cx="10753090" cy="761365"/>
          </a:xfrm>
          <a:prstGeom prst="rect">
            <a:avLst/>
          </a:prstGeom>
          <a:noFill/>
        </p:spPr>
        <p:txBody>
          <a:bodyPr wrap="square" rtlCol="0">
            <a:noAutofit/>
          </a:bodyPr>
          <a:lstStyle/>
          <a:p>
            <a:pPr lvl="0" defTabSz="457200">
              <a:lnSpc>
                <a:spcPct val="120000"/>
              </a:lnSpc>
            </a:pPr>
            <a:r>
              <a:rPr kumimoji="1" lang="zh-CN" altLang="en-US" sz="2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summary</a:t>
            </a:r>
            <a:r>
              <a:rPr kumimoji="1" lang="en-US" altLang="zh-CN"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(Gradient descent method is used to solve logistic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931545" y="814705"/>
            <a:ext cx="11260455" cy="368300"/>
          </a:xfrm>
          <a:prstGeom prst="rect">
            <a:avLst/>
          </a:prstGeom>
          <a:noFill/>
        </p:spPr>
        <p:txBody>
          <a:bodyPr wrap="square" rtlCol="0">
            <a:spAutoFit/>
          </a:bodyPr>
          <a:lstStyle/>
          <a:p>
            <a:r>
              <a:rPr lang="en-US" altLang="zh-CN" i="1">
                <a:solidFill>
                  <a:schemeClr val="accent3">
                    <a:lumMod val="75000"/>
                  </a:schemeClr>
                </a:solidFill>
              </a:rPr>
              <a:t>This section reviews the process of solving logistic regression by gradient descent method.</a:t>
            </a:r>
          </a:p>
        </p:txBody>
      </p:sp>
      <p:sp>
        <p:nvSpPr>
          <p:cNvPr id="4" name="文本框 3"/>
          <p:cNvSpPr txBox="1"/>
          <p:nvPr/>
        </p:nvSpPr>
        <p:spPr>
          <a:xfrm>
            <a:off x="861695" y="1428750"/>
            <a:ext cx="10022205" cy="706755"/>
          </a:xfrm>
          <a:prstGeom prst="rect">
            <a:avLst/>
          </a:prstGeom>
          <a:noFill/>
        </p:spPr>
        <p:txBody>
          <a:bodyPr wrap="square" rtlCol="0">
            <a:spAutoFit/>
          </a:bodyPr>
          <a:lstStyle/>
          <a:p>
            <a:r>
              <a:rPr lang="zh-CN" altLang="en-US" sz="2000" b="1">
                <a:highlight>
                  <a:srgbClr val="FFFF00"/>
                </a:highlight>
              </a:rPr>
              <a:t>The idea and process of gradient descent method to solve logistic regression are as follows:</a:t>
            </a:r>
          </a:p>
        </p:txBody>
      </p:sp>
      <p:sp>
        <p:nvSpPr>
          <p:cNvPr id="2" name="文本框 1"/>
          <p:cNvSpPr txBox="1"/>
          <p:nvPr/>
        </p:nvSpPr>
        <p:spPr>
          <a:xfrm>
            <a:off x="861060" y="2230120"/>
            <a:ext cx="10814685" cy="1198880"/>
          </a:xfrm>
          <a:prstGeom prst="rect">
            <a:avLst/>
          </a:prstGeom>
          <a:noFill/>
        </p:spPr>
        <p:txBody>
          <a:bodyPr wrap="square" rtlCol="0">
            <a:spAutoFit/>
          </a:bodyPr>
          <a:lstStyle/>
          <a:p>
            <a:r>
              <a:rPr lang="zh-CN" altLang="en-US"/>
              <a:t>(1) First, find the gradient formula of the function to be solved (loss function).</a:t>
            </a:r>
          </a:p>
          <a:p>
            <a:r>
              <a:rPr lang="zh-CN" altLang="en-US"/>
              <a:t>(2) Initialize an initial solution and iterate continuously according to the negative gradient direction of the gradient formula until the requirements are met (for example, the maximum number of iterations is reached).</a:t>
            </a:r>
          </a:p>
        </p:txBody>
      </p:sp>
      <p:pic>
        <p:nvPicPr>
          <p:cNvPr id="5" name="图片 4"/>
          <p:cNvPicPr>
            <a:picLocks noChangeAspect="1"/>
          </p:cNvPicPr>
          <p:nvPr/>
        </p:nvPicPr>
        <p:blipFill>
          <a:blip r:embed="rId21"/>
          <a:stretch>
            <a:fillRect/>
          </a:stretch>
        </p:blipFill>
        <p:spPr>
          <a:xfrm>
            <a:off x="2753360" y="3347085"/>
            <a:ext cx="6086475" cy="3076575"/>
          </a:xfrm>
          <a:prstGeom prst="rect">
            <a:avLst/>
          </a:prstGeom>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17" name="Rectangle 32"/>
          <p:cNvSpPr/>
          <p:nvPr>
            <p:custDataLst>
              <p:tags r:id="rId4"/>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5"/>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6"/>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7"/>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8"/>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9"/>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0"/>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1"/>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2"/>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3"/>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4"/>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custDataLst>
              <p:tags r:id="rId15"/>
            </p:custDataLst>
          </p:nvPr>
        </p:nvSpPr>
        <p:spPr>
          <a:xfrm>
            <a:off x="861060" y="189865"/>
            <a:ext cx="10753090" cy="761365"/>
          </a:xfrm>
          <a:prstGeom prst="rect">
            <a:avLst/>
          </a:prstGeom>
          <a:noFill/>
        </p:spPr>
        <p:txBody>
          <a:bodyPr wrap="square" rtlCol="0">
            <a:noAutofit/>
          </a:bodyPr>
          <a:lstStyle/>
          <a:p>
            <a:pPr lvl="0" defTabSz="457200">
              <a:lnSpc>
                <a:spcPct val="120000"/>
              </a:lnSpc>
            </a:pPr>
            <a:r>
              <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Literature reference</a:t>
            </a:r>
          </a:p>
        </p:txBody>
      </p:sp>
      <p:pic>
        <p:nvPicPr>
          <p:cNvPr id="8" name="图片 7"/>
          <p:cNvPicPr>
            <a:picLocks noChangeAspect="1"/>
          </p:cNvPicPr>
          <p:nvPr>
            <p:custDataLst>
              <p:tags r:id="rId16"/>
            </p:custDataLst>
          </p:nvPr>
        </p:nvPicPr>
        <p:blipFill>
          <a:blip r:embed="rId23"/>
          <a:stretch>
            <a:fillRect/>
          </a:stretch>
        </p:blipFill>
        <p:spPr>
          <a:xfrm>
            <a:off x="584835" y="1250315"/>
            <a:ext cx="2544445" cy="3522980"/>
          </a:xfrm>
          <a:prstGeom prst="rect">
            <a:avLst/>
          </a:prstGeom>
        </p:spPr>
      </p:pic>
      <p:sp>
        <p:nvSpPr>
          <p:cNvPr id="14" name="文本框 13"/>
          <p:cNvSpPr txBox="1"/>
          <p:nvPr>
            <p:custDataLst>
              <p:tags r:id="rId17"/>
            </p:custDataLst>
          </p:nvPr>
        </p:nvSpPr>
        <p:spPr>
          <a:xfrm>
            <a:off x="3456940" y="1181100"/>
            <a:ext cx="8535670" cy="4831080"/>
          </a:xfrm>
          <a:prstGeom prst="rect">
            <a:avLst/>
          </a:prstGeom>
          <a:noFill/>
        </p:spPr>
        <p:txBody>
          <a:bodyPr wrap="square" rtlCol="0">
            <a:spAutoFit/>
          </a:bodyPr>
          <a:lstStyle/>
          <a:p>
            <a:r>
              <a:rPr lang="zh-CN" altLang="en-US"/>
              <a:t>第一章【一元函数微积分】</a:t>
            </a:r>
            <a:r>
              <a:rPr lang="en-US" altLang="zh-CN"/>
              <a:t>1.2</a:t>
            </a:r>
            <a:r>
              <a:rPr lang="zh-CN" altLang="en-US"/>
              <a:t>导数与微分</a:t>
            </a:r>
            <a:r>
              <a:rPr lang="en-US" altLang="zh-CN"/>
              <a:t>——1.2.2</a:t>
            </a:r>
            <a:r>
              <a:rPr lang="zh-CN" altLang="en-US"/>
              <a:t>机器学习中的常用函数（</a:t>
            </a:r>
            <a:r>
              <a:rPr lang="en-US" altLang="zh-CN"/>
              <a:t>Logistic </a:t>
            </a:r>
            <a:r>
              <a:rPr lang="zh-CN" altLang="en-US"/>
              <a:t>函数的曲线）</a:t>
            </a:r>
            <a:r>
              <a:rPr lang="en-US" altLang="zh-CN" sz="2000" b="1">
                <a:solidFill>
                  <a:srgbClr val="FF0000"/>
                </a:solidFill>
              </a:rPr>
              <a:t> </a:t>
            </a:r>
            <a:r>
              <a:rPr lang="en-US" altLang="zh-CN" b="1">
                <a:solidFill>
                  <a:srgbClr val="FF0000"/>
                </a:solidFill>
              </a:rPr>
              <a:t>P20</a:t>
            </a:r>
            <a:endParaRPr lang="en-US" altLang="zh-CN" sz="2000" b="1">
              <a:solidFill>
                <a:srgbClr val="FF0000"/>
              </a:solidFill>
            </a:endParaRPr>
          </a:p>
          <a:p>
            <a:endParaRPr lang="en-US" altLang="zh-CN" b="1">
              <a:solidFill>
                <a:srgbClr val="FF0000"/>
              </a:solidFill>
            </a:endParaRPr>
          </a:p>
          <a:p>
            <a:r>
              <a:rPr lang="zh-CN" altLang="en-US">
                <a:solidFill>
                  <a:schemeClr val="tx1"/>
                </a:solidFill>
              </a:rPr>
              <a:t>第二章【线性代数与矩阵论】</a:t>
            </a:r>
            <a:r>
              <a:rPr lang="en-US" altLang="zh-CN">
                <a:solidFill>
                  <a:schemeClr val="tx1"/>
                </a:solidFill>
              </a:rPr>
              <a:t>2.1 </a:t>
            </a:r>
            <a:r>
              <a:rPr lang="zh-CN" altLang="en-US">
                <a:solidFill>
                  <a:schemeClr val="tx1"/>
                </a:solidFill>
              </a:rPr>
              <a:t>向量及其运算</a:t>
            </a:r>
            <a:r>
              <a:rPr lang="en-US" altLang="zh-CN">
                <a:solidFill>
                  <a:schemeClr val="tx1"/>
                </a:solidFill>
              </a:rPr>
              <a:t>——2.1.7</a:t>
            </a:r>
            <a:r>
              <a:rPr lang="zh-CN" altLang="en-US">
                <a:solidFill>
                  <a:schemeClr val="tx1"/>
                </a:solidFill>
              </a:rPr>
              <a:t>（应用</a:t>
            </a:r>
            <a:r>
              <a:rPr lang="en-US" altLang="zh-CN">
                <a:solidFill>
                  <a:schemeClr val="tx1"/>
                </a:solidFill>
              </a:rPr>
              <a:t>——</a:t>
            </a:r>
            <a:r>
              <a:rPr lang="zh-CN" altLang="en-US">
                <a:solidFill>
                  <a:schemeClr val="tx1"/>
                </a:solidFill>
              </a:rPr>
              <a:t>线性回归）</a:t>
            </a:r>
            <a:r>
              <a:rPr lang="en-US" altLang="zh-CN" b="1">
                <a:solidFill>
                  <a:srgbClr val="FF0000"/>
                </a:solidFill>
              </a:rPr>
              <a:t>P61</a:t>
            </a:r>
            <a:endParaRPr lang="zh-CN" altLang="en-US">
              <a:solidFill>
                <a:schemeClr val="tx1"/>
              </a:solidFill>
            </a:endParaRPr>
          </a:p>
          <a:p>
            <a:endParaRPr lang="zh-CN" altLang="en-US">
              <a:solidFill>
                <a:schemeClr val="tx1"/>
              </a:solidFill>
            </a:endParaRPr>
          </a:p>
          <a:p>
            <a:r>
              <a:rPr lang="zh-CN" altLang="en-US">
                <a:solidFill>
                  <a:schemeClr val="tx1"/>
                </a:solidFill>
              </a:rPr>
              <a:t>第三章【多元函数微积分】</a:t>
            </a:r>
            <a:r>
              <a:rPr lang="en-US" altLang="zh-CN">
                <a:solidFill>
                  <a:schemeClr val="tx1"/>
                </a:solidFill>
              </a:rPr>
              <a:t>3.2</a:t>
            </a:r>
            <a:r>
              <a:rPr lang="zh-CN" altLang="en-US">
                <a:solidFill>
                  <a:schemeClr val="tx1"/>
                </a:solidFill>
              </a:rPr>
              <a:t>梯度与方向导数</a:t>
            </a:r>
            <a:r>
              <a:rPr lang="en-US" altLang="zh-CN">
                <a:solidFill>
                  <a:schemeClr val="tx1"/>
                </a:solidFill>
              </a:rPr>
              <a:t>——3.2.1</a:t>
            </a:r>
            <a:r>
              <a:rPr lang="zh-CN" altLang="en-US">
                <a:solidFill>
                  <a:schemeClr val="tx1"/>
                </a:solidFill>
              </a:rPr>
              <a:t>梯度</a:t>
            </a:r>
            <a:r>
              <a:rPr lang="en-US" altLang="zh-CN">
                <a:solidFill>
                  <a:schemeClr val="tx1"/>
                </a:solidFill>
              </a:rPr>
              <a:t>    </a:t>
            </a:r>
            <a:r>
              <a:rPr lang="en-US" altLang="zh-CN" b="1">
                <a:solidFill>
                  <a:srgbClr val="FF0000"/>
                </a:solidFill>
              </a:rPr>
              <a:t>P140</a:t>
            </a:r>
            <a:endParaRPr lang="en-US" altLang="zh-CN">
              <a:solidFill>
                <a:schemeClr val="tx1"/>
              </a:solidFill>
            </a:endParaRPr>
          </a:p>
          <a:p>
            <a:endParaRPr lang="en-US" altLang="zh-CN">
              <a:solidFill>
                <a:schemeClr val="tx1"/>
              </a:solidFill>
            </a:endParaRPr>
          </a:p>
          <a:p>
            <a:r>
              <a:rPr lang="zh-CN" altLang="en-US">
                <a:sym typeface="+mn-ea"/>
              </a:rPr>
              <a:t>第三章【多元函数微积分】</a:t>
            </a:r>
            <a:r>
              <a:rPr lang="en-US" altLang="zh-CN">
                <a:sym typeface="+mn-ea"/>
              </a:rPr>
              <a:t>3.4</a:t>
            </a:r>
            <a:r>
              <a:rPr lang="zh-CN" altLang="en-US">
                <a:sym typeface="+mn-ea"/>
              </a:rPr>
              <a:t>雅可比矩阵</a:t>
            </a:r>
            <a:r>
              <a:rPr lang="en-US" altLang="zh-CN">
                <a:sym typeface="+mn-ea"/>
              </a:rPr>
              <a:t>——3.3.4</a:t>
            </a:r>
            <a:r>
              <a:rPr lang="zh-CN" altLang="en-US">
                <a:sym typeface="+mn-ea"/>
              </a:rPr>
              <a:t>（应用</a:t>
            </a:r>
            <a:r>
              <a:rPr lang="en-US" altLang="zh-CN">
                <a:sym typeface="+mn-ea"/>
              </a:rPr>
              <a:t>——</a:t>
            </a:r>
            <a:r>
              <a:rPr lang="zh-CN" altLang="en-US">
                <a:sym typeface="+mn-ea"/>
              </a:rPr>
              <a:t>最小二乘法）</a:t>
            </a:r>
            <a:r>
              <a:rPr lang="en-US" altLang="zh-CN">
                <a:sym typeface="+mn-ea"/>
              </a:rPr>
              <a:t>(</a:t>
            </a:r>
            <a:r>
              <a:rPr lang="zh-CN" altLang="en-US">
                <a:sym typeface="+mn-ea"/>
              </a:rPr>
              <a:t>求解线性回归问题的最小二乘法）</a:t>
            </a:r>
            <a:r>
              <a:rPr lang="en-US" altLang="zh-CN">
                <a:sym typeface="+mn-ea"/>
              </a:rPr>
              <a:t> </a:t>
            </a:r>
            <a:r>
              <a:rPr lang="en-US" altLang="zh-CN" b="1">
                <a:solidFill>
                  <a:srgbClr val="FF0000"/>
                </a:solidFill>
                <a:sym typeface="+mn-ea"/>
              </a:rPr>
              <a:t>  P148</a:t>
            </a:r>
          </a:p>
          <a:p>
            <a:endParaRPr lang="en-US" altLang="zh-CN">
              <a:solidFill>
                <a:schemeClr val="tx1"/>
              </a:solidFill>
              <a:sym typeface="+mn-ea"/>
            </a:endParaRPr>
          </a:p>
          <a:p>
            <a:r>
              <a:rPr lang="zh-CN" altLang="en-US">
                <a:solidFill>
                  <a:schemeClr val="tx1"/>
                </a:solidFill>
                <a:sym typeface="+mn-ea"/>
              </a:rPr>
              <a:t>第四章【最优化方法】</a:t>
            </a:r>
            <a:r>
              <a:rPr lang="en-US" altLang="zh-CN">
                <a:solidFill>
                  <a:schemeClr val="tx1"/>
                </a:solidFill>
                <a:sym typeface="+mn-ea"/>
              </a:rPr>
              <a:t>4.2</a:t>
            </a:r>
            <a:r>
              <a:rPr lang="zh-CN" altLang="en-US">
                <a:solidFill>
                  <a:schemeClr val="tx1"/>
                </a:solidFill>
                <a:sym typeface="+mn-ea"/>
              </a:rPr>
              <a:t>一阶优化算法</a:t>
            </a:r>
            <a:r>
              <a:rPr lang="en-US" altLang="zh-CN">
                <a:solidFill>
                  <a:schemeClr val="tx1"/>
                </a:solidFill>
                <a:sym typeface="+mn-ea"/>
              </a:rPr>
              <a:t>——4.2.1</a:t>
            </a:r>
            <a:r>
              <a:rPr lang="zh-CN" altLang="en-US">
                <a:solidFill>
                  <a:schemeClr val="tx1"/>
                </a:solidFill>
                <a:sym typeface="+mn-ea"/>
              </a:rPr>
              <a:t>梯度下降法</a:t>
            </a:r>
            <a:r>
              <a:rPr lang="en-US" altLang="zh-CN">
                <a:solidFill>
                  <a:schemeClr val="tx1"/>
                </a:solidFill>
                <a:sym typeface="+mn-ea"/>
              </a:rPr>
              <a:t>   </a:t>
            </a:r>
            <a:r>
              <a:rPr lang="en-US" altLang="zh-CN" b="1">
                <a:solidFill>
                  <a:srgbClr val="FF0000"/>
                </a:solidFill>
                <a:sym typeface="+mn-ea"/>
              </a:rPr>
              <a:t>P183</a:t>
            </a:r>
            <a:endParaRPr lang="en-US" altLang="zh-CN">
              <a:solidFill>
                <a:srgbClr val="FF0000"/>
              </a:solidFill>
              <a:sym typeface="+mn-ea"/>
            </a:endParaRPr>
          </a:p>
          <a:p>
            <a:endParaRPr lang="en-US" altLang="zh-CN">
              <a:solidFill>
                <a:schemeClr val="tx1"/>
              </a:solidFill>
              <a:sym typeface="+mn-ea"/>
            </a:endParaRPr>
          </a:p>
          <a:p>
            <a:r>
              <a:rPr lang="zh-CN" altLang="en-US">
                <a:sym typeface="+mn-ea"/>
              </a:rPr>
              <a:t>第四章【最优化方法】</a:t>
            </a:r>
            <a:r>
              <a:rPr lang="en-US" altLang="zh-CN">
                <a:sym typeface="+mn-ea"/>
              </a:rPr>
              <a:t>4.3</a:t>
            </a:r>
            <a:r>
              <a:rPr lang="zh-CN" altLang="en-US">
                <a:sym typeface="+mn-ea"/>
              </a:rPr>
              <a:t>二阶优化算法</a:t>
            </a:r>
            <a:r>
              <a:rPr lang="en-US" altLang="zh-CN">
                <a:sym typeface="+mn-ea"/>
              </a:rPr>
              <a:t>——4.2.5</a:t>
            </a:r>
            <a:r>
              <a:rPr lang="zh-CN" altLang="en-US">
                <a:sym typeface="+mn-ea"/>
              </a:rPr>
              <a:t>（应用</a:t>
            </a:r>
            <a:r>
              <a:rPr lang="en-US" altLang="zh-CN">
                <a:sym typeface="+mn-ea"/>
              </a:rPr>
              <a:t>——</a:t>
            </a:r>
            <a:r>
              <a:rPr lang="zh-CN" altLang="en-US">
                <a:sym typeface="+mn-ea"/>
              </a:rPr>
              <a:t>人工神经网络）</a:t>
            </a:r>
            <a:r>
              <a:rPr lang="en-US" altLang="zh-CN">
                <a:sym typeface="+mn-ea"/>
              </a:rPr>
              <a:t>  </a:t>
            </a:r>
            <a:r>
              <a:rPr lang="en-US" altLang="zh-CN" b="1">
                <a:solidFill>
                  <a:srgbClr val="FF0000"/>
                </a:solidFill>
                <a:sym typeface="+mn-ea"/>
              </a:rPr>
              <a:t> P190</a:t>
            </a:r>
          </a:p>
          <a:p>
            <a:endParaRPr lang="en-US" altLang="zh-CN">
              <a:solidFill>
                <a:schemeClr val="tx1"/>
              </a:solidFill>
              <a:sym typeface="+mn-ea"/>
            </a:endParaRPr>
          </a:p>
          <a:p>
            <a:r>
              <a:rPr lang="zh-CN" altLang="en-US">
                <a:sym typeface="+mn-ea"/>
              </a:rPr>
              <a:t>第四章【最优化方法】</a:t>
            </a:r>
            <a:r>
              <a:rPr lang="en-US" altLang="zh-CN">
                <a:sym typeface="+mn-ea"/>
              </a:rPr>
              <a:t>4.5</a:t>
            </a:r>
            <a:r>
              <a:rPr lang="zh-CN" altLang="en-US">
                <a:sym typeface="+mn-ea"/>
              </a:rPr>
              <a:t>凸优化问题</a:t>
            </a:r>
            <a:r>
              <a:rPr lang="en-US" altLang="zh-CN">
                <a:sym typeface="+mn-ea"/>
              </a:rPr>
              <a:t>——4.4.4</a:t>
            </a:r>
            <a:r>
              <a:rPr lang="zh-CN" altLang="en-US">
                <a:sym typeface="+mn-ea"/>
              </a:rPr>
              <a:t>（应用</a:t>
            </a:r>
            <a:r>
              <a:rPr lang="en-US" altLang="zh-CN">
                <a:sym typeface="+mn-ea"/>
              </a:rPr>
              <a:t>——logistic </a:t>
            </a:r>
            <a:r>
              <a:rPr lang="zh-CN" altLang="en-US">
                <a:sym typeface="+mn-ea"/>
              </a:rPr>
              <a:t>回归）</a:t>
            </a:r>
            <a:r>
              <a:rPr lang="en-US" altLang="zh-CN">
                <a:sym typeface="+mn-ea"/>
              </a:rPr>
              <a:t>   </a:t>
            </a:r>
            <a:r>
              <a:rPr lang="en-US" altLang="zh-CN" b="1">
                <a:solidFill>
                  <a:srgbClr val="FF0000"/>
                </a:solidFill>
                <a:sym typeface="+mn-ea"/>
              </a:rPr>
              <a:t> P200</a:t>
            </a:r>
            <a:endParaRPr lang="en-US" altLang="zh-CN">
              <a:sym typeface="+mn-ea"/>
            </a:endParaRPr>
          </a:p>
          <a:p>
            <a:endParaRPr lang="en-US" altLang="zh-CN">
              <a:solidFill>
                <a:schemeClr val="tx1"/>
              </a:solidFill>
              <a:sym typeface="+mn-ea"/>
            </a:endParaRPr>
          </a:p>
          <a:p>
            <a:r>
              <a:rPr lang="zh-CN" altLang="en-US">
                <a:solidFill>
                  <a:schemeClr val="tx1"/>
                </a:solidFill>
                <a:sym typeface="+mn-ea"/>
              </a:rPr>
              <a:t>第五章【概率论】</a:t>
            </a:r>
            <a:r>
              <a:rPr lang="en-US" altLang="zh-CN">
                <a:solidFill>
                  <a:schemeClr val="tx1"/>
                </a:solidFill>
                <a:sym typeface="+mn-ea"/>
              </a:rPr>
              <a:t>——5.7.5</a:t>
            </a:r>
            <a:r>
              <a:rPr lang="zh-CN" altLang="en-US">
                <a:solidFill>
                  <a:schemeClr val="tx1"/>
                </a:solidFill>
                <a:sym typeface="+mn-ea"/>
              </a:rPr>
              <a:t>（应用</a:t>
            </a:r>
            <a:r>
              <a:rPr lang="en-US" altLang="zh-CN">
                <a:solidFill>
                  <a:schemeClr val="tx1"/>
                </a:solidFill>
                <a:sym typeface="+mn-ea"/>
              </a:rPr>
              <a:t>——logistic </a:t>
            </a:r>
            <a:r>
              <a:rPr lang="zh-CN" altLang="en-US">
                <a:solidFill>
                  <a:schemeClr val="tx1"/>
                </a:solidFill>
                <a:sym typeface="+mn-ea"/>
              </a:rPr>
              <a:t>回归）</a:t>
            </a:r>
            <a:r>
              <a:rPr lang="en-US" altLang="zh-CN" b="1">
                <a:solidFill>
                  <a:srgbClr val="FF0000"/>
                </a:solidFill>
                <a:sym typeface="+mn-ea"/>
              </a:rPr>
              <a:t>   P285</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fltVal val="0"/>
                                          </p:val>
                                        </p:tav>
                                        <p:tav tm="100000">
                                          <p:val>
                                            <p:strVal val="#ppt_w"/>
                                          </p:val>
                                        </p:tav>
                                      </p:tavLst>
                                    </p:anim>
                                    <p:anim calcmode="lin" valueType="num">
                                      <p:cBhvr>
                                        <p:cTn id="13" dur="1000" fill="hold"/>
                                        <p:tgtEl>
                                          <p:spTgt spid="14"/>
                                        </p:tgtEl>
                                        <p:attrNameLst>
                                          <p:attrName>ppt_h</p:attrName>
                                        </p:attrNameLst>
                                      </p:cBhvr>
                                      <p:tavLst>
                                        <p:tav tm="0">
                                          <p:val>
                                            <p:fltVal val="0"/>
                                          </p:val>
                                        </p:tav>
                                        <p:tav tm="100000">
                                          <p:val>
                                            <p:strVal val="#ppt_h"/>
                                          </p:val>
                                        </p:tav>
                                      </p:tavLst>
                                    </p:anim>
                                    <p:anim calcmode="lin" valueType="num">
                                      <p:cBhvr>
                                        <p:cTn id="14" dur="1000" fill="hold"/>
                                        <p:tgtEl>
                                          <p:spTgt spid="14"/>
                                        </p:tgtEl>
                                        <p:attrNameLst>
                                          <p:attrName>style.rotation</p:attrName>
                                        </p:attrNameLst>
                                      </p:cBhvr>
                                      <p:tavLst>
                                        <p:tav tm="0">
                                          <p:val>
                                            <p:fltVal val="90"/>
                                          </p:val>
                                        </p:tav>
                                        <p:tav tm="100000">
                                          <p:val>
                                            <p:fltVal val="0"/>
                                          </p:val>
                                        </p:tav>
                                      </p:tavLst>
                                    </p:anim>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21920" y="1953895"/>
            <a:ext cx="12191365" cy="1106805"/>
          </a:xfrm>
          <a:prstGeom prst="rect">
            <a:avLst/>
          </a:prstGeom>
          <a:noFill/>
        </p:spPr>
        <p:txBody>
          <a:bodyPr wrap="square" rtlCol="0">
            <a:spAutoFit/>
            <a:scene3d>
              <a:camera prst="orthographicFront"/>
              <a:lightRig rig="threePt" dir="t"/>
            </a:scene3d>
          </a:bodyPr>
          <a:lstStyle/>
          <a:p>
            <a:pPr algn="ctr"/>
            <a:r>
              <a:rPr lang="zh-CN" altLang="en-US" sz="6600" b="1" noProof="0" dirty="0">
                <a:solidFill>
                  <a:schemeClr val="accent1"/>
                </a:solidFill>
                <a:effectLst>
                  <a:outerShdw blurRad="38100" dist="25400" dir="5400000" algn="ctr" rotWithShape="0">
                    <a:srgbClr val="6E747A">
                      <a:alpha val="43000"/>
                    </a:srgbClr>
                  </a:outerShdw>
                </a:effectLst>
                <a:uLnTx/>
                <a:uFillTx/>
                <a:latin typeface="Calibri" panose="020F0502020204030204"/>
                <a:ea typeface="微软雅黑" panose="020B0503020204020204" charset="-122"/>
                <a:cs typeface="+mn-ea"/>
                <a:sym typeface="+mn-ea"/>
              </a:rPr>
              <a:t>Case</a:t>
            </a:r>
            <a:r>
              <a:rPr lang="en-US" altLang="zh-CN" sz="6600" b="1" noProof="0" dirty="0">
                <a:solidFill>
                  <a:schemeClr val="accent1"/>
                </a:solidFill>
                <a:effectLst>
                  <a:outerShdw blurRad="38100" dist="25400" dir="5400000" algn="ctr" rotWithShape="0">
                    <a:srgbClr val="6E747A">
                      <a:alpha val="43000"/>
                    </a:srgbClr>
                  </a:outerShdw>
                </a:effectLst>
                <a:uLnTx/>
                <a:uFillTx/>
                <a:latin typeface="Calibri" panose="020F0502020204030204"/>
                <a:ea typeface="微软雅黑" panose="020B0503020204020204" charset="-122"/>
                <a:cs typeface="+mn-ea"/>
                <a:sym typeface="+mn-ea"/>
              </a:rPr>
              <a:t> </a:t>
            </a:r>
            <a:r>
              <a:rPr lang="zh-CN" altLang="en-US" sz="6600" b="1" noProof="0" dirty="0">
                <a:solidFill>
                  <a:schemeClr val="accent1"/>
                </a:solidFill>
                <a:effectLst>
                  <a:outerShdw blurRad="38100" dist="25400" dir="5400000" algn="ctr" rotWithShape="0">
                    <a:srgbClr val="6E747A">
                      <a:alpha val="43000"/>
                    </a:srgbClr>
                  </a:outerShdw>
                </a:effectLst>
                <a:uLnTx/>
                <a:uFillTx/>
                <a:latin typeface="Calibri" panose="020F0502020204030204"/>
                <a:ea typeface="微软雅黑" panose="020B0503020204020204" charset="-122"/>
                <a:cs typeface="+mn-ea"/>
                <a:sym typeface="+mn-ea"/>
              </a:rPr>
              <a:t>reproduction</a:t>
            </a:r>
          </a:p>
        </p:txBody>
      </p:sp>
      <p:sp>
        <p:nvSpPr>
          <p:cNvPr id="5" name="文本框 4"/>
          <p:cNvSpPr txBox="1"/>
          <p:nvPr>
            <p:custDataLst>
              <p:tags r:id="rId2"/>
            </p:custDataLst>
          </p:nvPr>
        </p:nvSpPr>
        <p:spPr>
          <a:xfrm>
            <a:off x="4635500" y="3429000"/>
            <a:ext cx="7597140" cy="368300"/>
          </a:xfrm>
          <a:prstGeom prst="rect">
            <a:avLst/>
          </a:prstGeom>
          <a:noFill/>
        </p:spPr>
        <p:txBody>
          <a:bodyPr wrap="square" rtlCol="0">
            <a:spAutoFit/>
          </a:bodyPr>
          <a:lstStyle/>
          <a:p>
            <a:pPr indent="457200" algn="l"/>
            <a:r>
              <a:rPr lang="zh-CN" altLang="en-US" b="1">
                <a:solidFill>
                  <a:schemeClr val="accent3">
                    <a:lumMod val="50000"/>
                  </a:schemeClr>
                </a:solidFill>
              </a:rPr>
              <a:t>Wang Yuzi</a:t>
            </a:r>
            <a:r>
              <a:rPr lang="en-US" altLang="zh-CN" b="1">
                <a:solidFill>
                  <a:schemeClr val="accent3">
                    <a:lumMod val="50000"/>
                  </a:schemeClr>
                </a:solidFill>
              </a:rPr>
              <a:t> </a:t>
            </a:r>
            <a:r>
              <a:rPr lang="zh-CN" altLang="en-US" b="1">
                <a:solidFill>
                  <a:schemeClr val="accent3">
                    <a:lumMod val="50000"/>
                  </a:schemeClr>
                </a:solidFill>
              </a:rPr>
              <a:t> </a:t>
            </a:r>
            <a:r>
              <a:rPr lang="en-US" altLang="zh-CN" b="1">
                <a:solidFill>
                  <a:schemeClr val="accent3">
                    <a:lumMod val="50000"/>
                  </a:schemeClr>
                </a:solidFill>
                <a:sym typeface="+mn-ea"/>
              </a:rPr>
              <a:t>Yang Sufang  </a:t>
            </a:r>
            <a:r>
              <a:rPr lang="zh-CN" altLang="en-US" b="1">
                <a:solidFill>
                  <a:schemeClr val="accent3">
                    <a:lumMod val="50000"/>
                  </a:schemeClr>
                </a:solidFill>
              </a:rPr>
              <a:t>(</a:t>
            </a:r>
            <a:r>
              <a:rPr lang="zh-CN" altLang="en-US" i="1">
                <a:solidFill>
                  <a:schemeClr val="accent3">
                    <a:lumMod val="50000"/>
                  </a:schemeClr>
                </a:solidFill>
                <a:sym typeface="+mn-ea"/>
              </a:rPr>
              <a:t> Computer Science and Technology</a:t>
            </a:r>
            <a:r>
              <a:rPr lang="zh-CN" altLang="en-US" b="1">
                <a:solidFill>
                  <a:schemeClr val="accent3">
                    <a:lumMod val="50000"/>
                  </a:schemeClr>
                </a:solidFill>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2" r:link="rId23"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4" r:link="rId25" cstate="email"/>
          <a:stretch>
            <a:fillRect/>
          </a:stretch>
        </p:blipFill>
        <p:spPr>
          <a:xfrm>
            <a:off x="11471910" y="0"/>
            <a:ext cx="720090" cy="657225"/>
          </a:xfrm>
          <a:prstGeom prst="rect">
            <a:avLst/>
          </a:prstGeom>
        </p:spPr>
      </p:pic>
      <p:sp>
        <p:nvSpPr>
          <p:cNvPr id="17" name="Rectangle 32"/>
          <p:cNvSpPr/>
          <p:nvPr>
            <p:custDataLst>
              <p:tags r:id="rId4"/>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5"/>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6"/>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7"/>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8"/>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9"/>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0"/>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1"/>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2"/>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3"/>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4"/>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custDataLst>
              <p:tags r:id="rId15"/>
            </p:custDataLst>
          </p:nvPr>
        </p:nvSpPr>
        <p:spPr>
          <a:xfrm>
            <a:off x="861695" y="165735"/>
            <a:ext cx="10860405" cy="761365"/>
          </a:xfrm>
          <a:prstGeom prst="rect">
            <a:avLst/>
          </a:prstGeom>
          <a:noFill/>
        </p:spPr>
        <p:txBody>
          <a:bodyPr wrap="square" rtlCol="0">
            <a:noAutofit/>
          </a:bodyPr>
          <a:lstStyle/>
          <a:p>
            <a:pPr lvl="0" defTabSz="457200">
              <a:lnSpc>
                <a:spcPct val="120000"/>
              </a:lnSpc>
            </a:pPr>
            <a:r>
              <a:rPr kumimoji="1" lang="en-US" altLang="zh-CN" sz="2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Breast cancer prediction (recurrence 4/normal 2) was performed based on pathological data, and the model was constructed using Logistic algorithm</a:t>
            </a:r>
          </a:p>
        </p:txBody>
      </p:sp>
      <p:pic>
        <p:nvPicPr>
          <p:cNvPr id="8" name="图片 7" descr="32313536333638383b32313536333638313b683953f7"/>
          <p:cNvPicPr>
            <a:picLocks noChangeAspect="1"/>
          </p:cNvPicPr>
          <p:nvPr>
            <p:custDataLst>
              <p:tags r:id="rId16"/>
            </p:custDataLst>
          </p:nvPr>
        </p:nvPicPr>
        <p:blipFill>
          <a:blip r:embed="rId26">
            <a:extLst>
              <a:ext uri="{96DAC541-7B7A-43D3-8B79-37D633B846F1}">
                <asvg:svgBlip xmlns:asvg="http://schemas.microsoft.com/office/drawing/2016/SVG/main" r:embed="rId27"/>
              </a:ext>
            </a:extLst>
          </a:blip>
          <a:stretch>
            <a:fillRect/>
          </a:stretch>
        </p:blipFill>
        <p:spPr>
          <a:xfrm>
            <a:off x="1056640" y="1573530"/>
            <a:ext cx="590550" cy="565785"/>
          </a:xfrm>
          <a:prstGeom prst="rect">
            <a:avLst/>
          </a:prstGeom>
        </p:spPr>
      </p:pic>
      <p:sp>
        <p:nvSpPr>
          <p:cNvPr id="9" name="文本框 8"/>
          <p:cNvSpPr txBox="1"/>
          <p:nvPr>
            <p:custDataLst>
              <p:tags r:id="rId17"/>
            </p:custDataLst>
          </p:nvPr>
        </p:nvSpPr>
        <p:spPr>
          <a:xfrm>
            <a:off x="1750695" y="1678940"/>
            <a:ext cx="4064000" cy="460375"/>
          </a:xfrm>
          <a:prstGeom prst="rect">
            <a:avLst/>
          </a:prstGeom>
          <a:noFill/>
        </p:spPr>
        <p:txBody>
          <a:bodyPr wrap="square" rtlCol="0">
            <a:spAutoFit/>
          </a:bodyPr>
          <a:lstStyle/>
          <a:p>
            <a:r>
              <a:rPr lang="zh-CN" altLang="en-US" sz="2400" b="1">
                <a:highlight>
                  <a:srgbClr val="FFFF00"/>
                </a:highlight>
              </a:rPr>
              <a:t>Data source</a:t>
            </a:r>
          </a:p>
        </p:txBody>
      </p:sp>
      <p:sp>
        <p:nvSpPr>
          <p:cNvPr id="10" name="文本框 9"/>
          <p:cNvSpPr txBox="1"/>
          <p:nvPr>
            <p:custDataLst>
              <p:tags r:id="rId18"/>
            </p:custDataLst>
          </p:nvPr>
        </p:nvSpPr>
        <p:spPr>
          <a:xfrm>
            <a:off x="917575" y="2252345"/>
            <a:ext cx="11260455" cy="398780"/>
          </a:xfrm>
          <a:prstGeom prst="rect">
            <a:avLst/>
          </a:prstGeom>
          <a:noFill/>
        </p:spPr>
        <p:txBody>
          <a:bodyPr wrap="square" rtlCol="0">
            <a:spAutoFit/>
          </a:bodyPr>
          <a:lstStyle/>
          <a:p>
            <a:r>
              <a:rPr lang="en-US" altLang="zh-CN" sz="2000">
                <a:solidFill>
                  <a:schemeClr val="accent3">
                    <a:lumMod val="75000"/>
                  </a:schemeClr>
                </a:solidFill>
              </a:rPr>
              <a:t>http://archive.ics.uci.edu/ml/datasets/Breast+Cancer+Wisconsin+%28Original%29</a:t>
            </a:r>
          </a:p>
        </p:txBody>
      </p:sp>
      <p:pic>
        <p:nvPicPr>
          <p:cNvPr id="11" name="图片 10"/>
          <p:cNvPicPr>
            <a:picLocks noChangeAspect="1"/>
          </p:cNvPicPr>
          <p:nvPr>
            <p:custDataLst>
              <p:tags r:id="rId19"/>
            </p:custDataLst>
          </p:nvPr>
        </p:nvPicPr>
        <p:blipFill>
          <a:blip r:embed="rId28"/>
          <a:stretch>
            <a:fillRect/>
          </a:stretch>
        </p:blipFill>
        <p:spPr>
          <a:xfrm>
            <a:off x="537210" y="2827020"/>
            <a:ext cx="6276340" cy="3583940"/>
          </a:xfrm>
          <a:prstGeom prst="rect">
            <a:avLst/>
          </a:prstGeom>
        </p:spPr>
      </p:pic>
      <p:pic>
        <p:nvPicPr>
          <p:cNvPr id="12" name="图片 11"/>
          <p:cNvPicPr>
            <a:picLocks noChangeAspect="1"/>
          </p:cNvPicPr>
          <p:nvPr>
            <p:custDataLst>
              <p:tags r:id="rId20"/>
            </p:custDataLst>
          </p:nvPr>
        </p:nvPicPr>
        <p:blipFill>
          <a:blip r:embed="rId29"/>
          <a:stretch>
            <a:fillRect/>
          </a:stretch>
        </p:blipFill>
        <p:spPr>
          <a:xfrm>
            <a:off x="6877685" y="2968625"/>
            <a:ext cx="4373880" cy="3442335"/>
          </a:xfrm>
          <a:prstGeom prst="rect">
            <a:avLst/>
          </a:prstGeom>
        </p:spPr>
      </p:pic>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17" name="Rectangle 32"/>
          <p:cNvSpPr/>
          <p:nvPr>
            <p:custDataLst>
              <p:tags r:id="rId4"/>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5"/>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6"/>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7"/>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8"/>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9"/>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0"/>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1"/>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2"/>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3"/>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4"/>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custDataLst>
              <p:tags r:id="rId15"/>
            </p:custDataLst>
          </p:nvPr>
        </p:nvSpPr>
        <p:spPr>
          <a:xfrm>
            <a:off x="861695" y="165735"/>
            <a:ext cx="10860405" cy="761365"/>
          </a:xfrm>
          <a:prstGeom prst="rect">
            <a:avLst/>
          </a:prstGeom>
          <a:noFill/>
        </p:spPr>
        <p:txBody>
          <a:bodyPr wrap="square" rtlCol="0">
            <a:noAutofit/>
          </a:bodyPr>
          <a:lstStyle/>
          <a:p>
            <a:pPr lvl="0" defTabSz="457200">
              <a:lnSpc>
                <a:spcPct val="120000"/>
              </a:lnSpc>
            </a:pPr>
            <a:r>
              <a:rPr kumimoji="1" lang="en-US" altLang="zh-CN" sz="2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Breast cancer prediction (recurrence 4/normal 2) was performed based on pathological data, and the model was constructed using Logistic algorithm</a:t>
            </a:r>
          </a:p>
        </p:txBody>
      </p:sp>
      <p:pic>
        <p:nvPicPr>
          <p:cNvPr id="2" name="图片 1"/>
          <p:cNvPicPr>
            <a:picLocks noChangeAspect="1"/>
          </p:cNvPicPr>
          <p:nvPr/>
        </p:nvPicPr>
        <p:blipFill>
          <a:blip r:embed="rId21"/>
          <a:stretch>
            <a:fillRect/>
          </a:stretch>
        </p:blipFill>
        <p:spPr>
          <a:xfrm>
            <a:off x="2724150" y="1876425"/>
            <a:ext cx="7137400" cy="4248150"/>
          </a:xfrm>
          <a:prstGeom prst="rect">
            <a:avLst/>
          </a:prstGeom>
        </p:spPr>
      </p:pic>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17" name="Rectangle 32"/>
          <p:cNvSpPr/>
          <p:nvPr>
            <p:custDataLst>
              <p:tags r:id="rId4"/>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5"/>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6"/>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7"/>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8"/>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9"/>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0"/>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1"/>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2"/>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3"/>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4"/>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custDataLst>
              <p:tags r:id="rId15"/>
            </p:custDataLst>
          </p:nvPr>
        </p:nvSpPr>
        <p:spPr>
          <a:xfrm>
            <a:off x="861695" y="165735"/>
            <a:ext cx="10860405" cy="761365"/>
          </a:xfrm>
          <a:prstGeom prst="rect">
            <a:avLst/>
          </a:prstGeom>
          <a:noFill/>
        </p:spPr>
        <p:txBody>
          <a:bodyPr wrap="square" rtlCol="0">
            <a:noAutofit/>
          </a:bodyPr>
          <a:lstStyle/>
          <a:p>
            <a:pPr lvl="0" defTabSz="457200">
              <a:lnSpc>
                <a:spcPct val="120000"/>
              </a:lnSpc>
            </a:pPr>
            <a:r>
              <a:rPr kumimoji="1" lang="en-US" altLang="zh-CN" sz="2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Breast cancer prediction (recurrence 4/normal 2) was performed based on pathological data, and the model was constructed using Logistic algorithm</a:t>
            </a:r>
          </a:p>
        </p:txBody>
      </p:sp>
      <p:pic>
        <p:nvPicPr>
          <p:cNvPr id="3" name="图片 2"/>
          <p:cNvPicPr>
            <a:picLocks noChangeAspect="1"/>
          </p:cNvPicPr>
          <p:nvPr/>
        </p:nvPicPr>
        <p:blipFill>
          <a:blip r:embed="rId21"/>
          <a:stretch>
            <a:fillRect/>
          </a:stretch>
        </p:blipFill>
        <p:spPr>
          <a:xfrm>
            <a:off x="2876550" y="1527810"/>
            <a:ext cx="6301740" cy="4568190"/>
          </a:xfrm>
          <a:prstGeom prst="rect">
            <a:avLst/>
          </a:prstGeom>
        </p:spPr>
      </p:pic>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17" name="Rectangle 32"/>
          <p:cNvSpPr/>
          <p:nvPr>
            <p:custDataLst>
              <p:tags r:id="rId4"/>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5"/>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6"/>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7"/>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8"/>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9"/>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0"/>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1"/>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2"/>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3"/>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4"/>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custDataLst>
              <p:tags r:id="rId15"/>
            </p:custDataLst>
          </p:nvPr>
        </p:nvSpPr>
        <p:spPr>
          <a:xfrm>
            <a:off x="861695" y="165735"/>
            <a:ext cx="10860405" cy="761365"/>
          </a:xfrm>
          <a:prstGeom prst="rect">
            <a:avLst/>
          </a:prstGeom>
          <a:noFill/>
        </p:spPr>
        <p:txBody>
          <a:bodyPr wrap="square" rtlCol="0">
            <a:noAutofit/>
          </a:bodyPr>
          <a:lstStyle/>
          <a:p>
            <a:pPr lvl="0" defTabSz="457200">
              <a:lnSpc>
                <a:spcPct val="120000"/>
              </a:lnSpc>
            </a:pPr>
            <a:r>
              <a:rPr kumimoji="1" lang="en-US" altLang="zh-CN" sz="2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Breast cancer prediction (recurrence 4/normal 2) was performed based on pathological data, and the model was constructed using Logistic algorithm</a:t>
            </a:r>
          </a:p>
        </p:txBody>
      </p:sp>
      <p:pic>
        <p:nvPicPr>
          <p:cNvPr id="2" name="图片 1"/>
          <p:cNvPicPr>
            <a:picLocks noChangeAspect="1"/>
          </p:cNvPicPr>
          <p:nvPr/>
        </p:nvPicPr>
        <p:blipFill>
          <a:blip r:embed="rId21"/>
          <a:stretch>
            <a:fillRect/>
          </a:stretch>
        </p:blipFill>
        <p:spPr>
          <a:xfrm>
            <a:off x="2630805" y="1474470"/>
            <a:ext cx="6671310" cy="4949825"/>
          </a:xfrm>
          <a:prstGeom prst="rect">
            <a:avLst/>
          </a:prstGeom>
        </p:spPr>
      </p:pic>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1989" y="2082165"/>
            <a:ext cx="12191365" cy="793115"/>
          </a:xfrm>
          <a:prstGeom prst="rect">
            <a:avLst/>
          </a:prstGeom>
          <a:noFill/>
        </p:spPr>
        <p:txBody>
          <a:bodyPr wrap="square" rtlCol="0">
            <a:noAutofit/>
          </a:bodyPr>
          <a:lstStyle/>
          <a:p>
            <a:pPr algn="ctr"/>
            <a:r>
              <a:rPr lang="en-US" altLang="zh-CN" sz="4800" b="1" dirty="0">
                <a:solidFill>
                  <a:schemeClr val="accent1">
                    <a:lumMod val="75000"/>
                  </a:schemeClr>
                </a:solidFill>
                <a:ea typeface="微软雅黑" panose="020B0503020204020204" charset="-122"/>
                <a:cs typeface="+mn-ea"/>
                <a:sym typeface="+mn-ea"/>
              </a:rPr>
              <a:t>Logistic regression for multiclassification</a:t>
            </a:r>
            <a:endParaRPr lang="zh-CN" altLang="en-US" sz="4800" b="1" dirty="0">
              <a:solidFill>
                <a:schemeClr val="accent1">
                  <a:lumMod val="75000"/>
                </a:schemeClr>
              </a:solidFill>
            </a:endParaRPr>
          </a:p>
        </p:txBody>
      </p:sp>
      <p:sp>
        <p:nvSpPr>
          <p:cNvPr id="14" name="TextBox 111"/>
          <p:cNvSpPr txBox="1">
            <a:spLocks noChangeArrowheads="1"/>
          </p:cNvSpPr>
          <p:nvPr/>
        </p:nvSpPr>
        <p:spPr bwMode="auto">
          <a:xfrm>
            <a:off x="1595351" y="2875280"/>
            <a:ext cx="8237855" cy="25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noAutofit/>
          </a:bodyPr>
          <a:lstStyle>
            <a:lvl1pPr>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9pPr>
          </a:lstStyle>
          <a:p>
            <a:pPr algn="ctr" eaLnBrk="1" hangingPunct="1">
              <a:lnSpc>
                <a:spcPct val="120000"/>
              </a:lnSpc>
            </a:pPr>
            <a:r>
              <a:rPr lang="en-US" altLang="zh-CN" sz="2000" baseline="-3000" dirty="0">
                <a:solidFill>
                  <a:srgbClr val="000000"/>
                </a:solidFill>
                <a:latin typeface="微软雅黑 Light" panose="020B0502040204020203" pitchFamily="34" charset="-122"/>
                <a:ea typeface="微软雅黑 Light" panose="020B0502040204020203" pitchFamily="34" charset="-122"/>
                <a:cs typeface="Arial" panose="020B0604020202020204" pitchFamily="34" charset="0"/>
              </a:rPr>
              <a:t>                                             Cai Zhe(software engineering)                                    </a:t>
            </a:r>
          </a:p>
          <a:p>
            <a:pPr algn="ctr" eaLnBrk="1" hangingPunct="1">
              <a:lnSpc>
                <a:spcPct val="120000"/>
              </a:lnSpc>
            </a:pPr>
            <a:endParaRPr lang="en-US" altLang="zh-CN" sz="2000" baseline="-3000" dirty="0">
              <a:solidFill>
                <a:srgbClr val="000000"/>
              </a:solidFill>
              <a:latin typeface="微软雅黑 Light" panose="020B0502040204020203" pitchFamily="34" charset="-122"/>
              <a:ea typeface="微软雅黑 Light" panose="020B0502040204020203" pitchFamily="34" charset="-122"/>
              <a:cs typeface="Arial" panose="020B0604020202020204" pitchFamily="34" charset="0"/>
            </a:endParaRPr>
          </a:p>
          <a:p>
            <a:pPr algn="ctr" eaLnBrk="1" hangingPunct="1">
              <a:lnSpc>
                <a:spcPct val="120000"/>
              </a:lnSpc>
            </a:pPr>
            <a:endParaRPr lang="en-US" altLang="zh-CN" sz="2000" baseline="-3000" dirty="0">
              <a:solidFill>
                <a:srgbClr val="000000"/>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文本框 3">
            <a:extLst>
              <a:ext uri="{FF2B5EF4-FFF2-40B4-BE49-F238E27FC236}">
                <a16:creationId xmlns:a16="http://schemas.microsoft.com/office/drawing/2014/main" id="{319326D7-75F2-52B0-D7DD-7B2B5F69E67A}"/>
              </a:ext>
            </a:extLst>
          </p:cNvPr>
          <p:cNvSpPr txBox="1"/>
          <p:nvPr/>
        </p:nvSpPr>
        <p:spPr>
          <a:xfrm>
            <a:off x="1477818" y="3602182"/>
            <a:ext cx="9531927" cy="1015663"/>
          </a:xfrm>
          <a:prstGeom prst="rect">
            <a:avLst/>
          </a:prstGeom>
          <a:noFill/>
        </p:spPr>
        <p:txBody>
          <a:bodyPr wrap="square" rtlCol="0">
            <a:spAutoFit/>
          </a:bodyPr>
          <a:lstStyle/>
          <a:p>
            <a:r>
              <a:rPr lang="en-US" altLang="zh-CN" sz="2000" dirty="0"/>
              <a:t>This section complements the first part. It mainly introduces the origin of the name of logistic regression, and the solution content of logistic regression to polynomial problems is mainly introduced, if there is any error, please correct</a:t>
            </a:r>
            <a:endParaRPr lang="zh-CN" alt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514350" y="107950"/>
            <a:ext cx="10957560" cy="1466215"/>
          </a:xfrm>
          <a:prstGeom prst="rect">
            <a:avLst/>
          </a:prstGeom>
          <a:noFill/>
        </p:spPr>
        <p:txBody>
          <a:bodyPr wrap="square" rtlCol="0">
            <a:noAutofit/>
          </a:bodyPr>
          <a:lstStyle/>
          <a:p>
            <a:pPr lvl="0"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What is the difference between regression and classification?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95350" y="1574165"/>
            <a:ext cx="9257030" cy="1553210"/>
          </a:xfrm>
          <a:prstGeom prst="rect">
            <a:avLst/>
          </a:prstGeom>
          <a:noFill/>
          <a:ln w="57150">
            <a:solidFill>
              <a:schemeClr val="tx2">
                <a:lumMod val="25000"/>
              </a:schemeClr>
            </a:solidFill>
          </a:ln>
        </p:spPr>
        <p:txBody>
          <a:bodyPr wrap="square" rtlCol="0">
            <a:noAutofit/>
          </a:bodyPr>
          <a:lstStyle/>
          <a:p>
            <a:endParaRPr lang="zh-CN" altLang="en-US"/>
          </a:p>
        </p:txBody>
      </p:sp>
      <p:sp>
        <p:nvSpPr>
          <p:cNvPr id="3" name="文本框 2"/>
          <p:cNvSpPr txBox="1"/>
          <p:nvPr/>
        </p:nvSpPr>
        <p:spPr>
          <a:xfrm>
            <a:off x="895350" y="1574165"/>
            <a:ext cx="9257030" cy="1553210"/>
          </a:xfrm>
          <a:prstGeom prst="rect">
            <a:avLst/>
          </a:prstGeom>
          <a:solidFill>
            <a:schemeClr val="accent1">
              <a:lumMod val="40000"/>
              <a:lumOff val="60000"/>
            </a:schemeClr>
          </a:solidFill>
        </p:spPr>
        <p:txBody>
          <a:bodyPr wrap="square" rtlCol="0" anchor="ctr" anchorCtr="0">
            <a:noAutofit/>
          </a:bodyPr>
          <a:lstStyle/>
          <a:p>
            <a:pPr algn="ctr"/>
            <a:r>
              <a:rPr lang="zh-CN" altLang="en-US" sz="2800">
                <a:latin typeface="楷体" panose="02010609060101010101" charset="-122"/>
                <a:ea typeface="楷体" panose="02010609060101010101" charset="-122"/>
                <a:cs typeface="+mn-lt"/>
              </a:rPr>
              <a:t>The output of the regression model is </a:t>
            </a:r>
            <a:r>
              <a:rPr lang="zh-CN" altLang="en-US" sz="2800">
                <a:solidFill>
                  <a:srgbClr val="FF0000"/>
                </a:solidFill>
                <a:latin typeface="楷体" panose="02010609060101010101" charset="-122"/>
                <a:ea typeface="楷体" panose="02010609060101010101" charset="-122"/>
                <a:cs typeface="+mn-lt"/>
              </a:rPr>
              <a:t>continuous</a:t>
            </a:r>
            <a:r>
              <a:rPr lang="en-US" altLang="zh-CN" sz="2800">
                <a:latin typeface="楷体" panose="02010609060101010101" charset="-122"/>
                <a:ea typeface="楷体" panose="02010609060101010101" charset="-122"/>
                <a:cs typeface="+mn-lt"/>
              </a:rPr>
              <a:t> .</a:t>
            </a:r>
          </a:p>
          <a:p>
            <a:pPr algn="ctr"/>
            <a:r>
              <a:rPr lang="en-US" altLang="zh-CN" sz="2800">
                <a:latin typeface="楷体" panose="02010609060101010101" charset="-122"/>
                <a:ea typeface="楷体" panose="02010609060101010101" charset="-122"/>
                <a:cs typeface="+mn-lt"/>
              </a:rPr>
              <a:t>The output of the classification model is </a:t>
            </a:r>
            <a:r>
              <a:rPr lang="en-US" altLang="zh-CN" sz="2800">
                <a:solidFill>
                  <a:srgbClr val="FF0000"/>
                </a:solidFill>
                <a:latin typeface="楷体" panose="02010609060101010101" charset="-122"/>
                <a:ea typeface="楷体" panose="02010609060101010101" charset="-122"/>
                <a:cs typeface="+mn-lt"/>
              </a:rPr>
              <a:t>discrete</a:t>
            </a:r>
            <a:r>
              <a:rPr lang="en-US" altLang="zh-CN" sz="2800">
                <a:latin typeface="楷体" panose="02010609060101010101" charset="-122"/>
                <a:ea typeface="楷体" panose="02010609060101010101" charset="-122"/>
                <a:cs typeface="+mn-lt"/>
              </a:rPr>
              <a:t>.</a:t>
            </a:r>
          </a:p>
        </p:txBody>
      </p:sp>
      <p:pic>
        <p:nvPicPr>
          <p:cNvPr id="4" name="图片 3"/>
          <p:cNvPicPr>
            <a:picLocks noChangeAspect="1"/>
          </p:cNvPicPr>
          <p:nvPr/>
        </p:nvPicPr>
        <p:blipFill>
          <a:blip r:embed="rId22"/>
          <a:stretch>
            <a:fillRect/>
          </a:stretch>
        </p:blipFill>
        <p:spPr>
          <a:xfrm>
            <a:off x="1520190" y="3308985"/>
            <a:ext cx="5380990" cy="3056890"/>
          </a:xfrm>
          <a:prstGeom prst="rect">
            <a:avLst/>
          </a:prstGeom>
        </p:spPr>
      </p:pic>
      <p:pic>
        <p:nvPicPr>
          <p:cNvPr id="5" name="图片 4"/>
          <p:cNvPicPr>
            <a:picLocks noChangeAspect="1"/>
          </p:cNvPicPr>
          <p:nvPr/>
        </p:nvPicPr>
        <p:blipFill>
          <a:blip r:embed="rId23"/>
          <a:stretch>
            <a:fillRect/>
          </a:stretch>
        </p:blipFill>
        <p:spPr>
          <a:xfrm>
            <a:off x="6900545" y="3428365"/>
            <a:ext cx="4300855" cy="2854960"/>
          </a:xfrm>
          <a:prstGeom prst="rect">
            <a:avLst/>
          </a:prstGeom>
        </p:spPr>
      </p:pic>
      <p:sp>
        <p:nvSpPr>
          <p:cNvPr id="6" name="右箭头 5"/>
          <p:cNvSpPr/>
          <p:nvPr/>
        </p:nvSpPr>
        <p:spPr>
          <a:xfrm>
            <a:off x="2335530" y="3127375"/>
            <a:ext cx="7031355" cy="2536190"/>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1"/>
              <a:t>Linear regression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nodeType="clickEffect">
                                  <p:stCondLst>
                                    <p:cond delay="0"/>
                                  </p:stCondLst>
                                  <p:iterate type="lt">
                                    <p:tmPct val="50000"/>
                                  </p:iterate>
                                  <p:childTnLst>
                                    <p:set>
                                      <p:cBhvr>
                                        <p:cTn id="14"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5"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7" dur="80"/>
                                        <p:tgtEl>
                                          <p:spTgt spid="3">
                                            <p:txEl>
                                              <p:pRg st="0" end="0"/>
                                            </p:txEl>
                                          </p:spTgt>
                                        </p:tgtEl>
                                        <p:attrNameLst>
                                          <p:attrName>fill.type</p:attrName>
                                        </p:attrNameLst>
                                      </p:cBhvr>
                                      <p:to>
                                        <p:strVal val="solid"/>
                                      </p:to>
                                    </p:set>
                                  </p:childTnLst>
                                </p:cTn>
                              </p:par>
                              <p:par>
                                <p:cTn id="18" presetID="27" presetClass="entr" presetSubtype="0" fill="hold" nodeType="withEffect">
                                  <p:stCondLst>
                                    <p:cond delay="0"/>
                                  </p:stCondLst>
                                  <p:iterate type="lt">
                                    <p:tmPct val="50000"/>
                                  </p:iterate>
                                  <p:childTnLst>
                                    <p:set>
                                      <p:cBhvr>
                                        <p:cTn id="19"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20"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22" dur="80"/>
                                        <p:tgtEl>
                                          <p:spTgt spid="3">
                                            <p:txEl>
                                              <p:pRg st="1" end="1"/>
                                            </p:txEl>
                                          </p:spTgt>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heel(1)">
                                      <p:cBhvr>
                                        <p:cTn id="27" dur="2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p:tgtEl>
                                          <p:spTgt spid="6"/>
                                        </p:tgtEl>
                                        <p:attrNameLst>
                                          <p:attrName>ppt_y</p:attrName>
                                        </p:attrNameLst>
                                      </p:cBhvr>
                                      <p:tavLst>
                                        <p:tav tm="0">
                                          <p:val>
                                            <p:strVal val="#ppt_y+#ppt_h*1.125000"/>
                                          </p:val>
                                        </p:tav>
                                        <p:tav tm="100000">
                                          <p:val>
                                            <p:strVal val="#ppt_y"/>
                                          </p:val>
                                        </p:tav>
                                      </p:tavLst>
                                    </p:anim>
                                    <p:animEffect transition="in" filter="wipe(up)">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6" grpId="0" animBg="1"/>
      <p:bldP spid="6"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61060" y="421640"/>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Classification or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862035" y="889474"/>
            <a:ext cx="10022205" cy="400110"/>
          </a:xfrm>
          <a:prstGeom prst="rect">
            <a:avLst/>
          </a:prstGeom>
          <a:noFill/>
        </p:spPr>
        <p:txBody>
          <a:bodyPr wrap="square" rtlCol="0">
            <a:spAutoFit/>
          </a:bodyPr>
          <a:lstStyle/>
          <a:p>
            <a:r>
              <a:rPr lang="en-US" altLang="zh-CN" sz="2000" b="1" dirty="0">
                <a:highlight>
                  <a:srgbClr val="FFFF00"/>
                </a:highlight>
              </a:rPr>
              <a:t>Obviously it is a classification algorithm, why the name is logistic regression</a:t>
            </a:r>
            <a:r>
              <a:rPr lang="zh-CN" altLang="en-US" sz="2000" b="1" dirty="0">
                <a:highlight>
                  <a:srgbClr val="FFFF00"/>
                </a:highlight>
              </a:rPr>
              <a:t>？</a:t>
            </a:r>
          </a:p>
        </p:txBody>
      </p:sp>
      <p:sp>
        <p:nvSpPr>
          <p:cNvPr id="2" name="文本框 1"/>
          <p:cNvSpPr txBox="1"/>
          <p:nvPr/>
        </p:nvSpPr>
        <p:spPr>
          <a:xfrm>
            <a:off x="861060" y="1613094"/>
            <a:ext cx="10814685" cy="369332"/>
          </a:xfrm>
          <a:prstGeom prst="rect">
            <a:avLst/>
          </a:prstGeom>
          <a:noFill/>
        </p:spPr>
        <p:txBody>
          <a:bodyPr wrap="square" rtlCol="0">
            <a:spAutoFit/>
          </a:bodyPr>
          <a:lstStyle/>
          <a:p>
            <a:r>
              <a:rPr lang="en-US" altLang="zh-CN" dirty="0"/>
              <a:t>This is for </a:t>
            </a:r>
            <a:r>
              <a:rPr lang="en-US" altLang="zh-CN" dirty="0">
                <a:solidFill>
                  <a:srgbClr val="FF0000"/>
                </a:solidFill>
              </a:rPr>
              <a:t>historical reasons </a:t>
            </a:r>
            <a:r>
              <a:rPr lang="en-US" altLang="zh-CN" dirty="0"/>
              <a:t>and the </a:t>
            </a:r>
            <a:r>
              <a:rPr lang="en-US" altLang="zh-CN" dirty="0">
                <a:solidFill>
                  <a:srgbClr val="FF0000"/>
                </a:solidFill>
              </a:rPr>
              <a:t>mathematical nature </a:t>
            </a:r>
            <a:r>
              <a:rPr lang="en-US" altLang="zh-CN" dirty="0"/>
              <a:t>of the algorithm's internals.</a:t>
            </a:r>
            <a:endParaRPr lang="zh-CN" altLang="en-US" dirty="0"/>
          </a:p>
        </p:txBody>
      </p:sp>
      <p:sp>
        <p:nvSpPr>
          <p:cNvPr id="5" name="文本框 4">
            <a:extLst>
              <a:ext uri="{FF2B5EF4-FFF2-40B4-BE49-F238E27FC236}">
                <a16:creationId xmlns:a16="http://schemas.microsoft.com/office/drawing/2014/main" id="{2503E5C1-D987-3D05-BD7A-AA9812C650B1}"/>
              </a:ext>
            </a:extLst>
          </p:cNvPr>
          <p:cNvSpPr txBox="1"/>
          <p:nvPr/>
        </p:nvSpPr>
        <p:spPr>
          <a:xfrm>
            <a:off x="861060" y="2185746"/>
            <a:ext cx="10814685" cy="1754326"/>
          </a:xfrm>
          <a:prstGeom prst="rect">
            <a:avLst/>
          </a:prstGeom>
          <a:noFill/>
        </p:spPr>
        <p:txBody>
          <a:bodyPr wrap="square" rtlCol="0">
            <a:spAutoFit/>
          </a:bodyPr>
          <a:lstStyle/>
          <a:p>
            <a:r>
              <a:rPr lang="en-US" altLang="zh-CN" dirty="0"/>
              <a:t>historical reasons</a:t>
            </a:r>
            <a:r>
              <a:rPr lang="zh-CN" altLang="en-US" dirty="0"/>
              <a:t>：</a:t>
            </a:r>
            <a:r>
              <a:rPr lang="en-US" altLang="zh-CN" dirty="0"/>
              <a:t> Logistic regression originated in the field of statistics in the 1940s and 1950s. During this period, it was used to deal with "regression problems" in biology, that is, predicting probabilities by solving regression models of continuous variables. At that time, scientists usually used linear regression to make predictions for classification problems, but such a method would lead to unreasonable prediction results. For example, for classification problems, prediction values ​​beyond the range of 0 to 1 may be obtained. To solve this problem, logistic regression was introduced.</a:t>
            </a:r>
            <a:endParaRPr lang="zh-CN" altLang="en-US" dirty="0"/>
          </a:p>
        </p:txBody>
      </p:sp>
      <p:sp>
        <p:nvSpPr>
          <p:cNvPr id="6" name="文本框 5">
            <a:extLst>
              <a:ext uri="{FF2B5EF4-FFF2-40B4-BE49-F238E27FC236}">
                <a16:creationId xmlns:a16="http://schemas.microsoft.com/office/drawing/2014/main" id="{CB1D38AA-901F-39C7-0461-9B98B3E23549}"/>
              </a:ext>
            </a:extLst>
          </p:cNvPr>
          <p:cNvSpPr txBox="1"/>
          <p:nvPr/>
        </p:nvSpPr>
        <p:spPr>
          <a:xfrm>
            <a:off x="861060" y="4149381"/>
            <a:ext cx="10327208" cy="1477328"/>
          </a:xfrm>
          <a:prstGeom prst="rect">
            <a:avLst/>
          </a:prstGeom>
          <a:noFill/>
        </p:spPr>
        <p:txBody>
          <a:bodyPr wrap="square" rtlCol="0">
            <a:spAutoFit/>
          </a:bodyPr>
          <a:lstStyle/>
          <a:p>
            <a:r>
              <a:rPr lang="en-US" altLang="zh-CN" dirty="0"/>
              <a:t>mathematical nature</a:t>
            </a:r>
            <a:r>
              <a:rPr lang="zh-CN" altLang="en-US" dirty="0"/>
              <a:t>：</a:t>
            </a:r>
            <a:r>
              <a:rPr lang="en-US" altLang="zh-CN" dirty="0"/>
              <a:t> Although logistic regression is used to predict probabilities when solving classification problems, it can still be considered a regression model mathematically. The goal of logistic regression is to minimize the difference between predicted probabilities and true labels by finding the best-fitting regression coefficients. So, in mathematical form, logistic regression is very similar to traditional linear regression problems.</a:t>
            </a:r>
            <a:endParaRPr lang="zh-CN" altLang="en-US" dirty="0"/>
          </a:p>
        </p:txBody>
      </p:sp>
    </p:spTree>
    <p:custDataLst>
      <p:tags r:id="rId1"/>
    </p:custDataLst>
    <p:extLst>
      <p:ext uri="{BB962C8B-B14F-4D97-AF65-F5344CB8AC3E}">
        <p14:creationId xmlns:p14="http://schemas.microsoft.com/office/powerpoint/2010/main" val="143872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Multiple classification for logistic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785523" y="911269"/>
            <a:ext cx="10022205" cy="400110"/>
          </a:xfrm>
          <a:prstGeom prst="rect">
            <a:avLst/>
          </a:prstGeom>
          <a:noFill/>
        </p:spPr>
        <p:txBody>
          <a:bodyPr wrap="square" rtlCol="0">
            <a:spAutoFit/>
          </a:bodyPr>
          <a:lstStyle/>
          <a:p>
            <a:r>
              <a:rPr lang="en-US" altLang="zh-CN" sz="2000" b="1" dirty="0"/>
              <a:t>Multi-category learning using binary classifiers can be divided into three strategies:</a:t>
            </a:r>
            <a:endParaRPr lang="zh-CN" altLang="en-US" sz="2000" b="1" dirty="0">
              <a:highlight>
                <a:srgbClr val="FFFF00"/>
              </a:highlight>
            </a:endParaRPr>
          </a:p>
        </p:txBody>
      </p:sp>
      <p:sp>
        <p:nvSpPr>
          <p:cNvPr id="3" name="文本框 2">
            <a:extLst>
              <a:ext uri="{FF2B5EF4-FFF2-40B4-BE49-F238E27FC236}">
                <a16:creationId xmlns:a16="http://schemas.microsoft.com/office/drawing/2014/main" id="{E44AA8E2-BAF9-480F-CFC8-0EBADF73FCC0}"/>
              </a:ext>
            </a:extLst>
          </p:cNvPr>
          <p:cNvSpPr txBox="1"/>
          <p:nvPr/>
        </p:nvSpPr>
        <p:spPr>
          <a:xfrm>
            <a:off x="1191011" y="1588862"/>
            <a:ext cx="3119813" cy="1675459"/>
          </a:xfrm>
          <a:prstGeom prst="rect">
            <a:avLst/>
          </a:prstGeom>
          <a:noFill/>
        </p:spPr>
        <p:txBody>
          <a:bodyPr wrap="square" rtlCol="0">
            <a:spAutoFit/>
          </a:bodyPr>
          <a:lstStyle/>
          <a:p>
            <a:pPr>
              <a:lnSpc>
                <a:spcPct val="200000"/>
              </a:lnSpc>
            </a:pPr>
            <a:r>
              <a:rPr lang="en-US" altLang="zh-CN" b="0" i="0" dirty="0">
                <a:solidFill>
                  <a:srgbClr val="4D4D4D"/>
                </a:solidFill>
                <a:effectLst/>
                <a:latin typeface="-apple-system"/>
              </a:rPr>
              <a:t>One vs One</a:t>
            </a:r>
            <a:r>
              <a:rPr lang="zh-CN" altLang="en-US" dirty="0">
                <a:solidFill>
                  <a:srgbClr val="4D4D4D"/>
                </a:solidFill>
                <a:latin typeface="-apple-system"/>
              </a:rPr>
              <a:t>（</a:t>
            </a:r>
            <a:r>
              <a:rPr lang="en-US" altLang="zh-CN" b="0" i="0" dirty="0">
                <a:solidFill>
                  <a:srgbClr val="4D4D4D"/>
                </a:solidFill>
                <a:effectLst/>
                <a:latin typeface="-apple-system"/>
              </a:rPr>
              <a:t>OvO</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a:lnSpc>
                <a:spcPct val="200000"/>
              </a:lnSpc>
            </a:pPr>
            <a:r>
              <a:rPr lang="en-US" altLang="zh-CN" b="0" i="0" dirty="0">
                <a:solidFill>
                  <a:srgbClr val="4D4D4D"/>
                </a:solidFill>
                <a:effectLst/>
                <a:latin typeface="-apple-system"/>
              </a:rPr>
              <a:t>One vs. Rest</a:t>
            </a:r>
            <a:r>
              <a:rPr lang="zh-CN" altLang="en-US" dirty="0">
                <a:solidFill>
                  <a:srgbClr val="4D4D4D"/>
                </a:solidFill>
                <a:latin typeface="-apple-system"/>
              </a:rPr>
              <a:t>（</a:t>
            </a:r>
            <a:r>
              <a:rPr lang="zh-CN" altLang="en-US" b="0" i="0" dirty="0">
                <a:solidFill>
                  <a:srgbClr val="4D4D4D"/>
                </a:solidFill>
                <a:effectLst/>
                <a:latin typeface="-apple-system"/>
              </a:rPr>
              <a:t> </a:t>
            </a:r>
            <a:r>
              <a:rPr lang="en-US" altLang="zh-CN" b="0" i="0" dirty="0">
                <a:solidFill>
                  <a:srgbClr val="4D4D4D"/>
                </a:solidFill>
                <a:effectLst/>
                <a:latin typeface="-apple-system"/>
              </a:rPr>
              <a:t>OvR</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a:lnSpc>
                <a:spcPct val="200000"/>
              </a:lnSpc>
            </a:pPr>
            <a:r>
              <a:rPr lang="en-US" altLang="zh-CN" b="0" i="0" dirty="0">
                <a:solidFill>
                  <a:srgbClr val="4D4D4D"/>
                </a:solidFill>
                <a:effectLst/>
                <a:latin typeface="-apple-system"/>
              </a:rPr>
              <a:t>Many vs Many</a:t>
            </a:r>
            <a:r>
              <a:rPr lang="zh-CN" altLang="en-US" dirty="0">
                <a:solidFill>
                  <a:srgbClr val="4D4D4D"/>
                </a:solidFill>
                <a:latin typeface="-apple-system"/>
              </a:rPr>
              <a:t>（</a:t>
            </a:r>
            <a:r>
              <a:rPr lang="zh-CN" altLang="en-US" b="0" i="0" dirty="0">
                <a:solidFill>
                  <a:srgbClr val="4D4D4D"/>
                </a:solidFill>
                <a:effectLst/>
                <a:latin typeface="-apple-system"/>
              </a:rPr>
              <a:t> </a:t>
            </a:r>
            <a:r>
              <a:rPr lang="en-US" altLang="zh-CN" b="0" i="0" dirty="0">
                <a:solidFill>
                  <a:srgbClr val="4D4D4D"/>
                </a:solidFill>
                <a:effectLst/>
                <a:latin typeface="-apple-system"/>
              </a:rPr>
              <a:t>MvM</a:t>
            </a:r>
            <a:r>
              <a:rPr lang="zh-CN" altLang="en-US" b="0" i="0" dirty="0">
                <a:solidFill>
                  <a:srgbClr val="4D4D4D"/>
                </a:solidFill>
                <a:effectLst/>
                <a:latin typeface="-apple-system"/>
              </a:rPr>
              <a:t>）</a:t>
            </a:r>
            <a:endParaRPr lang="zh-CN" altLang="en-US" dirty="0"/>
          </a:p>
        </p:txBody>
      </p:sp>
      <p:sp>
        <p:nvSpPr>
          <p:cNvPr id="8" name="文本框 7">
            <a:extLst>
              <a:ext uri="{FF2B5EF4-FFF2-40B4-BE49-F238E27FC236}">
                <a16:creationId xmlns:a16="http://schemas.microsoft.com/office/drawing/2014/main" id="{4588FF58-0441-A67B-8388-31EE5982D927}"/>
              </a:ext>
            </a:extLst>
          </p:cNvPr>
          <p:cNvSpPr txBox="1"/>
          <p:nvPr/>
        </p:nvSpPr>
        <p:spPr>
          <a:xfrm>
            <a:off x="1008412" y="3793460"/>
            <a:ext cx="9901382" cy="646331"/>
          </a:xfrm>
          <a:prstGeom prst="rect">
            <a:avLst/>
          </a:prstGeom>
          <a:noFill/>
        </p:spPr>
        <p:txBody>
          <a:bodyPr wrap="square" rtlCol="0">
            <a:spAutoFit/>
          </a:bodyPr>
          <a:lstStyle/>
          <a:p>
            <a:r>
              <a:rPr lang="en-US" altLang="zh-CN" dirty="0"/>
              <a:t>OvR is the most commonly used and intuitive method. OvO is also improved on this basis .MVM uses several classes as positive examples and several other classes as negative examples.</a:t>
            </a:r>
            <a:endParaRPr lang="zh-CN" altLang="en-US" dirty="0"/>
          </a:p>
        </p:txBody>
      </p:sp>
    </p:spTree>
    <p:custDataLst>
      <p:tags r:id="rId1"/>
    </p:custDataLst>
    <p:extLst>
      <p:ext uri="{BB962C8B-B14F-4D97-AF65-F5344CB8AC3E}">
        <p14:creationId xmlns:p14="http://schemas.microsoft.com/office/powerpoint/2010/main" val="160056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785523" y="911269"/>
            <a:ext cx="10022205" cy="461665"/>
          </a:xfrm>
          <a:prstGeom prst="rect">
            <a:avLst/>
          </a:prstGeom>
          <a:noFill/>
        </p:spPr>
        <p:txBody>
          <a:bodyPr wrap="square" rtlCol="0">
            <a:spAutoFit/>
          </a:bodyPr>
          <a:lstStyle/>
          <a:p>
            <a:r>
              <a:rPr lang="en-US" altLang="zh-CN" sz="2400" b="1" dirty="0">
                <a:highlight>
                  <a:srgbClr val="FFFF00"/>
                </a:highlight>
              </a:rPr>
              <a:t>OvR:</a:t>
            </a:r>
            <a:endParaRPr lang="zh-CN" altLang="en-US" sz="2400" b="1" dirty="0">
              <a:highlight>
                <a:srgbClr val="FFFF00"/>
              </a:highlight>
            </a:endParaRPr>
          </a:p>
        </p:txBody>
      </p:sp>
      <p:pic>
        <p:nvPicPr>
          <p:cNvPr id="5" name="图片 4">
            <a:extLst>
              <a:ext uri="{FF2B5EF4-FFF2-40B4-BE49-F238E27FC236}">
                <a16:creationId xmlns:a16="http://schemas.microsoft.com/office/drawing/2014/main" id="{7676A7AF-5B6B-7FF7-5138-AE83563650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85523" y="1520956"/>
            <a:ext cx="3178139" cy="3022833"/>
          </a:xfrm>
          <a:prstGeom prst="rect">
            <a:avLst/>
          </a:prstGeom>
        </p:spPr>
      </p:pic>
      <p:pic>
        <p:nvPicPr>
          <p:cNvPr id="9" name="图片 8" descr="文本&#10;&#10;描述已自动生成">
            <a:extLst>
              <a:ext uri="{FF2B5EF4-FFF2-40B4-BE49-F238E27FC236}">
                <a16:creationId xmlns:a16="http://schemas.microsoft.com/office/drawing/2014/main" id="{A29AD936-D0F7-03DE-435E-C789A1A0447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4364" y="4748625"/>
            <a:ext cx="3840813" cy="731583"/>
          </a:xfrm>
          <a:prstGeom prst="rect">
            <a:avLst/>
          </a:prstGeom>
        </p:spPr>
      </p:pic>
      <p:pic>
        <p:nvPicPr>
          <p:cNvPr id="11" name="图片 10" descr="图表, 散点图&#10;&#10;描述已自动生成">
            <a:extLst>
              <a:ext uri="{FF2B5EF4-FFF2-40B4-BE49-F238E27FC236}">
                <a16:creationId xmlns:a16="http://schemas.microsoft.com/office/drawing/2014/main" id="{475BD711-D48E-9FC5-2C4C-38BD21E409B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216077" y="1142101"/>
            <a:ext cx="3759845" cy="5006461"/>
          </a:xfrm>
          <a:prstGeom prst="rect">
            <a:avLst/>
          </a:prstGeom>
        </p:spPr>
      </p:pic>
      <p:sp>
        <p:nvSpPr>
          <p:cNvPr id="12" name="文本框 11">
            <a:extLst>
              <a:ext uri="{FF2B5EF4-FFF2-40B4-BE49-F238E27FC236}">
                <a16:creationId xmlns:a16="http://schemas.microsoft.com/office/drawing/2014/main" id="{DBA32C15-979C-E6F7-DE99-1E40733B4238}"/>
              </a:ext>
            </a:extLst>
          </p:cNvPr>
          <p:cNvSpPr txBox="1"/>
          <p:nvPr/>
        </p:nvSpPr>
        <p:spPr>
          <a:xfrm>
            <a:off x="8250632" y="1324987"/>
            <a:ext cx="3759844" cy="3139321"/>
          </a:xfrm>
          <a:prstGeom prst="rect">
            <a:avLst/>
          </a:prstGeom>
          <a:noFill/>
        </p:spPr>
        <p:txBody>
          <a:bodyPr wrap="square" rtlCol="0">
            <a:spAutoFit/>
          </a:bodyPr>
          <a:lstStyle/>
          <a:p>
            <a:r>
              <a:rPr lang="en-US" altLang="zh-CN" dirty="0">
                <a:highlight>
                  <a:srgbClr val="FFFF00"/>
                </a:highlight>
              </a:rPr>
              <a:t>The basic idea of ​​One-vs-all classification:</a:t>
            </a:r>
          </a:p>
          <a:p>
            <a:r>
              <a:rPr lang="en-US" altLang="zh-CN" dirty="0"/>
              <a:t>For each category i, train a binary logistic regression model separately</a:t>
            </a:r>
          </a:p>
          <a:p>
            <a:endParaRPr lang="en-US" altLang="zh-CN" dirty="0"/>
          </a:p>
          <a:p>
            <a:r>
              <a:rPr lang="en-US" altLang="zh-CN" dirty="0"/>
              <a:t>Used to predict the probability that a sample belongs to class i (y = i)</a:t>
            </a:r>
          </a:p>
          <a:p>
            <a:endParaRPr lang="en-US" altLang="zh-CN" dirty="0"/>
          </a:p>
          <a:p>
            <a:r>
              <a:rPr lang="en-US" altLang="zh-CN" dirty="0"/>
              <a:t>For a new input x, select the maximized class i as the predicted class of x </a:t>
            </a:r>
            <a:endParaRPr lang="zh-CN" altLang="en-US" dirty="0"/>
          </a:p>
        </p:txBody>
      </p:sp>
    </p:spTree>
    <p:custDataLst>
      <p:tags r:id="rId1"/>
    </p:custDataLst>
    <p:extLst>
      <p:ext uri="{BB962C8B-B14F-4D97-AF65-F5344CB8AC3E}">
        <p14:creationId xmlns:p14="http://schemas.microsoft.com/office/powerpoint/2010/main" val="12543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E44AA8E2-BAF9-480F-CFC8-0EBADF73FCC0}"/>
              </a:ext>
            </a:extLst>
          </p:cNvPr>
          <p:cNvSpPr txBox="1"/>
          <p:nvPr/>
        </p:nvSpPr>
        <p:spPr>
          <a:xfrm>
            <a:off x="1030144" y="851959"/>
            <a:ext cx="10170782" cy="2230739"/>
          </a:xfrm>
          <a:prstGeom prst="rect">
            <a:avLst/>
          </a:prstGeom>
          <a:noFill/>
        </p:spPr>
        <p:txBody>
          <a:bodyPr wrap="square" rtlCol="0">
            <a:spAutoFit/>
          </a:bodyPr>
          <a:lstStyle/>
          <a:p>
            <a:pPr>
              <a:lnSpc>
                <a:spcPct val="200000"/>
              </a:lnSpc>
            </a:pPr>
            <a:r>
              <a:rPr lang="en-US" altLang="zh-CN" dirty="0"/>
              <a:t>Although OVR has the advantages of wide universality and relatively good efficiency, </a:t>
            </a:r>
            <a:r>
              <a:rPr lang="en-US" altLang="zh-CN" dirty="0">
                <a:highlight>
                  <a:srgbClr val="FFFF00"/>
                </a:highlight>
              </a:rPr>
              <a:t>there are also many drawbacks</a:t>
            </a:r>
            <a:r>
              <a:rPr lang="en-US" altLang="zh-CN" dirty="0"/>
              <a:t>, such as easily causing an imbalance in the number of samples in the training set, especially in cases with multiple categories, where the number of positive class samples is often far less than the number of negative class samples, which can cause bias in the classifier.</a:t>
            </a:r>
            <a:endParaRPr lang="zh-CN" altLang="en-US" dirty="0"/>
          </a:p>
        </p:txBody>
      </p:sp>
      <p:sp>
        <p:nvSpPr>
          <p:cNvPr id="2" name="文本框 1">
            <a:extLst>
              <a:ext uri="{FF2B5EF4-FFF2-40B4-BE49-F238E27FC236}">
                <a16:creationId xmlns:a16="http://schemas.microsoft.com/office/drawing/2014/main" id="{3B322E90-4E3A-D18D-A180-751447A51DF2}"/>
              </a:ext>
            </a:extLst>
          </p:cNvPr>
          <p:cNvSpPr txBox="1"/>
          <p:nvPr/>
        </p:nvSpPr>
        <p:spPr>
          <a:xfrm>
            <a:off x="1055539" y="3876925"/>
            <a:ext cx="10170782" cy="646331"/>
          </a:xfrm>
          <a:prstGeom prst="rect">
            <a:avLst/>
          </a:prstGeom>
          <a:noFill/>
        </p:spPr>
        <p:txBody>
          <a:bodyPr wrap="square" rtlCol="0">
            <a:spAutoFit/>
          </a:bodyPr>
          <a:lstStyle/>
          <a:p>
            <a:r>
              <a:rPr lang="en-US" altLang="zh-CN" dirty="0">
                <a:solidFill>
                  <a:srgbClr val="FF0000"/>
                </a:solidFill>
              </a:rPr>
              <a:t>Due to the instability of OVR, there has been the emergence of One Vs One. OVO is a relatively robust extension method.</a:t>
            </a:r>
            <a:endParaRPr lang="zh-CN" altLang="en-US" dirty="0">
              <a:solidFill>
                <a:srgbClr val="FF0000"/>
              </a:solidFill>
            </a:endParaRPr>
          </a:p>
        </p:txBody>
      </p:sp>
    </p:spTree>
    <p:custDataLst>
      <p:tags r:id="rId1"/>
    </p:custDataLst>
    <p:extLst>
      <p:ext uri="{BB962C8B-B14F-4D97-AF65-F5344CB8AC3E}">
        <p14:creationId xmlns:p14="http://schemas.microsoft.com/office/powerpoint/2010/main" val="129516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931332" y="978945"/>
            <a:ext cx="4351867" cy="523220"/>
          </a:xfrm>
          <a:prstGeom prst="rect">
            <a:avLst/>
          </a:prstGeom>
          <a:noFill/>
        </p:spPr>
        <p:txBody>
          <a:bodyPr wrap="square" rtlCol="0">
            <a:spAutoFit/>
          </a:bodyPr>
          <a:lstStyle/>
          <a:p>
            <a:r>
              <a:rPr lang="en-US" altLang="zh-CN" sz="2800" dirty="0">
                <a:highlight>
                  <a:srgbClr val="FFFF00"/>
                </a:highlight>
              </a:rPr>
              <a:t>OvO:</a:t>
            </a:r>
            <a:endParaRPr lang="zh-CN" altLang="en-US" sz="2800" dirty="0">
              <a:highlight>
                <a:srgbClr val="FFFF00"/>
              </a:highlight>
            </a:endParaRPr>
          </a:p>
        </p:txBody>
      </p:sp>
      <p:pic>
        <p:nvPicPr>
          <p:cNvPr id="5" name="图片 4">
            <a:extLst>
              <a:ext uri="{FF2B5EF4-FFF2-40B4-BE49-F238E27FC236}">
                <a16:creationId xmlns:a16="http://schemas.microsoft.com/office/drawing/2014/main" id="{69B7CCE0-3DC8-3FB1-14B8-E8D121924F6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3758" y="1826278"/>
            <a:ext cx="3178139" cy="3121363"/>
          </a:xfrm>
          <a:prstGeom prst="rect">
            <a:avLst/>
          </a:prstGeom>
        </p:spPr>
      </p:pic>
      <p:sp>
        <p:nvSpPr>
          <p:cNvPr id="6" name="文本框 5">
            <a:extLst>
              <a:ext uri="{FF2B5EF4-FFF2-40B4-BE49-F238E27FC236}">
                <a16:creationId xmlns:a16="http://schemas.microsoft.com/office/drawing/2014/main" id="{1A5F1520-B779-377C-456D-63693E3FED5D}"/>
              </a:ext>
            </a:extLst>
          </p:cNvPr>
          <p:cNvSpPr txBox="1"/>
          <p:nvPr/>
        </p:nvSpPr>
        <p:spPr>
          <a:xfrm>
            <a:off x="4722530" y="1551774"/>
            <a:ext cx="6478396" cy="2288447"/>
          </a:xfrm>
          <a:prstGeom prst="rect">
            <a:avLst/>
          </a:prstGeom>
          <a:noFill/>
        </p:spPr>
        <p:txBody>
          <a:bodyPr wrap="square" rtlCol="0">
            <a:spAutoFit/>
          </a:bodyPr>
          <a:lstStyle/>
          <a:p>
            <a:pPr lvl="1">
              <a:lnSpc>
                <a:spcPct val="250000"/>
              </a:lnSpc>
            </a:pPr>
            <a:r>
              <a:rPr lang="en-US" altLang="zh-CN" sz="2400" dirty="0">
                <a:solidFill>
                  <a:srgbClr val="FF0000"/>
                </a:solidFill>
              </a:rPr>
              <a:t>Transforming mindset</a:t>
            </a:r>
            <a:r>
              <a:rPr lang="zh-CN" altLang="en-US" dirty="0"/>
              <a:t>：</a:t>
            </a:r>
            <a:endParaRPr lang="en-US" altLang="zh-CN" dirty="0"/>
          </a:p>
          <a:p>
            <a:pPr lvl="1">
              <a:lnSpc>
                <a:spcPct val="250000"/>
              </a:lnSpc>
            </a:pPr>
            <a:r>
              <a:rPr lang="en-US" altLang="zh-CN" dirty="0"/>
              <a:t>By combining different types of data in pairs to train classifiers, three binary classifiers can be obtained.</a:t>
            </a:r>
            <a:endParaRPr lang="zh-CN" altLang="en-US" dirty="0"/>
          </a:p>
        </p:txBody>
      </p:sp>
    </p:spTree>
    <p:custDataLst>
      <p:tags r:id="rId1"/>
    </p:custDataLst>
    <p:extLst>
      <p:ext uri="{BB962C8B-B14F-4D97-AF65-F5344CB8AC3E}">
        <p14:creationId xmlns:p14="http://schemas.microsoft.com/office/powerpoint/2010/main" val="169896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773758" y="1012449"/>
            <a:ext cx="1266923" cy="523220"/>
          </a:xfrm>
          <a:prstGeom prst="rect">
            <a:avLst/>
          </a:prstGeom>
          <a:noFill/>
        </p:spPr>
        <p:txBody>
          <a:bodyPr wrap="square" rtlCol="0">
            <a:spAutoFit/>
          </a:bodyPr>
          <a:lstStyle/>
          <a:p>
            <a:r>
              <a:rPr lang="en-US" altLang="zh-CN" sz="2800" dirty="0">
                <a:highlight>
                  <a:srgbClr val="FFFF00"/>
                </a:highlight>
              </a:rPr>
              <a:t>OvO:</a:t>
            </a:r>
            <a:endParaRPr lang="zh-CN" altLang="en-US" sz="2800" dirty="0">
              <a:highlight>
                <a:srgbClr val="FFFF00"/>
              </a:highlight>
            </a:endParaRPr>
          </a:p>
        </p:txBody>
      </p:sp>
      <p:sp>
        <p:nvSpPr>
          <p:cNvPr id="2" name="文本框 1">
            <a:extLst>
              <a:ext uri="{FF2B5EF4-FFF2-40B4-BE49-F238E27FC236}">
                <a16:creationId xmlns:a16="http://schemas.microsoft.com/office/drawing/2014/main" id="{810376DF-7DFA-381D-B9EC-834F8675D1E2}"/>
              </a:ext>
            </a:extLst>
          </p:cNvPr>
          <p:cNvSpPr txBox="1"/>
          <p:nvPr/>
        </p:nvSpPr>
        <p:spPr>
          <a:xfrm>
            <a:off x="931332" y="1858117"/>
            <a:ext cx="3206559" cy="369332"/>
          </a:xfrm>
          <a:prstGeom prst="rect">
            <a:avLst/>
          </a:prstGeom>
          <a:noFill/>
        </p:spPr>
        <p:txBody>
          <a:bodyPr wrap="square" rtlCol="0">
            <a:spAutoFit/>
          </a:bodyPr>
          <a:lstStyle/>
          <a:p>
            <a:r>
              <a:rPr lang="en-US" altLang="zh-CN" dirty="0"/>
              <a:t>Triangle and x trained classifier:          </a:t>
            </a:r>
            <a:endParaRPr lang="zh-CN" altLang="en-US" dirty="0"/>
          </a:p>
        </p:txBody>
      </p:sp>
      <p:pic>
        <p:nvPicPr>
          <p:cNvPr id="8" name="图片 7">
            <a:extLst>
              <a:ext uri="{FF2B5EF4-FFF2-40B4-BE49-F238E27FC236}">
                <a16:creationId xmlns:a16="http://schemas.microsoft.com/office/drawing/2014/main" id="{5D9533EA-890C-9D58-B9BB-365C65EF51B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071260" y="1190828"/>
            <a:ext cx="1826476" cy="1681517"/>
          </a:xfrm>
          <a:prstGeom prst="rect">
            <a:avLst/>
          </a:prstGeom>
        </p:spPr>
      </p:pic>
      <p:sp>
        <p:nvSpPr>
          <p:cNvPr id="9" name="文本框 8">
            <a:extLst>
              <a:ext uri="{FF2B5EF4-FFF2-40B4-BE49-F238E27FC236}">
                <a16:creationId xmlns:a16="http://schemas.microsoft.com/office/drawing/2014/main" id="{2CD6BC09-D4B8-A868-915D-08471EE9F914}"/>
              </a:ext>
            </a:extLst>
          </p:cNvPr>
          <p:cNvSpPr txBox="1"/>
          <p:nvPr/>
        </p:nvSpPr>
        <p:spPr>
          <a:xfrm>
            <a:off x="931332" y="3417028"/>
            <a:ext cx="4267200" cy="369332"/>
          </a:xfrm>
          <a:prstGeom prst="rect">
            <a:avLst/>
          </a:prstGeom>
          <a:noFill/>
        </p:spPr>
        <p:txBody>
          <a:bodyPr wrap="square" rtlCol="0">
            <a:spAutoFit/>
          </a:bodyPr>
          <a:lstStyle/>
          <a:p>
            <a:r>
              <a:rPr lang="en-US" altLang="zh-CN" dirty="0"/>
              <a:t>Classifiers trained on triangles and squares:</a:t>
            </a:r>
            <a:endParaRPr lang="zh-CN" altLang="en-US" dirty="0"/>
          </a:p>
        </p:txBody>
      </p:sp>
      <p:pic>
        <p:nvPicPr>
          <p:cNvPr id="11" name="图片 10" descr="图片包含 图表&#10;&#10;描述已自动生成">
            <a:extLst>
              <a:ext uri="{FF2B5EF4-FFF2-40B4-BE49-F238E27FC236}">
                <a16:creationId xmlns:a16="http://schemas.microsoft.com/office/drawing/2014/main" id="{8A4A4A2E-1E02-45BB-846E-3B8589A80ED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205602" y="3027572"/>
            <a:ext cx="1557792" cy="1468544"/>
          </a:xfrm>
          <a:prstGeom prst="rect">
            <a:avLst/>
          </a:prstGeom>
        </p:spPr>
      </p:pic>
      <p:sp>
        <p:nvSpPr>
          <p:cNvPr id="12" name="文本框 11">
            <a:extLst>
              <a:ext uri="{FF2B5EF4-FFF2-40B4-BE49-F238E27FC236}">
                <a16:creationId xmlns:a16="http://schemas.microsoft.com/office/drawing/2014/main" id="{742CFD1C-FD3B-E558-45E6-F539C8F7B6B9}"/>
              </a:ext>
            </a:extLst>
          </p:cNvPr>
          <p:cNvSpPr txBox="1"/>
          <p:nvPr/>
        </p:nvSpPr>
        <p:spPr>
          <a:xfrm>
            <a:off x="931333" y="5094033"/>
            <a:ext cx="4267199" cy="369332"/>
          </a:xfrm>
          <a:prstGeom prst="rect">
            <a:avLst/>
          </a:prstGeom>
          <a:noFill/>
        </p:spPr>
        <p:txBody>
          <a:bodyPr wrap="square" rtlCol="0">
            <a:spAutoFit/>
          </a:bodyPr>
          <a:lstStyle/>
          <a:p>
            <a:r>
              <a:rPr lang="en-US" altLang="zh-CN" dirty="0"/>
              <a:t>And the classifier trained with square and x:</a:t>
            </a:r>
            <a:endParaRPr lang="zh-CN" altLang="en-US" dirty="0"/>
          </a:p>
        </p:txBody>
      </p:sp>
      <p:pic>
        <p:nvPicPr>
          <p:cNvPr id="14" name="图片 13" descr="图表, 散点图&#10;&#10;描述已自动生成">
            <a:extLst>
              <a:ext uri="{FF2B5EF4-FFF2-40B4-BE49-F238E27FC236}">
                <a16:creationId xmlns:a16="http://schemas.microsoft.com/office/drawing/2014/main" id="{ED5F45B3-35F5-2A59-23E8-D04D2E10CE6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50622" y="4659161"/>
            <a:ext cx="1690755" cy="1608502"/>
          </a:xfrm>
          <a:prstGeom prst="rect">
            <a:avLst/>
          </a:prstGeom>
        </p:spPr>
      </p:pic>
      <p:sp>
        <p:nvSpPr>
          <p:cNvPr id="15" name="文本框 14">
            <a:extLst>
              <a:ext uri="{FF2B5EF4-FFF2-40B4-BE49-F238E27FC236}">
                <a16:creationId xmlns:a16="http://schemas.microsoft.com/office/drawing/2014/main" id="{22DE9A5F-5BCD-61B6-66F1-1DF2F2057F2E}"/>
              </a:ext>
            </a:extLst>
          </p:cNvPr>
          <p:cNvSpPr txBox="1"/>
          <p:nvPr/>
        </p:nvSpPr>
        <p:spPr>
          <a:xfrm>
            <a:off x="7155685" y="1031137"/>
            <a:ext cx="4358378" cy="4077398"/>
          </a:xfrm>
          <a:prstGeom prst="rect">
            <a:avLst/>
          </a:prstGeom>
          <a:noFill/>
        </p:spPr>
        <p:txBody>
          <a:bodyPr wrap="square" rtlCol="0">
            <a:spAutoFit/>
          </a:bodyPr>
          <a:lstStyle/>
          <a:p>
            <a:pPr>
              <a:lnSpc>
                <a:spcPct val="200000"/>
              </a:lnSpc>
            </a:pPr>
            <a:r>
              <a:rPr lang="en-US" altLang="zh-CN" sz="2400" dirty="0">
                <a:solidFill>
                  <a:srgbClr val="FF0000"/>
                </a:solidFill>
              </a:rPr>
              <a:t>Operation mode</a:t>
            </a:r>
            <a:r>
              <a:rPr lang="zh-CN" altLang="en-US" sz="2400" dirty="0">
                <a:solidFill>
                  <a:srgbClr val="FF0000"/>
                </a:solidFill>
              </a:rPr>
              <a:t>：</a:t>
            </a:r>
            <a:endParaRPr lang="en-US" altLang="zh-CN" sz="2400" dirty="0">
              <a:solidFill>
                <a:srgbClr val="FF0000"/>
              </a:solidFill>
            </a:endParaRPr>
          </a:p>
          <a:p>
            <a:pPr>
              <a:lnSpc>
                <a:spcPct val="200000"/>
              </a:lnSpc>
            </a:pPr>
            <a:r>
              <a:rPr lang="en-US" altLang="zh-CN" dirty="0"/>
              <a:t>The position of the data to be predicted in the graph is determined by the first classifier as x, the second classifier as a triangle, and the third classifier as x. After voting through the three classifiers, the category of the data can be predicted as x.</a:t>
            </a:r>
            <a:endParaRPr lang="zh-CN" altLang="en-US" dirty="0"/>
          </a:p>
        </p:txBody>
      </p:sp>
    </p:spTree>
    <p:custDataLst>
      <p:tags r:id="rId1"/>
    </p:custDataLst>
    <p:extLst>
      <p:ext uri="{BB962C8B-B14F-4D97-AF65-F5344CB8AC3E}">
        <p14:creationId xmlns:p14="http://schemas.microsoft.com/office/powerpoint/2010/main" val="4131361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987083" y="862180"/>
            <a:ext cx="6217281" cy="523220"/>
          </a:xfrm>
          <a:prstGeom prst="rect">
            <a:avLst/>
          </a:prstGeom>
          <a:noFill/>
        </p:spPr>
        <p:txBody>
          <a:bodyPr wrap="square" rtlCol="0">
            <a:spAutoFit/>
          </a:bodyPr>
          <a:lstStyle/>
          <a:p>
            <a:r>
              <a:rPr lang="en-US" altLang="zh-CN" sz="2800" dirty="0">
                <a:highlight>
                  <a:srgbClr val="FFFF00"/>
                </a:highlight>
              </a:rPr>
              <a:t>Advantages and disadvantages of OVO</a:t>
            </a:r>
            <a:r>
              <a:rPr lang="zh-CN" altLang="en-US" sz="2800" dirty="0">
                <a:highlight>
                  <a:srgbClr val="FFFF00"/>
                </a:highlight>
              </a:rPr>
              <a:t>：</a:t>
            </a:r>
          </a:p>
        </p:txBody>
      </p:sp>
      <p:sp>
        <p:nvSpPr>
          <p:cNvPr id="3" name="文本框 2">
            <a:extLst>
              <a:ext uri="{FF2B5EF4-FFF2-40B4-BE49-F238E27FC236}">
                <a16:creationId xmlns:a16="http://schemas.microsoft.com/office/drawing/2014/main" id="{E20508F4-1F25-4C6F-78B2-120685C4E254}"/>
              </a:ext>
            </a:extLst>
          </p:cNvPr>
          <p:cNvSpPr txBox="1"/>
          <p:nvPr/>
        </p:nvSpPr>
        <p:spPr>
          <a:xfrm>
            <a:off x="773758" y="1610009"/>
            <a:ext cx="10698152" cy="1295868"/>
          </a:xfrm>
          <a:prstGeom prst="rect">
            <a:avLst/>
          </a:prstGeom>
          <a:noFill/>
        </p:spPr>
        <p:txBody>
          <a:bodyPr wrap="square" rtlCol="0">
            <a:spAutoFit/>
          </a:bodyPr>
          <a:lstStyle/>
          <a:p>
            <a:pPr>
              <a:lnSpc>
                <a:spcPct val="150000"/>
              </a:lnSpc>
            </a:pPr>
            <a:r>
              <a:rPr lang="en-US" altLang="zh-CN" dirty="0">
                <a:highlight>
                  <a:srgbClr val="FFFF00"/>
                </a:highlight>
              </a:rPr>
              <a:t>Disadvantages </a:t>
            </a:r>
            <a:r>
              <a:rPr lang="zh-CN" altLang="en-US" dirty="0">
                <a:highlight>
                  <a:srgbClr val="FFFF00"/>
                </a:highlight>
              </a:rPr>
              <a:t>：</a:t>
            </a:r>
            <a:r>
              <a:rPr lang="en-US" altLang="zh-CN" dirty="0"/>
              <a:t>OVO's requirement of N*(N-1)/2 classifiers escalates training time and storage needs for numerous classes. It can lead to inconsistent decisions and susceptibility to noise or overlaps. Efficiency and stability can be concerns in large-scale and complex cases.</a:t>
            </a:r>
            <a:endParaRPr lang="zh-CN" altLang="en-US" dirty="0"/>
          </a:p>
        </p:txBody>
      </p:sp>
      <p:sp>
        <p:nvSpPr>
          <p:cNvPr id="5" name="文本框 4">
            <a:extLst>
              <a:ext uri="{FF2B5EF4-FFF2-40B4-BE49-F238E27FC236}">
                <a16:creationId xmlns:a16="http://schemas.microsoft.com/office/drawing/2014/main" id="{931E1200-2AAA-44A3-456D-148895D2EF7C}"/>
              </a:ext>
            </a:extLst>
          </p:cNvPr>
          <p:cNvSpPr txBox="1"/>
          <p:nvPr/>
        </p:nvSpPr>
        <p:spPr>
          <a:xfrm>
            <a:off x="720090" y="3683747"/>
            <a:ext cx="10453756" cy="1295868"/>
          </a:xfrm>
          <a:prstGeom prst="rect">
            <a:avLst/>
          </a:prstGeom>
          <a:noFill/>
        </p:spPr>
        <p:txBody>
          <a:bodyPr wrap="square" rtlCol="0">
            <a:spAutoFit/>
          </a:bodyPr>
          <a:lstStyle/>
          <a:p>
            <a:pPr>
              <a:lnSpc>
                <a:spcPct val="150000"/>
              </a:lnSpc>
            </a:pPr>
            <a:r>
              <a:rPr lang="en-US" altLang="zh-CN" dirty="0">
                <a:highlight>
                  <a:srgbClr val="FFFF00"/>
                </a:highlight>
              </a:rPr>
              <a:t>Advantages </a:t>
            </a:r>
            <a:r>
              <a:rPr lang="zh-CN" altLang="en-US" dirty="0">
                <a:highlight>
                  <a:srgbClr val="FFFF00"/>
                </a:highlight>
              </a:rPr>
              <a:t>：</a:t>
            </a:r>
            <a:r>
              <a:rPr lang="en-US" altLang="zh-CN" dirty="0"/>
              <a:t> OVO method has merits in multi-class classification. It simplifies decision boundaries by training a binary classifier for each class pair, which suits cases with distinct classes. It is also robust against class imbalance and simplifies training data, reducing complexity.</a:t>
            </a:r>
            <a:endParaRPr lang="zh-CN" altLang="en-US" dirty="0"/>
          </a:p>
        </p:txBody>
      </p:sp>
    </p:spTree>
    <p:custDataLst>
      <p:tags r:id="rId1"/>
    </p:custDataLst>
    <p:extLst>
      <p:ext uri="{BB962C8B-B14F-4D97-AF65-F5344CB8AC3E}">
        <p14:creationId xmlns:p14="http://schemas.microsoft.com/office/powerpoint/2010/main" val="3161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987083" y="862180"/>
            <a:ext cx="6217281" cy="523220"/>
          </a:xfrm>
          <a:prstGeom prst="rect">
            <a:avLst/>
          </a:prstGeom>
          <a:noFill/>
        </p:spPr>
        <p:txBody>
          <a:bodyPr wrap="square" rtlCol="0">
            <a:spAutoFit/>
          </a:bodyPr>
          <a:lstStyle/>
          <a:p>
            <a:r>
              <a:rPr lang="en-US" altLang="zh-CN" sz="2800" dirty="0">
                <a:highlight>
                  <a:srgbClr val="FFFF00"/>
                </a:highlight>
              </a:rPr>
              <a:t>Comparing OvO and OvR </a:t>
            </a:r>
            <a:r>
              <a:rPr lang="zh-CN" altLang="en-US" sz="2800" dirty="0">
                <a:highlight>
                  <a:srgbClr val="FFFF00"/>
                </a:highlight>
              </a:rPr>
              <a:t>：</a:t>
            </a:r>
          </a:p>
        </p:txBody>
      </p:sp>
      <p:pic>
        <p:nvPicPr>
          <p:cNvPr id="6" name="图片 5">
            <a:extLst>
              <a:ext uri="{FF2B5EF4-FFF2-40B4-BE49-F238E27FC236}">
                <a16:creationId xmlns:a16="http://schemas.microsoft.com/office/drawing/2014/main" id="{9CB6769A-EB5C-A817-F0F0-B135C6CF1DF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28981" y="1495911"/>
            <a:ext cx="7934037" cy="4634985"/>
          </a:xfrm>
          <a:prstGeom prst="rect">
            <a:avLst/>
          </a:prstGeom>
        </p:spPr>
      </p:pic>
    </p:spTree>
    <p:custDataLst>
      <p:tags r:id="rId1"/>
    </p:custDataLst>
    <p:extLst>
      <p:ext uri="{BB962C8B-B14F-4D97-AF65-F5344CB8AC3E}">
        <p14:creationId xmlns:p14="http://schemas.microsoft.com/office/powerpoint/2010/main" val="40674442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773278" y="850060"/>
            <a:ext cx="6217281" cy="523220"/>
          </a:xfrm>
          <a:prstGeom prst="rect">
            <a:avLst/>
          </a:prstGeom>
          <a:noFill/>
        </p:spPr>
        <p:txBody>
          <a:bodyPr wrap="square" rtlCol="0">
            <a:spAutoFit/>
          </a:bodyPr>
          <a:lstStyle/>
          <a:p>
            <a:r>
              <a:rPr lang="en-US" altLang="zh-CN" sz="2800" dirty="0">
                <a:highlight>
                  <a:srgbClr val="FFFF00"/>
                </a:highlight>
              </a:rPr>
              <a:t>MVM</a:t>
            </a:r>
            <a:r>
              <a:rPr lang="zh-CN" altLang="en-US" sz="2800" dirty="0">
                <a:highlight>
                  <a:srgbClr val="FFFF00"/>
                </a:highlight>
              </a:rPr>
              <a:t>：</a:t>
            </a:r>
          </a:p>
        </p:txBody>
      </p:sp>
      <p:sp>
        <p:nvSpPr>
          <p:cNvPr id="5" name="文本框 4">
            <a:extLst>
              <a:ext uri="{FF2B5EF4-FFF2-40B4-BE49-F238E27FC236}">
                <a16:creationId xmlns:a16="http://schemas.microsoft.com/office/drawing/2014/main" id="{F7938787-3862-BE8F-9ADF-AE224433810D}"/>
              </a:ext>
            </a:extLst>
          </p:cNvPr>
          <p:cNvSpPr txBox="1"/>
          <p:nvPr/>
        </p:nvSpPr>
        <p:spPr>
          <a:xfrm>
            <a:off x="861743" y="1578986"/>
            <a:ext cx="10665105" cy="923330"/>
          </a:xfrm>
          <a:prstGeom prst="rect">
            <a:avLst/>
          </a:prstGeom>
          <a:noFill/>
        </p:spPr>
        <p:txBody>
          <a:bodyPr wrap="square" rtlCol="0">
            <a:spAutoFit/>
          </a:bodyPr>
          <a:lstStyle/>
          <a:p>
            <a:r>
              <a:rPr lang="en-US" altLang="zh-CN" dirty="0"/>
              <a:t>Many-to-many is to use several classes as positive examples and several other classes as negative examples each time. The positive and negative example structure of MvM has a special design and cannot be selected arbitrarily.</a:t>
            </a:r>
          </a:p>
          <a:p>
            <a:r>
              <a:rPr lang="en-US" altLang="zh-CN" dirty="0"/>
              <a:t>Usually "</a:t>
            </a:r>
            <a:r>
              <a:rPr lang="zh-CN" altLang="en-US" dirty="0"/>
              <a:t>纠错输出</a:t>
            </a:r>
            <a:r>
              <a:rPr lang="en-US" altLang="zh-CN" dirty="0"/>
              <a:t>(ECOC)" is used to divide the categories after generating the coding matrix.</a:t>
            </a:r>
            <a:endParaRPr lang="zh-CN" altLang="en-US" dirty="0"/>
          </a:p>
        </p:txBody>
      </p:sp>
      <p:sp>
        <p:nvSpPr>
          <p:cNvPr id="8" name="文本框 7">
            <a:extLst>
              <a:ext uri="{FF2B5EF4-FFF2-40B4-BE49-F238E27FC236}">
                <a16:creationId xmlns:a16="http://schemas.microsoft.com/office/drawing/2014/main" id="{E9C0D11A-2594-4502-92A4-466D2A1AF547}"/>
              </a:ext>
            </a:extLst>
          </p:cNvPr>
          <p:cNvSpPr txBox="1"/>
          <p:nvPr/>
        </p:nvSpPr>
        <p:spPr>
          <a:xfrm>
            <a:off x="773278" y="2851470"/>
            <a:ext cx="4476875" cy="461665"/>
          </a:xfrm>
          <a:prstGeom prst="rect">
            <a:avLst/>
          </a:prstGeom>
          <a:noFill/>
        </p:spPr>
        <p:txBody>
          <a:bodyPr wrap="square" rtlCol="0">
            <a:spAutoFit/>
          </a:bodyPr>
          <a:lstStyle/>
          <a:p>
            <a:r>
              <a:rPr lang="en-US" altLang="zh-CN" sz="2400" dirty="0">
                <a:highlight>
                  <a:srgbClr val="FFFF00"/>
                </a:highlight>
              </a:rPr>
              <a:t>Error correction output code flow</a:t>
            </a:r>
            <a:r>
              <a:rPr lang="zh-CN" altLang="en-US" sz="2400" dirty="0">
                <a:highlight>
                  <a:srgbClr val="FFFF00"/>
                </a:highlight>
              </a:rPr>
              <a:t>：</a:t>
            </a:r>
          </a:p>
        </p:txBody>
      </p:sp>
      <p:sp>
        <p:nvSpPr>
          <p:cNvPr id="10" name="文本框 9">
            <a:extLst>
              <a:ext uri="{FF2B5EF4-FFF2-40B4-BE49-F238E27FC236}">
                <a16:creationId xmlns:a16="http://schemas.microsoft.com/office/drawing/2014/main" id="{1633EF16-92D2-6A3D-1A65-B36D9A9E22D1}"/>
              </a:ext>
            </a:extLst>
          </p:cNvPr>
          <p:cNvSpPr txBox="1"/>
          <p:nvPr/>
        </p:nvSpPr>
        <p:spPr>
          <a:xfrm>
            <a:off x="861743" y="3658100"/>
            <a:ext cx="10547793" cy="2031325"/>
          </a:xfrm>
          <a:prstGeom prst="rect">
            <a:avLst/>
          </a:prstGeom>
          <a:noFill/>
        </p:spPr>
        <p:txBody>
          <a:bodyPr wrap="square" rtlCol="0">
            <a:spAutoFit/>
          </a:bodyPr>
          <a:lstStyle/>
          <a:p>
            <a:r>
              <a:rPr lang="en-US" altLang="zh-CN" dirty="0"/>
              <a:t>Coding: divide N classes M times, each division divides part of the categories into positive examples and part into negative examples, thus forming a training set for two classifications: in this way, there are M training sets in total, and then M classifications can be trained device.</a:t>
            </a:r>
          </a:p>
          <a:p>
            <a:endParaRPr lang="en-US" altLang="zh-CN" dirty="0"/>
          </a:p>
          <a:p>
            <a:r>
              <a:rPr lang="en-US" altLang="zh-CN" dirty="0"/>
              <a:t>Decoding: M classifiers make predictions on the test samples respectively, and these prediction samples form a code. This code is compared with the respective codes of each class, and the class with the smallest distance is returned as the final prediction result.</a:t>
            </a:r>
            <a:endParaRPr lang="zh-CN" altLang="en-US" dirty="0"/>
          </a:p>
        </p:txBody>
      </p:sp>
    </p:spTree>
    <p:custDataLst>
      <p:tags r:id="rId1"/>
    </p:custDataLst>
    <p:extLst>
      <p:ext uri="{BB962C8B-B14F-4D97-AF65-F5344CB8AC3E}">
        <p14:creationId xmlns:p14="http://schemas.microsoft.com/office/powerpoint/2010/main" val="114647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773278" y="850060"/>
            <a:ext cx="6217281" cy="523220"/>
          </a:xfrm>
          <a:prstGeom prst="rect">
            <a:avLst/>
          </a:prstGeom>
          <a:noFill/>
        </p:spPr>
        <p:txBody>
          <a:bodyPr wrap="square" rtlCol="0">
            <a:spAutoFit/>
          </a:bodyPr>
          <a:lstStyle/>
          <a:p>
            <a:r>
              <a:rPr lang="en-US" altLang="zh-CN" sz="2800" dirty="0">
                <a:highlight>
                  <a:srgbClr val="FFFF00"/>
                </a:highlight>
              </a:rPr>
              <a:t>ECOC </a:t>
            </a:r>
            <a:r>
              <a:rPr lang="zh-CN" altLang="en-US" sz="2800" dirty="0">
                <a:highlight>
                  <a:srgbClr val="FFFF00"/>
                </a:highlight>
              </a:rPr>
              <a:t>：</a:t>
            </a:r>
          </a:p>
        </p:txBody>
      </p:sp>
      <p:sp>
        <p:nvSpPr>
          <p:cNvPr id="2" name="文本框 1">
            <a:extLst>
              <a:ext uri="{FF2B5EF4-FFF2-40B4-BE49-F238E27FC236}">
                <a16:creationId xmlns:a16="http://schemas.microsoft.com/office/drawing/2014/main" id="{4948C37C-5800-1AE6-6610-14E594634455}"/>
              </a:ext>
            </a:extLst>
          </p:cNvPr>
          <p:cNvSpPr txBox="1"/>
          <p:nvPr/>
        </p:nvSpPr>
        <p:spPr>
          <a:xfrm>
            <a:off x="773278" y="2630813"/>
            <a:ext cx="10575503" cy="2542363"/>
          </a:xfrm>
          <a:prstGeom prst="rect">
            <a:avLst/>
          </a:prstGeom>
          <a:noFill/>
        </p:spPr>
        <p:txBody>
          <a:bodyPr wrap="square" rtlCol="0">
            <a:spAutoFit/>
          </a:bodyPr>
          <a:lstStyle/>
          <a:p>
            <a:pPr>
              <a:lnSpc>
                <a:spcPct val="150000"/>
              </a:lnSpc>
            </a:pPr>
            <a:endParaRPr lang="en-US" altLang="zh-CN" dirty="0"/>
          </a:p>
          <a:p>
            <a:pPr>
              <a:lnSpc>
                <a:spcPct val="150000"/>
              </a:lnSpc>
            </a:pPr>
            <a:r>
              <a:rPr lang="en-US" altLang="zh-CN" dirty="0">
                <a:solidFill>
                  <a:srgbClr val="FF0000"/>
                </a:solidFill>
              </a:rPr>
              <a:t>For binary ECOC codes</a:t>
            </a:r>
            <a:r>
              <a:rPr lang="zh-CN" altLang="en-US" dirty="0">
                <a:solidFill>
                  <a:srgbClr val="FF0000"/>
                </a:solidFill>
              </a:rPr>
              <a:t>：</a:t>
            </a:r>
            <a:endParaRPr lang="en-US" altLang="zh-CN" dirty="0">
              <a:solidFill>
                <a:srgbClr val="FF0000"/>
              </a:solidFill>
            </a:endParaRPr>
          </a:p>
          <a:p>
            <a:pPr>
              <a:lnSpc>
                <a:spcPct val="150000"/>
              </a:lnSpc>
            </a:pPr>
            <a:r>
              <a:rPr lang="en-US" altLang="zh-CN" dirty="0"/>
              <a:t>Calculate the Hamming distance and · Euclidean distance, and perform XOR operations on binary ECOC codes</a:t>
            </a:r>
          </a:p>
          <a:p>
            <a:pPr>
              <a:lnSpc>
                <a:spcPct val="150000"/>
              </a:lnSpc>
            </a:pPr>
            <a:endParaRPr lang="en-US" altLang="zh-CN" dirty="0"/>
          </a:p>
          <a:p>
            <a:pPr>
              <a:lnSpc>
                <a:spcPct val="150000"/>
              </a:lnSpc>
            </a:pPr>
            <a:r>
              <a:rPr lang="en-US" altLang="zh-CN" dirty="0">
                <a:solidFill>
                  <a:srgbClr val="FF0000"/>
                </a:solidFill>
              </a:rPr>
              <a:t>For ternary ECOC codes</a:t>
            </a:r>
            <a:r>
              <a:rPr lang="zh-CN" altLang="en-US" dirty="0">
                <a:solidFill>
                  <a:srgbClr val="FF0000"/>
                </a:solidFill>
              </a:rPr>
              <a:t>：</a:t>
            </a:r>
            <a:r>
              <a:rPr lang="en-US" altLang="zh-CN" dirty="0">
                <a:solidFill>
                  <a:srgbClr val="FF0000"/>
                </a:solidFill>
              </a:rPr>
              <a:t> </a:t>
            </a:r>
          </a:p>
          <a:p>
            <a:pPr>
              <a:lnSpc>
                <a:spcPct val="150000"/>
              </a:lnSpc>
            </a:pPr>
            <a:r>
              <a:rPr lang="en-US" altLang="zh-CN" dirty="0"/>
              <a:t>the rules are the same as before, but ternary operations do not perform XOR</a:t>
            </a:r>
            <a:endParaRPr lang="zh-CN" altLang="en-US" dirty="0"/>
          </a:p>
        </p:txBody>
      </p:sp>
      <p:sp>
        <p:nvSpPr>
          <p:cNvPr id="3" name="文本框 2">
            <a:extLst>
              <a:ext uri="{FF2B5EF4-FFF2-40B4-BE49-F238E27FC236}">
                <a16:creationId xmlns:a16="http://schemas.microsoft.com/office/drawing/2014/main" id="{EE21E03B-C528-396B-D78D-70417E701110}"/>
              </a:ext>
            </a:extLst>
          </p:cNvPr>
          <p:cNvSpPr txBox="1"/>
          <p:nvPr/>
        </p:nvSpPr>
        <p:spPr>
          <a:xfrm>
            <a:off x="773278" y="1669030"/>
            <a:ext cx="10753090" cy="923330"/>
          </a:xfrm>
          <a:prstGeom prst="rect">
            <a:avLst/>
          </a:prstGeom>
          <a:noFill/>
        </p:spPr>
        <p:txBody>
          <a:bodyPr wrap="square" rtlCol="0">
            <a:spAutoFit/>
          </a:bodyPr>
          <a:lstStyle/>
          <a:p>
            <a:r>
              <a:rPr lang="en-US" altLang="zh-CN" dirty="0"/>
              <a:t>The classification is specified through the "coding matrix". The coding matrix has various forms, mainly binary and ternary codes</a:t>
            </a:r>
          </a:p>
          <a:p>
            <a:endParaRPr lang="zh-CN" altLang="en-US" dirty="0"/>
          </a:p>
        </p:txBody>
      </p:sp>
    </p:spTree>
    <p:custDataLst>
      <p:tags r:id="rId1"/>
    </p:custDataLst>
    <p:extLst>
      <p:ext uri="{BB962C8B-B14F-4D97-AF65-F5344CB8AC3E}">
        <p14:creationId xmlns:p14="http://schemas.microsoft.com/office/powerpoint/2010/main" val="2229031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15340" y="0"/>
            <a:ext cx="7915275" cy="761365"/>
          </a:xfrm>
          <a:prstGeom prst="rect">
            <a:avLst/>
          </a:prstGeom>
          <a:noFill/>
        </p:spPr>
        <p:txBody>
          <a:bodyPr wrap="square" rtlCol="0">
            <a:noAutofit/>
          </a:bodyPr>
          <a:lstStyle/>
          <a:p>
            <a:pPr lvl="0" defTabSz="457200">
              <a:lnSpc>
                <a:spcPct val="120000"/>
              </a:lnSpc>
            </a:pPr>
            <a:r>
              <a:rPr kumimoji="1" lang="zh-CN" altLang="en-US" sz="40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Linear regression idea</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descr="32313536333638383b32313536333638343bcef7b8f1c2ea"/>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8800" y="923925"/>
            <a:ext cx="717550" cy="873125"/>
          </a:xfrm>
          <a:prstGeom prst="rect">
            <a:avLst/>
          </a:prstGeom>
        </p:spPr>
      </p:pic>
      <p:sp>
        <p:nvSpPr>
          <p:cNvPr id="5" name="文本框 4"/>
          <p:cNvSpPr txBox="1"/>
          <p:nvPr/>
        </p:nvSpPr>
        <p:spPr>
          <a:xfrm>
            <a:off x="1368425" y="923925"/>
            <a:ext cx="10511790" cy="1014730"/>
          </a:xfrm>
          <a:prstGeom prst="rect">
            <a:avLst/>
          </a:prstGeom>
          <a:noFill/>
        </p:spPr>
        <p:txBody>
          <a:bodyPr wrap="square" rtlCol="0">
            <a:spAutoFit/>
          </a:bodyPr>
          <a:lstStyle/>
          <a:p>
            <a:r>
              <a:rPr lang="zh-CN" altLang="en-US" sz="2000">
                <a:latin typeface="+mj-lt"/>
                <a:ea typeface="DotumChe" panose="020B0609000101010101" charset="-127"/>
                <a:cs typeface="+mj-lt"/>
              </a:rPr>
              <a:t>Linear regression models want to find a straight line (plane or hyperplane) to fit the sample data points.</a:t>
            </a:r>
          </a:p>
          <a:p>
            <a:r>
              <a:rPr lang="zh-CN" altLang="en-US" sz="2000">
                <a:latin typeface="+mj-lt"/>
                <a:ea typeface="DotumChe" panose="020B0609000101010101" charset="-127"/>
                <a:cs typeface="+mj-lt"/>
              </a:rPr>
              <a:t>In the best fitting, the total mean square error between the line and the sample is the smallest.</a:t>
            </a:r>
          </a:p>
        </p:txBody>
      </p:sp>
      <p:sp>
        <p:nvSpPr>
          <p:cNvPr id="6" name="文本框 5"/>
          <p:cNvSpPr txBox="1"/>
          <p:nvPr/>
        </p:nvSpPr>
        <p:spPr>
          <a:xfrm>
            <a:off x="274320" y="2005965"/>
            <a:ext cx="10610215" cy="829945"/>
          </a:xfrm>
          <a:prstGeom prst="rect">
            <a:avLst/>
          </a:prstGeom>
          <a:noFill/>
        </p:spPr>
        <p:txBody>
          <a:bodyPr wrap="square" rtlCol="0">
            <a:spAutoFit/>
          </a:bodyPr>
          <a:lstStyle/>
          <a:p>
            <a:r>
              <a:rPr lang="en-US" altLang="zh-CN" sz="2400" b="1"/>
              <a:t>Eg </a:t>
            </a:r>
            <a:r>
              <a:rPr lang="zh-CN" altLang="en-US" sz="2400" b="1"/>
              <a:t>：</a:t>
            </a:r>
            <a:r>
              <a:rPr lang="en-US" altLang="zh-CN" sz="2400" b="1"/>
              <a:t>   </a:t>
            </a:r>
            <a:r>
              <a:rPr lang="zh-CN" altLang="en-US" sz="2400" b="1"/>
              <a:t>When x is one-dimensional, y and x form a two-dimensional plane, which can be understood as follows:</a:t>
            </a:r>
          </a:p>
        </p:txBody>
      </p:sp>
      <p:pic>
        <p:nvPicPr>
          <p:cNvPr id="8" name="图片 7"/>
          <p:cNvPicPr>
            <a:picLocks noChangeAspect="1"/>
          </p:cNvPicPr>
          <p:nvPr/>
        </p:nvPicPr>
        <p:blipFill>
          <a:blip r:embed="rId23"/>
          <a:stretch>
            <a:fillRect/>
          </a:stretch>
        </p:blipFill>
        <p:spPr>
          <a:xfrm>
            <a:off x="1590040" y="3079750"/>
            <a:ext cx="9660890" cy="3212465"/>
          </a:xfrm>
          <a:prstGeom prst="rect">
            <a:avLst/>
          </a:prstGeom>
        </p:spPr>
      </p:pic>
      <p:sp>
        <p:nvSpPr>
          <p:cNvPr id="10" name="椭圆形标注 9"/>
          <p:cNvSpPr/>
          <p:nvPr/>
        </p:nvSpPr>
        <p:spPr>
          <a:xfrm>
            <a:off x="5820410" y="817880"/>
            <a:ext cx="5064125" cy="1892300"/>
          </a:xfrm>
          <a:prstGeom prst="wedgeEllipseCallout">
            <a:avLst>
              <a:gd name="adj1" fmla="val -33099"/>
              <a:gd name="adj2" fmla="val 9065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Linear regression models fit the data in a straight line</a:t>
            </a:r>
            <a:r>
              <a:rPr lang="en-US" altLang="zh-CN" sz="3200"/>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10" grpId="0" animBg="1"/>
      <p:bldP spid="10"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773278" y="850060"/>
            <a:ext cx="7086867" cy="523220"/>
          </a:xfrm>
          <a:prstGeom prst="rect">
            <a:avLst/>
          </a:prstGeom>
          <a:noFill/>
        </p:spPr>
        <p:txBody>
          <a:bodyPr wrap="square" rtlCol="0">
            <a:spAutoFit/>
          </a:bodyPr>
          <a:lstStyle/>
          <a:p>
            <a:r>
              <a:rPr lang="en-US" altLang="zh-CN" sz="2800" dirty="0">
                <a:highlight>
                  <a:srgbClr val="FFFF00"/>
                </a:highlight>
              </a:rPr>
              <a:t>European distance and Hamming distance</a:t>
            </a:r>
            <a:r>
              <a:rPr lang="zh-CN" altLang="en-US" sz="2800" dirty="0">
                <a:highlight>
                  <a:srgbClr val="FFFF00"/>
                </a:highlight>
              </a:rPr>
              <a:t>：</a:t>
            </a:r>
          </a:p>
        </p:txBody>
      </p:sp>
      <p:sp>
        <p:nvSpPr>
          <p:cNvPr id="2" name="文本框 1">
            <a:extLst>
              <a:ext uri="{FF2B5EF4-FFF2-40B4-BE49-F238E27FC236}">
                <a16:creationId xmlns:a16="http://schemas.microsoft.com/office/drawing/2014/main" id="{4948C37C-5800-1AE6-6610-14E594634455}"/>
              </a:ext>
            </a:extLst>
          </p:cNvPr>
          <p:cNvSpPr txBox="1"/>
          <p:nvPr/>
        </p:nvSpPr>
        <p:spPr>
          <a:xfrm>
            <a:off x="773278" y="2630813"/>
            <a:ext cx="10575503" cy="3050194"/>
          </a:xfrm>
          <a:prstGeom prst="rect">
            <a:avLst/>
          </a:prstGeom>
          <a:noFill/>
        </p:spPr>
        <p:txBody>
          <a:bodyPr wrap="square" rtlCol="0">
            <a:spAutoFit/>
          </a:bodyPr>
          <a:lstStyle/>
          <a:p>
            <a:pPr>
              <a:lnSpc>
                <a:spcPct val="150000"/>
              </a:lnSpc>
            </a:pPr>
            <a:r>
              <a:rPr lang="en-US" altLang="zh-CN" sz="2200" dirty="0">
                <a:highlight>
                  <a:srgbClr val="FFFF00"/>
                </a:highlight>
              </a:rPr>
              <a:t>Hamming distance</a:t>
            </a:r>
            <a:endParaRPr lang="en-US" altLang="zh-CN" sz="2200" dirty="0"/>
          </a:p>
          <a:p>
            <a:pPr>
              <a:lnSpc>
                <a:spcPct val="150000"/>
              </a:lnSpc>
            </a:pPr>
            <a:r>
              <a:rPr lang="en-US" altLang="zh-CN" dirty="0"/>
              <a:t>The definition of Hamming distance is the number of digits encoded on the corresponding bits of two legal codes.</a:t>
            </a:r>
          </a:p>
          <a:p>
            <a:pPr>
              <a:lnSpc>
                <a:spcPct val="150000"/>
              </a:lnSpc>
            </a:pPr>
            <a:r>
              <a:rPr lang="en-US" altLang="zh-CN" dirty="0"/>
              <a:t>For example, if 10101 and 00110 have different first, fourth, and fifth digits starting from the first digit, then the Hamming distance is 3.</a:t>
            </a:r>
          </a:p>
          <a:p>
            <a:pPr>
              <a:lnSpc>
                <a:spcPct val="150000"/>
              </a:lnSpc>
            </a:pPr>
            <a:endParaRPr lang="en-US" altLang="zh-CN" dirty="0"/>
          </a:p>
          <a:p>
            <a:pPr>
              <a:lnSpc>
                <a:spcPct val="150000"/>
              </a:lnSpc>
            </a:pPr>
            <a:r>
              <a:rPr lang="en-US" altLang="zh-CN" dirty="0"/>
              <a:t>The function of Hamming distance is to detect and correct errors in encoding</a:t>
            </a:r>
            <a:endParaRPr lang="zh-CN" altLang="en-US" dirty="0"/>
          </a:p>
        </p:txBody>
      </p:sp>
      <p:sp>
        <p:nvSpPr>
          <p:cNvPr id="3" name="文本框 2">
            <a:extLst>
              <a:ext uri="{FF2B5EF4-FFF2-40B4-BE49-F238E27FC236}">
                <a16:creationId xmlns:a16="http://schemas.microsoft.com/office/drawing/2014/main" id="{EE21E03B-C528-396B-D78D-70417E701110}"/>
              </a:ext>
            </a:extLst>
          </p:cNvPr>
          <p:cNvSpPr txBox="1"/>
          <p:nvPr/>
        </p:nvSpPr>
        <p:spPr>
          <a:xfrm>
            <a:off x="773278" y="1669030"/>
            <a:ext cx="10753090" cy="369332"/>
          </a:xfrm>
          <a:prstGeom prst="rect">
            <a:avLst/>
          </a:prstGeom>
          <a:noFill/>
        </p:spPr>
        <p:txBody>
          <a:bodyPr wrap="square" rtlCol="0">
            <a:spAutoFit/>
          </a:bodyPr>
          <a:lstStyle/>
          <a:p>
            <a:r>
              <a:rPr lang="en-US" altLang="zh-CN" dirty="0"/>
              <a:t>The formula for Euclidean distance is as follows:</a:t>
            </a:r>
            <a:endParaRPr lang="zh-CN" altLang="en-US" dirty="0"/>
          </a:p>
        </p:txBody>
      </p:sp>
      <p:pic>
        <p:nvPicPr>
          <p:cNvPr id="6" name="图片 5" descr="钟表的特写&#10;&#10;描述已自动生成">
            <a:extLst>
              <a:ext uri="{FF2B5EF4-FFF2-40B4-BE49-F238E27FC236}">
                <a16:creationId xmlns:a16="http://schemas.microsoft.com/office/drawing/2014/main" id="{CE60E1FD-A7CA-9910-FCFB-941507CABF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22850" y="1422889"/>
            <a:ext cx="3436918" cy="960203"/>
          </a:xfrm>
          <a:prstGeom prst="rect">
            <a:avLst/>
          </a:prstGeom>
        </p:spPr>
      </p:pic>
    </p:spTree>
    <p:custDataLst>
      <p:tags r:id="rId1"/>
    </p:custDataLst>
    <p:extLst>
      <p:ext uri="{BB962C8B-B14F-4D97-AF65-F5344CB8AC3E}">
        <p14:creationId xmlns:p14="http://schemas.microsoft.com/office/powerpoint/2010/main" val="229625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73758" y="451856"/>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720090" y="531540"/>
            <a:ext cx="7086867" cy="954107"/>
          </a:xfrm>
          <a:prstGeom prst="rect">
            <a:avLst/>
          </a:prstGeom>
          <a:noFill/>
        </p:spPr>
        <p:txBody>
          <a:bodyPr wrap="square" rtlCol="0">
            <a:spAutoFit/>
          </a:bodyPr>
          <a:lstStyle/>
          <a:p>
            <a:r>
              <a:rPr lang="en-US" altLang="zh-CN" sz="2800" dirty="0"/>
              <a:t>
</a:t>
            </a:r>
            <a:r>
              <a:rPr lang="en-US" altLang="zh-CN" sz="2800" dirty="0">
                <a:highlight>
                  <a:srgbClr val="FFFF00"/>
                </a:highlight>
              </a:rPr>
              <a:t> instance </a:t>
            </a:r>
            <a:r>
              <a:rPr lang="zh-CN" altLang="en-US" sz="2800" dirty="0">
                <a:highlight>
                  <a:srgbClr val="FFFF00"/>
                </a:highlight>
              </a:rPr>
              <a:t>：</a:t>
            </a:r>
          </a:p>
        </p:txBody>
      </p:sp>
      <p:sp>
        <p:nvSpPr>
          <p:cNvPr id="3" name="文本框 2">
            <a:extLst>
              <a:ext uri="{FF2B5EF4-FFF2-40B4-BE49-F238E27FC236}">
                <a16:creationId xmlns:a16="http://schemas.microsoft.com/office/drawing/2014/main" id="{EE21E03B-C528-396B-D78D-70417E701110}"/>
              </a:ext>
            </a:extLst>
          </p:cNvPr>
          <p:cNvSpPr txBox="1"/>
          <p:nvPr/>
        </p:nvSpPr>
        <p:spPr>
          <a:xfrm>
            <a:off x="773758" y="1672874"/>
            <a:ext cx="10753090" cy="2229456"/>
          </a:xfrm>
          <a:prstGeom prst="rect">
            <a:avLst/>
          </a:prstGeom>
          <a:noFill/>
        </p:spPr>
        <p:txBody>
          <a:bodyPr wrap="square" rtlCol="0">
            <a:spAutoFit/>
          </a:bodyPr>
          <a:lstStyle/>
          <a:p>
            <a:pPr>
              <a:lnSpc>
                <a:spcPct val="200000"/>
              </a:lnSpc>
            </a:pPr>
            <a:r>
              <a:rPr lang="en-US" altLang="zh-CN" dirty="0"/>
              <a:t>Let's take a look at the case introduction.
I used a classic iris dataset for logistic regression for a multiclassification problem. It contains characteristic data of the iris (e.g. petal length, petal width, etc.) and the corresponding category labels (Setosa, Versicolor, Virginica). Our goal is to train a model by logistic regression to predict which category each iris belongs to.</a:t>
            </a:r>
            <a:endParaRPr lang="zh-CN" altLang="zh-CN" dirty="0"/>
          </a:p>
        </p:txBody>
      </p:sp>
    </p:spTree>
    <p:custDataLst>
      <p:tags r:id="rId1"/>
    </p:custDataLst>
    <p:extLst>
      <p:ext uri="{BB962C8B-B14F-4D97-AF65-F5344CB8AC3E}">
        <p14:creationId xmlns:p14="http://schemas.microsoft.com/office/powerpoint/2010/main" val="136005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720090" y="531540"/>
            <a:ext cx="7086867" cy="954107"/>
          </a:xfrm>
          <a:prstGeom prst="rect">
            <a:avLst/>
          </a:prstGeom>
          <a:noFill/>
        </p:spPr>
        <p:txBody>
          <a:bodyPr wrap="square" rtlCol="0">
            <a:spAutoFit/>
          </a:bodyPr>
          <a:lstStyle/>
          <a:p>
            <a:r>
              <a:rPr lang="en-US" altLang="zh-CN" sz="2800" dirty="0"/>
              <a:t>
</a:t>
            </a:r>
            <a:r>
              <a:rPr lang="en-US" altLang="zh-CN" sz="2800" dirty="0">
                <a:highlight>
                  <a:srgbClr val="FFFF00"/>
                </a:highlight>
              </a:rPr>
              <a:t> instance </a:t>
            </a:r>
            <a:r>
              <a:rPr lang="zh-CN" altLang="en-US" sz="2800" dirty="0">
                <a:highlight>
                  <a:srgbClr val="FFFF00"/>
                </a:highlight>
              </a:rPr>
              <a:t>：</a:t>
            </a:r>
          </a:p>
        </p:txBody>
      </p:sp>
      <p:sp>
        <p:nvSpPr>
          <p:cNvPr id="3" name="文本框 2">
            <a:extLst>
              <a:ext uri="{FF2B5EF4-FFF2-40B4-BE49-F238E27FC236}">
                <a16:creationId xmlns:a16="http://schemas.microsoft.com/office/drawing/2014/main" id="{EE21E03B-C528-396B-D78D-70417E701110}"/>
              </a:ext>
            </a:extLst>
          </p:cNvPr>
          <p:cNvSpPr txBox="1"/>
          <p:nvPr/>
        </p:nvSpPr>
        <p:spPr>
          <a:xfrm>
            <a:off x="240477" y="1739386"/>
            <a:ext cx="5208978" cy="3892732"/>
          </a:xfrm>
          <a:prstGeom prst="rect">
            <a:avLst/>
          </a:prstGeom>
          <a:noFill/>
        </p:spPr>
        <p:txBody>
          <a:bodyPr wrap="square" rtlCol="0">
            <a:spAutoFit/>
          </a:bodyPr>
          <a:lstStyle/>
          <a:p>
            <a:pPr>
              <a:lnSpc>
                <a:spcPct val="200000"/>
              </a:lnSpc>
            </a:pPr>
            <a:r>
              <a:rPr lang="en-US" altLang="zh-CN" dirty="0"/>
              <a:t>import numpy as np</a:t>
            </a:r>
          </a:p>
          <a:p>
            <a:pPr>
              <a:lnSpc>
                <a:spcPct val="200000"/>
              </a:lnSpc>
            </a:pPr>
            <a:r>
              <a:rPr lang="en-US" altLang="zh-CN" dirty="0"/>
              <a:t>import matplotlib.pyplot as plt</a:t>
            </a:r>
          </a:p>
          <a:p>
            <a:pPr>
              <a:lnSpc>
                <a:spcPct val="200000"/>
              </a:lnSpc>
            </a:pPr>
            <a:r>
              <a:rPr lang="en-US" altLang="zh-CN" dirty="0"/>
              <a:t>from sklearn.datasets import load_iris</a:t>
            </a:r>
          </a:p>
          <a:p>
            <a:pPr>
              <a:lnSpc>
                <a:spcPct val="200000"/>
              </a:lnSpc>
            </a:pPr>
            <a:r>
              <a:rPr lang="en-US" altLang="zh-CN" dirty="0"/>
              <a:t>from sklearn.model_selection import train_test_split</a:t>
            </a:r>
          </a:p>
          <a:p>
            <a:pPr>
              <a:lnSpc>
                <a:spcPct val="200000"/>
              </a:lnSpc>
            </a:pPr>
            <a:r>
              <a:rPr lang="en-US" altLang="zh-CN" dirty="0"/>
              <a:t>from sklearn.linear_model import LogisticRegression</a:t>
            </a:r>
          </a:p>
          <a:p>
            <a:pPr>
              <a:lnSpc>
                <a:spcPct val="200000"/>
              </a:lnSpc>
            </a:pPr>
            <a:r>
              <a:rPr lang="en-US" altLang="zh-CN" dirty="0"/>
              <a:t>from sklearn.preprocessing import StandardScaler</a:t>
            </a:r>
          </a:p>
          <a:p>
            <a:pPr>
              <a:lnSpc>
                <a:spcPct val="200000"/>
              </a:lnSpc>
            </a:pPr>
            <a:r>
              <a:rPr lang="en-US" altLang="zh-CN" dirty="0"/>
              <a:t>from sklearn.metrics import accuracy_score</a:t>
            </a:r>
            <a:endParaRPr lang="zh-CN" altLang="zh-CN" dirty="0"/>
          </a:p>
        </p:txBody>
      </p:sp>
      <p:sp>
        <p:nvSpPr>
          <p:cNvPr id="12" name="文本框 11">
            <a:extLst>
              <a:ext uri="{FF2B5EF4-FFF2-40B4-BE49-F238E27FC236}">
                <a16:creationId xmlns:a16="http://schemas.microsoft.com/office/drawing/2014/main" id="{26ED385F-AC30-2A59-653C-F32B4943D946}"/>
              </a:ext>
            </a:extLst>
          </p:cNvPr>
          <p:cNvSpPr txBox="1"/>
          <p:nvPr/>
        </p:nvSpPr>
        <p:spPr>
          <a:xfrm>
            <a:off x="5327035" y="627016"/>
            <a:ext cx="3897744" cy="5909310"/>
          </a:xfrm>
          <a:prstGeom prst="rect">
            <a:avLst/>
          </a:prstGeom>
          <a:noFill/>
        </p:spPr>
        <p:txBody>
          <a:bodyPr wrap="square" rtlCol="0">
            <a:spAutoFit/>
          </a:bodyPr>
          <a:lstStyle/>
          <a:p>
            <a:r>
              <a:rPr lang="en-US" altLang="zh-CN" dirty="0"/>
              <a:t># </a:t>
            </a:r>
            <a:r>
              <a:rPr lang="zh-CN" altLang="en-US" dirty="0"/>
              <a:t>加载鸢尾花数据集</a:t>
            </a:r>
          </a:p>
          <a:p>
            <a:r>
              <a:rPr lang="en-US" altLang="zh-CN" dirty="0"/>
              <a:t>iris = load_iris()</a:t>
            </a:r>
          </a:p>
          <a:p>
            <a:r>
              <a:rPr lang="en-US" altLang="zh-CN" dirty="0"/>
              <a:t>X = iris.data</a:t>
            </a:r>
          </a:p>
          <a:p>
            <a:r>
              <a:rPr lang="en-US" altLang="zh-CN" dirty="0"/>
              <a:t>y = iris.target</a:t>
            </a:r>
          </a:p>
          <a:p>
            <a:endParaRPr lang="en-US" altLang="zh-CN" dirty="0"/>
          </a:p>
          <a:p>
            <a:r>
              <a:rPr lang="en-US" altLang="zh-CN" dirty="0"/>
              <a:t># </a:t>
            </a:r>
            <a:r>
              <a:rPr lang="zh-CN" altLang="en-US" dirty="0"/>
              <a:t>划分数据集为训练集和测试集</a:t>
            </a:r>
          </a:p>
          <a:p>
            <a:r>
              <a:rPr lang="en-US" altLang="zh-CN" dirty="0"/>
              <a:t>X_train, X_test, y_train, y_test = train_test_split(X, y, test_size=0.2, random_state=42)</a:t>
            </a:r>
          </a:p>
          <a:p>
            <a:endParaRPr lang="en-US" altLang="zh-CN" dirty="0"/>
          </a:p>
          <a:p>
            <a:r>
              <a:rPr lang="en-US" altLang="zh-CN" dirty="0"/>
              <a:t># </a:t>
            </a:r>
            <a:r>
              <a:rPr lang="zh-CN" altLang="en-US" dirty="0"/>
              <a:t>特征标准化</a:t>
            </a:r>
          </a:p>
          <a:p>
            <a:r>
              <a:rPr lang="en-US" altLang="zh-CN" dirty="0"/>
              <a:t>scaler = StandardScaler()</a:t>
            </a:r>
          </a:p>
          <a:p>
            <a:r>
              <a:rPr lang="en-US" altLang="zh-CN" dirty="0"/>
              <a:t>X_train_scaled = scaler.fit_transform(X_train)</a:t>
            </a:r>
          </a:p>
          <a:p>
            <a:r>
              <a:rPr lang="en-US" altLang="zh-CN" dirty="0"/>
              <a:t>X_test_scaled = scaler.transform(X_test)</a:t>
            </a:r>
          </a:p>
          <a:p>
            <a:endParaRPr lang="en-US" altLang="zh-CN" dirty="0"/>
          </a:p>
          <a:p>
            <a:r>
              <a:rPr lang="en-US" altLang="zh-CN" dirty="0"/>
              <a:t># </a:t>
            </a:r>
            <a:r>
              <a:rPr lang="zh-CN" altLang="en-US" dirty="0"/>
              <a:t>训练逻辑回归模型</a:t>
            </a:r>
          </a:p>
          <a:p>
            <a:r>
              <a:rPr lang="en-US" altLang="zh-CN" dirty="0"/>
              <a:t>clf = LogisticRegression(multi_class='</a:t>
            </a:r>
            <a:r>
              <a:rPr lang="en-US" altLang="zh-CN" dirty="0" err="1"/>
              <a:t>ovr</a:t>
            </a:r>
            <a:r>
              <a:rPr lang="en-US" altLang="zh-CN" dirty="0"/>
              <a:t>', max_iter=1000)</a:t>
            </a:r>
          </a:p>
          <a:p>
            <a:r>
              <a:rPr lang="en-US" altLang="zh-CN" dirty="0"/>
              <a:t>clf.fit(X_train_scaled, y_train)</a:t>
            </a:r>
            <a:endParaRPr lang="zh-CN" altLang="en-US" dirty="0"/>
          </a:p>
        </p:txBody>
      </p:sp>
      <p:sp>
        <p:nvSpPr>
          <p:cNvPr id="30" name="文本框 29">
            <a:extLst>
              <a:ext uri="{FF2B5EF4-FFF2-40B4-BE49-F238E27FC236}">
                <a16:creationId xmlns:a16="http://schemas.microsoft.com/office/drawing/2014/main" id="{E79A2075-2095-FE4C-6555-723B43F54844}"/>
              </a:ext>
            </a:extLst>
          </p:cNvPr>
          <p:cNvSpPr txBox="1"/>
          <p:nvPr/>
        </p:nvSpPr>
        <p:spPr>
          <a:xfrm>
            <a:off x="9062422" y="433964"/>
            <a:ext cx="2853803" cy="5632311"/>
          </a:xfrm>
          <a:prstGeom prst="rect">
            <a:avLst/>
          </a:prstGeom>
          <a:noFill/>
        </p:spPr>
        <p:txBody>
          <a:bodyPr wrap="square" rtlCol="0">
            <a:spAutoFit/>
          </a:bodyPr>
          <a:lstStyle/>
          <a:p>
            <a:r>
              <a:rPr lang="en-US" altLang="zh-CN" dirty="0"/>
              <a:t># </a:t>
            </a:r>
            <a:r>
              <a:rPr lang="zh-CN" altLang="en-US" dirty="0"/>
              <a:t>在测试集上进行预测</a:t>
            </a:r>
          </a:p>
          <a:p>
            <a:r>
              <a:rPr lang="en-US" altLang="zh-CN" dirty="0"/>
              <a:t>y_pred = clf.predict(X_test_scaled)</a:t>
            </a:r>
          </a:p>
          <a:p>
            <a:endParaRPr lang="en-US" altLang="zh-CN" dirty="0"/>
          </a:p>
          <a:p>
            <a:r>
              <a:rPr lang="en-US" altLang="zh-CN" dirty="0"/>
              <a:t># </a:t>
            </a:r>
            <a:r>
              <a:rPr lang="zh-CN" altLang="en-US" dirty="0"/>
              <a:t>计算准确率</a:t>
            </a:r>
          </a:p>
          <a:p>
            <a:r>
              <a:rPr lang="en-US" altLang="zh-CN" dirty="0"/>
              <a:t>accuracy = accuracy_score(y_test, y_pred)</a:t>
            </a:r>
          </a:p>
          <a:p>
            <a:r>
              <a:rPr lang="en-US" altLang="zh-CN" dirty="0"/>
              <a:t>print(f"Accuracy: {accuracy:.2f}")</a:t>
            </a:r>
          </a:p>
          <a:p>
            <a:endParaRPr lang="en-US" altLang="zh-CN" dirty="0"/>
          </a:p>
          <a:p>
            <a:r>
              <a:rPr lang="en-US" altLang="zh-CN" dirty="0"/>
              <a:t># </a:t>
            </a:r>
            <a:r>
              <a:rPr lang="zh-CN" altLang="en-US" dirty="0"/>
              <a:t>在</a:t>
            </a:r>
            <a:r>
              <a:rPr lang="en-US" altLang="zh-CN" dirty="0"/>
              <a:t>sciview</a:t>
            </a:r>
            <a:r>
              <a:rPr lang="zh-CN" altLang="en-US" dirty="0"/>
              <a:t>上显示</a:t>
            </a:r>
          </a:p>
          <a:p>
            <a:r>
              <a:rPr lang="en-US" altLang="zh-CN" dirty="0" err="1"/>
              <a:t>plt.scatter</a:t>
            </a:r>
            <a:r>
              <a:rPr lang="en-US" altLang="zh-CN" dirty="0"/>
              <a:t>(X_test[:, 0], X_test[:, 1], c=y_pred, cmap=</a:t>
            </a:r>
            <a:r>
              <a:rPr lang="en-US" altLang="zh-CN" dirty="0" err="1"/>
              <a:t>plt.cm.Paired</a:t>
            </a:r>
            <a:r>
              <a:rPr lang="en-US" altLang="zh-CN" dirty="0"/>
              <a:t>)</a:t>
            </a:r>
          </a:p>
          <a:p>
            <a:r>
              <a:rPr lang="en-US" altLang="zh-CN" dirty="0" err="1"/>
              <a:t>plt.xlabel</a:t>
            </a:r>
            <a:r>
              <a:rPr lang="en-US" altLang="zh-CN" dirty="0"/>
              <a:t>('Sepal length')</a:t>
            </a:r>
          </a:p>
          <a:p>
            <a:r>
              <a:rPr lang="en-US" altLang="zh-CN" dirty="0" err="1"/>
              <a:t>plt.ylabel</a:t>
            </a:r>
            <a:r>
              <a:rPr lang="en-US" altLang="zh-CN" dirty="0"/>
              <a:t>('Sepal width')</a:t>
            </a:r>
          </a:p>
          <a:p>
            <a:r>
              <a:rPr lang="en-US" altLang="zh-CN" dirty="0" err="1"/>
              <a:t>plt.title</a:t>
            </a:r>
            <a:r>
              <a:rPr lang="en-US" altLang="zh-CN" dirty="0"/>
              <a:t>('Predicted Class Labels')</a:t>
            </a:r>
          </a:p>
          <a:p>
            <a:r>
              <a:rPr lang="en-US" altLang="zh-CN" dirty="0" err="1"/>
              <a:t>plt.show</a:t>
            </a:r>
            <a:r>
              <a:rPr lang="en-US" altLang="zh-CN" dirty="0"/>
              <a:t>()</a:t>
            </a:r>
            <a:endParaRPr lang="zh-CN" altLang="en-US" dirty="0"/>
          </a:p>
        </p:txBody>
      </p:sp>
    </p:spTree>
    <p:custDataLst>
      <p:tags r:id="rId1"/>
    </p:custDataLst>
    <p:extLst>
      <p:ext uri="{BB962C8B-B14F-4D97-AF65-F5344CB8AC3E}">
        <p14:creationId xmlns:p14="http://schemas.microsoft.com/office/powerpoint/2010/main" val="294337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861743" y="835114"/>
            <a:ext cx="7086867" cy="523220"/>
          </a:xfrm>
          <a:prstGeom prst="rect">
            <a:avLst/>
          </a:prstGeom>
          <a:noFill/>
        </p:spPr>
        <p:txBody>
          <a:bodyPr wrap="square" rtlCol="0">
            <a:spAutoFit/>
          </a:bodyPr>
          <a:lstStyle/>
          <a:p>
            <a:r>
              <a:rPr lang="en-US" altLang="zh-CN" sz="2800" dirty="0">
                <a:highlight>
                  <a:srgbClr val="FFFF00"/>
                </a:highlight>
              </a:rPr>
              <a:t>Code optimization</a:t>
            </a:r>
            <a:r>
              <a:rPr lang="zh-CN" altLang="en-US" sz="2800" dirty="0">
                <a:highlight>
                  <a:srgbClr val="FFFF00"/>
                </a:highlight>
              </a:rPr>
              <a:t>：</a:t>
            </a:r>
          </a:p>
        </p:txBody>
      </p:sp>
      <p:sp>
        <p:nvSpPr>
          <p:cNvPr id="2" name="文本框 1">
            <a:extLst>
              <a:ext uri="{FF2B5EF4-FFF2-40B4-BE49-F238E27FC236}">
                <a16:creationId xmlns:a16="http://schemas.microsoft.com/office/drawing/2014/main" id="{94CB52C9-9C35-ABB9-2D5C-31D738729250}"/>
              </a:ext>
            </a:extLst>
          </p:cNvPr>
          <p:cNvSpPr txBox="1"/>
          <p:nvPr/>
        </p:nvSpPr>
        <p:spPr>
          <a:xfrm>
            <a:off x="1080654" y="1374142"/>
            <a:ext cx="9264073" cy="4431983"/>
          </a:xfrm>
          <a:prstGeom prst="rect">
            <a:avLst/>
          </a:prstGeom>
          <a:noFill/>
        </p:spPr>
        <p:txBody>
          <a:bodyPr wrap="square" rtlCol="0">
            <a:spAutoFit/>
          </a:bodyPr>
          <a:lstStyle/>
          <a:p>
            <a:pPr algn="just"/>
            <a:r>
              <a:rPr lang="en-US" altLang="zh-CN" sz="24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Feature selection and extraction</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Try using feature selection or dimensionality reduction techniques, such as PCA, to reduce the number of features and thus speed up training.
</a:t>
            </a:r>
            <a:r>
              <a:rPr lang="en-US" altLang="zh-CN" sz="24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Use of cross-validation</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Consider using cross-validation to more accurately estimate the performance of the model, especially if the dataset is small.
</a:t>
            </a:r>
            <a:r>
              <a:rPr lang="en-US" altLang="zh-CN" sz="24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Data preprocessing encapsulation</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The steps of loading, partitioning, and normalizing data are encapsulated into functions for reuse in multiple places. This improves the readability and maintainability of the code.
</a:t>
            </a:r>
            <a:r>
              <a:rPr lang="en-US" altLang="zh-CN" sz="24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Model evaluation</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In addition to accuracy, try to use other evaluation metrics such as confusion matrix, classification reports, etc. to evaluate model performance more comprehensively.</a:t>
            </a:r>
            <a:endParaRPr lang="zh-CN" altLang="en-US" dirty="0"/>
          </a:p>
        </p:txBody>
      </p:sp>
    </p:spTree>
    <p:custDataLst>
      <p:tags r:id="rId1"/>
    </p:custDataLst>
    <p:extLst>
      <p:ext uri="{BB962C8B-B14F-4D97-AF65-F5344CB8AC3E}">
        <p14:creationId xmlns:p14="http://schemas.microsoft.com/office/powerpoint/2010/main" val="17571370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861743" y="835114"/>
            <a:ext cx="7086867" cy="523220"/>
          </a:xfrm>
          <a:prstGeom prst="rect">
            <a:avLst/>
          </a:prstGeom>
          <a:noFill/>
        </p:spPr>
        <p:txBody>
          <a:bodyPr wrap="square" rtlCol="0">
            <a:spAutoFit/>
          </a:bodyPr>
          <a:lstStyle/>
          <a:p>
            <a:r>
              <a:rPr lang="en-US" altLang="zh-CN" b="1" dirty="0">
                <a:highlight>
                  <a:srgbClr val="FFFF00"/>
                </a:highlight>
                <a:latin typeface="等线 Light" panose="02010600030101010101" pitchFamily="2" charset="-122"/>
                <a:ea typeface="等线 Light" panose="02010600030101010101" pitchFamily="2" charset="-122"/>
                <a:cs typeface="Times New Roman" panose="02020603050405020304" pitchFamily="18" charset="0"/>
              </a:rPr>
              <a:t>A common method of model evaluation</a:t>
            </a:r>
            <a:r>
              <a:rPr lang="zh-CN" altLang="en-US" sz="2800" dirty="0">
                <a:highlight>
                  <a:srgbClr val="FFFF00"/>
                </a:highlight>
              </a:rPr>
              <a:t>：</a:t>
            </a:r>
          </a:p>
        </p:txBody>
      </p:sp>
      <p:sp>
        <p:nvSpPr>
          <p:cNvPr id="2" name="文本框 1">
            <a:extLst>
              <a:ext uri="{FF2B5EF4-FFF2-40B4-BE49-F238E27FC236}">
                <a16:creationId xmlns:a16="http://schemas.microsoft.com/office/drawing/2014/main" id="{94CB52C9-9C35-ABB9-2D5C-31D738729250}"/>
              </a:ext>
            </a:extLst>
          </p:cNvPr>
          <p:cNvSpPr txBox="1"/>
          <p:nvPr/>
        </p:nvSpPr>
        <p:spPr>
          <a:xfrm>
            <a:off x="1080654" y="1374142"/>
            <a:ext cx="9264073" cy="3823483"/>
          </a:xfrm>
          <a:prstGeom prst="rect">
            <a:avLst/>
          </a:prstGeom>
          <a:noFill/>
        </p:spPr>
        <p:txBody>
          <a:bodyPr wrap="square" rtlCol="0">
            <a:spAutoFit/>
          </a:bodyPr>
          <a:lstStyle/>
          <a:p>
            <a:pPr algn="just"/>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In evaluating the performance of multiclassification logistic regression models, the following methods are the most commonly used and useful: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lvl="1" indent="-342900" algn="just">
              <a:lnSpc>
                <a:spcPct val="300000"/>
              </a:lnSpc>
              <a:buFontTx/>
              <a:buAutoNum type="arabicPeriod"/>
            </a:pPr>
            <a:r>
              <a:rPr lang="en-US" altLang="zh-CN" dirty="0">
                <a:solidFill>
                  <a:srgbClr val="000000"/>
                </a:solidFill>
                <a:ea typeface="等线" panose="02010600030101010101" pitchFamily="2" charset="-122"/>
                <a:cs typeface="Times New Roman" panose="02020603050405020304" pitchFamily="18" charset="0"/>
              </a:rPr>
              <a:t>Precision and Recall:
F1 score</a:t>
            </a:r>
            <a:r>
              <a:rPr lang="zh-CN" altLang="en-US"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F1 = 2 * (Precision * Recall) / (Precision + Recall)</a:t>
            </a:r>
            <a:r>
              <a:rPr lang="zh-CN" altLang="en-US"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r>
              <a:rPr lang="en-US" altLang="zh-CN" dirty="0">
                <a:solidFill>
                  <a:srgbClr val="000000"/>
                </a:solidFill>
                <a:ea typeface="等线" panose="02010600030101010101" pitchFamily="2" charset="-122"/>
                <a:cs typeface="Times New Roman" panose="02020603050405020304" pitchFamily="18" charset="0"/>
              </a:rPr>
              <a:t>
Classification Report:
Confusion Matrix:</a:t>
            </a:r>
            <a:endParaRPr lang="zh-CN" altLang="en-US" dirty="0"/>
          </a:p>
        </p:txBody>
      </p:sp>
    </p:spTree>
    <p:custDataLst>
      <p:tags r:id="rId1"/>
    </p:custDataLst>
    <p:extLst>
      <p:ext uri="{BB962C8B-B14F-4D97-AF65-F5344CB8AC3E}">
        <p14:creationId xmlns:p14="http://schemas.microsoft.com/office/powerpoint/2010/main" val="34070411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861743" y="835114"/>
            <a:ext cx="7086867" cy="523220"/>
          </a:xfrm>
          <a:prstGeom prst="rect">
            <a:avLst/>
          </a:prstGeom>
          <a:noFill/>
        </p:spPr>
        <p:txBody>
          <a:bodyPr wrap="square" rtlCol="0">
            <a:spAutoFit/>
          </a:bodyPr>
          <a:lstStyle/>
          <a:p>
            <a:r>
              <a:rPr lang="en-US" altLang="zh-CN" dirty="0">
                <a:highlight>
                  <a:srgbClr val="FFFF00"/>
                </a:highlight>
              </a:rPr>
              <a:t>Confusion matrix</a:t>
            </a:r>
            <a:r>
              <a:rPr lang="zh-CN" altLang="en-US" sz="2800" dirty="0">
                <a:highlight>
                  <a:srgbClr val="FFFF00"/>
                </a:highlight>
              </a:rPr>
              <a:t>：</a:t>
            </a:r>
          </a:p>
        </p:txBody>
      </p:sp>
      <p:sp>
        <p:nvSpPr>
          <p:cNvPr id="2" name="文本框 1">
            <a:extLst>
              <a:ext uri="{FF2B5EF4-FFF2-40B4-BE49-F238E27FC236}">
                <a16:creationId xmlns:a16="http://schemas.microsoft.com/office/drawing/2014/main" id="{94CB52C9-9C35-ABB9-2D5C-31D738729250}"/>
              </a:ext>
            </a:extLst>
          </p:cNvPr>
          <p:cNvSpPr txBox="1"/>
          <p:nvPr/>
        </p:nvSpPr>
        <p:spPr>
          <a:xfrm>
            <a:off x="1470376" y="1463951"/>
            <a:ext cx="9264073" cy="3970318"/>
          </a:xfrm>
          <a:prstGeom prst="rect">
            <a:avLst/>
          </a:prstGeom>
          <a:noFill/>
        </p:spPr>
        <p:txBody>
          <a:bodyPr wrap="square" rtlCol="0">
            <a:spAutoFit/>
          </a:bodyPr>
          <a:lstStyle/>
          <a:p>
            <a:r>
              <a:rPr lang="en-US" altLang="zh-CN" dirty="0"/>
              <a:t>The Confusion Matrix is a table used to evaluate the performance of a classification model, which can help you understand the correspondence between the model‘s predictions and the actual situation. 
For binary classification problems, the confusion matrix is typically a 2x2 matrix with the following four elements:
- True Positives (TP):Actual is positive, prediction is positive</a:t>
            </a:r>
          </a:p>
          <a:p>
            <a:r>
              <a:rPr lang="en-US" altLang="zh-CN" dirty="0"/>
              <a:t>
- False Positives (FP):The actual number is negative, and the prediction is positive</a:t>
            </a:r>
          </a:p>
          <a:p>
            <a:r>
              <a:rPr lang="en-US" altLang="zh-CN" dirty="0"/>
              <a:t>
- True Negatives (TN):Actual is negative, prediction is negative</a:t>
            </a:r>
          </a:p>
          <a:p>
            <a:r>
              <a:rPr lang="en-US" altLang="zh-CN" dirty="0"/>
              <a:t>
- False Negatives (FN):The actual is positive and the forecast is negative.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88258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861743" y="835114"/>
            <a:ext cx="7086867" cy="523220"/>
          </a:xfrm>
          <a:prstGeom prst="rect">
            <a:avLst/>
          </a:prstGeom>
          <a:noFill/>
        </p:spPr>
        <p:txBody>
          <a:bodyPr wrap="square" rtlCol="0">
            <a:spAutoFit/>
          </a:bodyPr>
          <a:lstStyle/>
          <a:p>
            <a:r>
              <a:rPr lang="en-US" altLang="zh-CN" dirty="0">
                <a:highlight>
                  <a:srgbClr val="FFFF00"/>
                </a:highlight>
              </a:rPr>
              <a:t>Example of a confusion matrix</a:t>
            </a:r>
            <a:r>
              <a:rPr lang="zh-CN" altLang="en-US" sz="2800" dirty="0">
                <a:highlight>
                  <a:srgbClr val="FFFF00"/>
                </a:highlight>
              </a:rPr>
              <a:t>：</a:t>
            </a:r>
          </a:p>
        </p:txBody>
      </p:sp>
      <p:graphicFrame>
        <p:nvGraphicFramePr>
          <p:cNvPr id="3" name="表格 4">
            <a:extLst>
              <a:ext uri="{FF2B5EF4-FFF2-40B4-BE49-F238E27FC236}">
                <a16:creationId xmlns:a16="http://schemas.microsoft.com/office/drawing/2014/main" id="{52D7AA61-5C6D-0BE7-1BB2-7AB19B22D8A9}"/>
              </a:ext>
            </a:extLst>
          </p:cNvPr>
          <p:cNvGraphicFramePr>
            <a:graphicFrameLocks noGrp="1"/>
          </p:cNvGraphicFramePr>
          <p:nvPr/>
        </p:nvGraphicFramePr>
        <p:xfrm>
          <a:off x="1520279" y="1463951"/>
          <a:ext cx="7319031" cy="1112520"/>
        </p:xfrm>
        <a:graphic>
          <a:graphicData uri="http://schemas.openxmlformats.org/drawingml/2006/table">
            <a:tbl>
              <a:tblPr firstRow="1" bandRow="1">
                <a:tableStyleId>{5C22544A-7EE6-4342-B048-85BDC9FD1C3A}</a:tableStyleId>
              </a:tblPr>
              <a:tblGrid>
                <a:gridCol w="1900365">
                  <a:extLst>
                    <a:ext uri="{9D8B030D-6E8A-4147-A177-3AD203B41FA5}">
                      <a16:colId xmlns:a16="http://schemas.microsoft.com/office/drawing/2014/main" val="3652499656"/>
                    </a:ext>
                  </a:extLst>
                </a:gridCol>
                <a:gridCol w="2709333">
                  <a:extLst>
                    <a:ext uri="{9D8B030D-6E8A-4147-A177-3AD203B41FA5}">
                      <a16:colId xmlns:a16="http://schemas.microsoft.com/office/drawing/2014/main" val="2943861588"/>
                    </a:ext>
                  </a:extLst>
                </a:gridCol>
                <a:gridCol w="2709333">
                  <a:extLst>
                    <a:ext uri="{9D8B030D-6E8A-4147-A177-3AD203B41FA5}">
                      <a16:colId xmlns:a16="http://schemas.microsoft.com/office/drawing/2014/main" val="1291320566"/>
                    </a:ext>
                  </a:extLst>
                </a:gridCol>
              </a:tblGrid>
              <a:tr h="370840">
                <a:tc>
                  <a:txBody>
                    <a:bodyPr/>
                    <a:lstStyle/>
                    <a:p>
                      <a:endParaRPr lang="zh-CN" altLang="en-US"/>
                    </a:p>
                  </a:txBody>
                  <a:tcPr/>
                </a:tc>
                <a:tc>
                  <a:txBody>
                    <a:bodyPr/>
                    <a:lstStyle/>
                    <a:p>
                      <a:r>
                        <a:rPr lang="en-US" altLang="zh-CN" dirty="0"/>
                        <a:t>Actual Ture</a:t>
                      </a:r>
                      <a:endParaRPr lang="zh-CN" altLang="en-US" dirty="0"/>
                    </a:p>
                  </a:txBody>
                  <a:tcPr/>
                </a:tc>
                <a:tc>
                  <a:txBody>
                    <a:bodyPr/>
                    <a:lstStyle/>
                    <a:p>
                      <a:r>
                        <a:rPr lang="en-US" altLang="zh-CN" dirty="0"/>
                        <a:t>Actual False</a:t>
                      </a:r>
                      <a:endParaRPr lang="zh-CN" altLang="en-US" dirty="0"/>
                    </a:p>
                  </a:txBody>
                  <a:tcPr/>
                </a:tc>
                <a:extLst>
                  <a:ext uri="{0D108BD9-81ED-4DB2-BD59-A6C34878D82A}">
                    <a16:rowId xmlns:a16="http://schemas.microsoft.com/office/drawing/2014/main" val="138448588"/>
                  </a:ext>
                </a:extLst>
              </a:tr>
              <a:tr h="370840">
                <a:tc>
                  <a:txBody>
                    <a:bodyPr/>
                    <a:lstStyle/>
                    <a:p>
                      <a:r>
                        <a:rPr lang="en-US" altLang="zh-CN" dirty="0"/>
                        <a:t>Forecast Positive </a:t>
                      </a:r>
                      <a:endParaRPr lang="zh-CN" altLang="en-US" dirty="0"/>
                    </a:p>
                  </a:txBody>
                  <a:tcPr/>
                </a:tc>
                <a:tc>
                  <a:txBody>
                    <a:bodyPr/>
                    <a:lstStyle/>
                    <a:p>
                      <a:r>
                        <a:rPr lang="en-US" altLang="zh-CN" dirty="0"/>
                        <a:t>TP</a:t>
                      </a:r>
                      <a:endParaRPr lang="zh-CN" altLang="en-US" dirty="0"/>
                    </a:p>
                  </a:txBody>
                  <a:tcPr/>
                </a:tc>
                <a:tc>
                  <a:txBody>
                    <a:bodyPr/>
                    <a:lstStyle/>
                    <a:p>
                      <a:r>
                        <a:rPr lang="en-US" altLang="zh-CN" dirty="0"/>
                        <a:t>FP</a:t>
                      </a:r>
                      <a:endParaRPr lang="zh-CN" altLang="en-US" dirty="0"/>
                    </a:p>
                  </a:txBody>
                  <a:tcPr/>
                </a:tc>
                <a:extLst>
                  <a:ext uri="{0D108BD9-81ED-4DB2-BD59-A6C34878D82A}">
                    <a16:rowId xmlns:a16="http://schemas.microsoft.com/office/drawing/2014/main" val="907116028"/>
                  </a:ext>
                </a:extLst>
              </a:tr>
              <a:tr h="370840">
                <a:tc>
                  <a:txBody>
                    <a:bodyPr/>
                    <a:lstStyle/>
                    <a:p>
                      <a:r>
                        <a:rPr lang="en-US" altLang="zh-CN" dirty="0"/>
                        <a:t>Forecast Negative </a:t>
                      </a:r>
                      <a:endParaRPr lang="zh-CN" altLang="en-US" dirty="0"/>
                    </a:p>
                  </a:txBody>
                  <a:tcPr/>
                </a:tc>
                <a:tc>
                  <a:txBody>
                    <a:bodyPr/>
                    <a:lstStyle/>
                    <a:p>
                      <a:r>
                        <a:rPr lang="en-US" altLang="zh-CN" dirty="0"/>
                        <a:t>FN</a:t>
                      </a:r>
                      <a:endParaRPr lang="zh-CN" altLang="en-US" dirty="0"/>
                    </a:p>
                  </a:txBody>
                  <a:tcPr/>
                </a:tc>
                <a:tc>
                  <a:txBody>
                    <a:bodyPr/>
                    <a:lstStyle/>
                    <a:p>
                      <a:r>
                        <a:rPr lang="en-US" altLang="zh-CN" dirty="0"/>
                        <a:t>TN</a:t>
                      </a:r>
                      <a:endParaRPr lang="zh-CN" altLang="en-US" dirty="0"/>
                    </a:p>
                  </a:txBody>
                  <a:tcPr/>
                </a:tc>
                <a:extLst>
                  <a:ext uri="{0D108BD9-81ED-4DB2-BD59-A6C34878D82A}">
                    <a16:rowId xmlns:a16="http://schemas.microsoft.com/office/drawing/2014/main" val="3237024842"/>
                  </a:ext>
                </a:extLst>
              </a:tr>
            </a:tbl>
          </a:graphicData>
        </a:graphic>
      </p:graphicFrame>
      <p:sp>
        <p:nvSpPr>
          <p:cNvPr id="5" name="文本框 4">
            <a:extLst>
              <a:ext uri="{FF2B5EF4-FFF2-40B4-BE49-F238E27FC236}">
                <a16:creationId xmlns:a16="http://schemas.microsoft.com/office/drawing/2014/main" id="{781B8997-A7AC-31B3-569C-26FF26381656}"/>
              </a:ext>
            </a:extLst>
          </p:cNvPr>
          <p:cNvSpPr txBox="1"/>
          <p:nvPr/>
        </p:nvSpPr>
        <p:spPr>
          <a:xfrm>
            <a:off x="1191011" y="2834470"/>
            <a:ext cx="9172189" cy="2585323"/>
          </a:xfrm>
          <a:prstGeom prst="rect">
            <a:avLst/>
          </a:prstGeom>
          <a:noFill/>
        </p:spPr>
        <p:txBody>
          <a:bodyPr wrap="square" rtlCol="0">
            <a:spAutoFit/>
          </a:bodyPr>
          <a:lstStyle/>
          <a:p>
            <a:pPr algn="just"/>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Based on the confusion matrix, we can calculate some important categorical indicators:
- Accuracy:    (TP + TN) / (TP + FP + TN + FN)</a:t>
            </a:r>
          </a:p>
          <a:p>
            <a:pPr algn="just"/>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 Precision:    TP / (TP + FP)</a:t>
            </a:r>
          </a:p>
          <a:p>
            <a:pPr algn="just"/>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 Recall (Recall):    TP / (TP + FN</a:t>
            </a:r>
            <a:r>
              <a:rPr lang="zh-CN" altLang="en-US"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 F1 score:   2 * (precision * recall) / (precision + recall</a:t>
            </a:r>
            <a:r>
              <a:rPr lang="zh-CN" altLang="en-US"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a:t>
            </a:r>
            <a:endParaRPr lang="zh-CN" altLang="en-US" dirty="0"/>
          </a:p>
        </p:txBody>
      </p:sp>
    </p:spTree>
    <p:custDataLst>
      <p:tags r:id="rId1"/>
    </p:custDataLst>
    <p:extLst>
      <p:ext uri="{BB962C8B-B14F-4D97-AF65-F5344CB8AC3E}">
        <p14:creationId xmlns:p14="http://schemas.microsoft.com/office/powerpoint/2010/main" val="104963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607953" y="210345"/>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861743" y="1098296"/>
            <a:ext cx="7086867" cy="523220"/>
          </a:xfrm>
          <a:prstGeom prst="rect">
            <a:avLst/>
          </a:prstGeom>
          <a:noFill/>
        </p:spPr>
        <p:txBody>
          <a:bodyPr wrap="square" rtlCol="0">
            <a:spAutoFit/>
          </a:bodyPr>
          <a:lstStyle/>
          <a:p>
            <a:r>
              <a:rPr lang="en-US" altLang="zh-CN" sz="2800" dirty="0">
                <a:highlight>
                  <a:srgbClr val="FFFF00"/>
                </a:highlight>
              </a:rPr>
              <a:t>Additions to obfuscation functions</a:t>
            </a:r>
            <a:r>
              <a:rPr lang="zh-CN" altLang="en-US" sz="2800" dirty="0">
                <a:highlight>
                  <a:srgbClr val="FFFF00"/>
                </a:highlight>
              </a:rPr>
              <a:t>：</a:t>
            </a:r>
          </a:p>
        </p:txBody>
      </p:sp>
      <p:sp>
        <p:nvSpPr>
          <p:cNvPr id="5" name="文本框 4">
            <a:extLst>
              <a:ext uri="{FF2B5EF4-FFF2-40B4-BE49-F238E27FC236}">
                <a16:creationId xmlns:a16="http://schemas.microsoft.com/office/drawing/2014/main" id="{781B8997-A7AC-31B3-569C-26FF26381656}"/>
              </a:ext>
            </a:extLst>
          </p:cNvPr>
          <p:cNvSpPr txBox="1"/>
          <p:nvPr/>
        </p:nvSpPr>
        <p:spPr>
          <a:xfrm>
            <a:off x="1030927" y="2271322"/>
            <a:ext cx="9172189" cy="4100481"/>
          </a:xfrm>
          <a:prstGeom prst="rect">
            <a:avLst/>
          </a:prstGeom>
          <a:noFill/>
        </p:spPr>
        <p:txBody>
          <a:bodyPr wrap="square" rtlCol="0">
            <a:spAutoFit/>
          </a:bodyPr>
          <a:lstStyle/>
          <a:p>
            <a:pPr>
              <a:lnSpc>
                <a:spcPct val="300000"/>
              </a:lnSpc>
            </a:pPr>
            <a:r>
              <a:rPr lang="en-US" altLang="zh-CN" dirty="0"/>
              <a:t>In a multiclassification problem, the confusion matrix expands to the form N x N, where N is the number of categories, similar to the case of binary classification, where each cell represents the number of times the model predicts one category to another.
</a:t>
            </a:r>
            <a:endParaRPr lang="zh-CN" altLang="en-US" dirty="0"/>
          </a:p>
        </p:txBody>
      </p:sp>
    </p:spTree>
    <p:custDataLst>
      <p:tags r:id="rId1"/>
    </p:custDataLst>
    <p:extLst>
      <p:ext uri="{BB962C8B-B14F-4D97-AF65-F5344CB8AC3E}">
        <p14:creationId xmlns:p14="http://schemas.microsoft.com/office/powerpoint/2010/main" val="81080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18820" y="268473"/>
            <a:ext cx="10753090" cy="761365"/>
          </a:xfrm>
          <a:prstGeom prst="rect">
            <a:avLst/>
          </a:prstGeom>
          <a:noFill/>
        </p:spPr>
        <p:txBody>
          <a:bodyPr wrap="square" rtlCol="0">
            <a:noAutofit/>
          </a:bodyPr>
          <a:lstStyle/>
          <a:p>
            <a:pPr lvl="0" defTabSz="457200">
              <a:lnSpc>
                <a:spcPct val="120000"/>
              </a:lnSpc>
            </a:pPr>
            <a:r>
              <a:rPr kumimoji="1" lang="en-US" altLang="zh-CN"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Multi-classification of logistic regression</a:t>
            </a:r>
          </a:p>
        </p:txBody>
      </p:sp>
      <p:sp>
        <p:nvSpPr>
          <p:cNvPr id="17" name="Rectangle 32"/>
          <p:cNvSpPr/>
          <p:nvPr>
            <p:custDataLst>
              <p:tags r:id="rId5"/>
            </p:custDataLst>
          </p:nvPr>
        </p:nvSpPr>
        <p:spPr>
          <a:xfrm>
            <a:off x="0" y="643070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lt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dk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F322C64-BE66-290D-E06E-91048E92027D}"/>
              </a:ext>
            </a:extLst>
          </p:cNvPr>
          <p:cNvSpPr txBox="1"/>
          <p:nvPr/>
        </p:nvSpPr>
        <p:spPr>
          <a:xfrm>
            <a:off x="861743" y="835114"/>
            <a:ext cx="7086867" cy="523220"/>
          </a:xfrm>
          <a:prstGeom prst="rect">
            <a:avLst/>
          </a:prstGeom>
          <a:noFill/>
        </p:spPr>
        <p:txBody>
          <a:bodyPr wrap="square" rtlCol="0">
            <a:spAutoFit/>
          </a:bodyPr>
          <a:lstStyle/>
          <a:p>
            <a:r>
              <a:rPr lang="en-US" altLang="zh-CN" sz="2000" dirty="0">
                <a:solidFill>
                  <a:srgbClr val="000000"/>
                </a:solidFill>
                <a:highlight>
                  <a:srgbClr val="FFFF00"/>
                </a:highlight>
                <a:ea typeface="等线" panose="02010600030101010101" pitchFamily="2" charset="-122"/>
                <a:cs typeface="Times New Roman" panose="02020603050405020304" pitchFamily="18" charset="0"/>
              </a:rPr>
              <a:t>Cross-entropy loss function</a:t>
            </a:r>
            <a:r>
              <a:rPr lang="zh-CN" altLang="en-US" sz="2800" dirty="0">
                <a:highlight>
                  <a:srgbClr val="FFFF00"/>
                </a:highlight>
              </a:rPr>
              <a:t>：</a:t>
            </a:r>
          </a:p>
        </p:txBody>
      </p:sp>
      <p:sp>
        <p:nvSpPr>
          <p:cNvPr id="5" name="文本框 4">
            <a:extLst>
              <a:ext uri="{FF2B5EF4-FFF2-40B4-BE49-F238E27FC236}">
                <a16:creationId xmlns:a16="http://schemas.microsoft.com/office/drawing/2014/main" id="{781B8997-A7AC-31B3-569C-26FF26381656}"/>
              </a:ext>
            </a:extLst>
          </p:cNvPr>
          <p:cNvSpPr txBox="1"/>
          <p:nvPr/>
        </p:nvSpPr>
        <p:spPr>
          <a:xfrm>
            <a:off x="861743" y="1596479"/>
            <a:ext cx="9172189" cy="4827604"/>
          </a:xfrm>
          <a:prstGeom prst="rect">
            <a:avLst/>
          </a:prstGeom>
          <a:noFill/>
        </p:spPr>
        <p:txBody>
          <a:bodyPr wrap="square" rtlCol="0">
            <a:spAutoFit/>
          </a:bodyPr>
          <a:lstStyle/>
          <a:p>
            <a:pPr>
              <a:lnSpc>
                <a:spcPct val="250000"/>
              </a:lnSpc>
            </a:pPr>
            <a:r>
              <a:rPr lang="en-US" alt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In multi-classification logistic regression, the cross-entropy loss function is a commonly used loss function to measure the difference between the model's predictions and the actual labels. It is widely used in multi-classification problems because it can effectively measure the prediction error in classification problems and can guide the learning of the model during the optimization process.</a:t>
            </a:r>
            <a:r>
              <a:rPr lang="en-US" altLang="zh-CN" dirty="0"/>
              <a:t>
</a:t>
            </a:r>
            <a:endParaRPr lang="zh-CN" altLang="en-US" dirty="0"/>
          </a:p>
        </p:txBody>
      </p:sp>
    </p:spTree>
    <p:custDataLst>
      <p:tags r:id="rId1"/>
    </p:custDataLst>
    <p:extLst>
      <p:ext uri="{BB962C8B-B14F-4D97-AF65-F5344CB8AC3E}">
        <p14:creationId xmlns:p14="http://schemas.microsoft.com/office/powerpoint/2010/main" val="33308253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017510"/>
            <a:ext cx="12191365" cy="793115"/>
          </a:xfrm>
          <a:prstGeom prst="rect">
            <a:avLst/>
          </a:prstGeom>
          <a:noFill/>
        </p:spPr>
        <p:txBody>
          <a:bodyPr wrap="square" rtlCol="0">
            <a:noAutofit/>
          </a:bodyPr>
          <a:lstStyle/>
          <a:p>
            <a:pPr algn="ctr"/>
            <a:r>
              <a:rPr lang="en-US" altLang="zh-CN" sz="4800" b="1" dirty="0">
                <a:solidFill>
                  <a:schemeClr val="accent1">
                    <a:lumMod val="75000"/>
                  </a:schemeClr>
                </a:solidFill>
              </a:rPr>
              <a:t>Algorithmic supplement</a:t>
            </a:r>
            <a:endParaRPr lang="zh-CN" altLang="en-US" sz="4800" b="1" dirty="0">
              <a:solidFill>
                <a:schemeClr val="accent1">
                  <a:lumMod val="75000"/>
                </a:schemeClr>
              </a:solidFill>
            </a:endParaRPr>
          </a:p>
        </p:txBody>
      </p:sp>
      <p:sp>
        <p:nvSpPr>
          <p:cNvPr id="14" name="TextBox 111"/>
          <p:cNvSpPr txBox="1">
            <a:spLocks noChangeArrowheads="1"/>
          </p:cNvSpPr>
          <p:nvPr/>
        </p:nvSpPr>
        <p:spPr bwMode="auto">
          <a:xfrm>
            <a:off x="6564513" y="2810625"/>
            <a:ext cx="9977813" cy="38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noAutofit/>
          </a:bodyPr>
          <a:lstStyle>
            <a:lvl1pPr>
              <a:defRPr>
                <a:solidFill>
                  <a:schemeClr val="tx1"/>
                </a:solidFill>
                <a:latin typeface="Lao UI" panose="020B0502040204020203" pitchFamily="34" charset="0"/>
                <a:ea typeface="微软雅黑" panose="020B0503020204020204" charset="-122"/>
              </a:defRPr>
            </a:lvl1pPr>
            <a:lvl2pPr marL="742950" indent="-285750">
              <a:defRPr>
                <a:solidFill>
                  <a:schemeClr val="tx1"/>
                </a:solidFill>
                <a:latin typeface="Lao UI" panose="020B0502040204020203" pitchFamily="34" charset="0"/>
                <a:ea typeface="微软雅黑" panose="020B0503020204020204" charset="-122"/>
              </a:defRPr>
            </a:lvl2pPr>
            <a:lvl3pPr marL="1143000" indent="-228600">
              <a:defRPr>
                <a:solidFill>
                  <a:schemeClr val="tx1"/>
                </a:solidFill>
                <a:latin typeface="Lao UI" panose="020B0502040204020203" pitchFamily="34" charset="0"/>
                <a:ea typeface="微软雅黑" panose="020B0503020204020204" charset="-122"/>
              </a:defRPr>
            </a:lvl3pPr>
            <a:lvl4pPr marL="1600200" indent="-228600">
              <a:defRPr>
                <a:solidFill>
                  <a:schemeClr val="tx1"/>
                </a:solidFill>
                <a:latin typeface="Lao UI" panose="020B0502040204020203" pitchFamily="34" charset="0"/>
                <a:ea typeface="微软雅黑" panose="020B0503020204020204" charset="-122"/>
              </a:defRPr>
            </a:lvl4pPr>
            <a:lvl5pPr marL="2057400" indent="-228600">
              <a:defRPr>
                <a:solidFill>
                  <a:schemeClr val="tx1"/>
                </a:solidFill>
                <a:latin typeface="Lao UI" panose="020B0502040204020203" pitchFamily="34" charset="0"/>
                <a:ea typeface="微软雅黑" panose="020B050302020402020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charset="-122"/>
              </a:defRPr>
            </a:lvl9pPr>
          </a:lstStyle>
          <a:p>
            <a:r>
              <a:rPr lang="en-US" altLang="zh-CN" sz="1600" b="1" dirty="0">
                <a:solidFill>
                  <a:schemeClr val="dk1">
                    <a:lumMod val="85000"/>
                    <a:lumOff val="15000"/>
                  </a:schemeClr>
                </a:solidFill>
              </a:rPr>
              <a:t>WU HAISHENG+Cai Zhe</a:t>
            </a:r>
            <a:endParaRPr lang="en-US" altLang="zh-CN" sz="1600" baseline="-3000" dirty="0">
              <a:solidFill>
                <a:srgbClr val="000000"/>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文本框 3">
            <a:extLst>
              <a:ext uri="{FF2B5EF4-FFF2-40B4-BE49-F238E27FC236}">
                <a16:creationId xmlns:a16="http://schemas.microsoft.com/office/drawing/2014/main" id="{319326D7-75F2-52B0-D7DD-7B2B5F69E67A}"/>
              </a:ext>
            </a:extLst>
          </p:cNvPr>
          <p:cNvSpPr txBox="1"/>
          <p:nvPr/>
        </p:nvSpPr>
        <p:spPr>
          <a:xfrm>
            <a:off x="1477818" y="3602182"/>
            <a:ext cx="9531927" cy="1631216"/>
          </a:xfrm>
          <a:prstGeom prst="rect">
            <a:avLst/>
          </a:prstGeom>
          <a:noFill/>
        </p:spPr>
        <p:txBody>
          <a:bodyPr wrap="square" rtlCol="0">
            <a:spAutoFit/>
          </a:bodyPr>
          <a:lstStyle/>
          <a:p>
            <a:r>
              <a:rPr lang="en-US" altLang="zh-CN" sz="2000" dirty="0"/>
              <a:t>This section mainly introduces the algorithms commonly used in machine learning: stochastic gradient descent algorithm and feature extraction, combined with code implementation, designed to explain as comprehensively as possible, while being well understood by beginners, so you can understand even if you have no knowledge or relatively poor foundation. If there are any deficiencies, correct them</a:t>
            </a:r>
            <a:endParaRPr lang="zh-CN" altLang="en-US" sz="2000" dirty="0"/>
          </a:p>
        </p:txBody>
      </p:sp>
    </p:spTree>
    <p:extLst>
      <p:ext uri="{BB962C8B-B14F-4D97-AF65-F5344CB8AC3E}">
        <p14:creationId xmlns:p14="http://schemas.microsoft.com/office/powerpoint/2010/main" val="2307475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JkMjRiMzJlMTc5NjI5OTExY2RhMmM3YjMzMDBiNjkifQ=="/>
  <p:tag name="KSO_WPP_MARK_KEY" val="81294735-3a04-42f0-8217-2a4a223b2ce3"/>
</p:tagLst>
</file>

<file path=ppt/tags/tag1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0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0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2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2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3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5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5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6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7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8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8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9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0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1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1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2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3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4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4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5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6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7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8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2_1"/>
  <p:tag name="KSO_WM_UNIT_SUBTYPE" val="a"/>
  <p:tag name="KSO_WM_UNIT_TEXT_FILL_FORE_SCHEMECOLOR_INDEX" val="13"/>
  <p:tag name="KSO_WM_UNIT_TEXT_FILL_TYPE" val="1"/>
  <p:tag name="KSO_WM_UNIT_USESOURCEFORMAT_APPLY"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0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0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1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2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3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3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4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6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6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7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8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9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9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LAYERLEVEL" val="1_1_1"/>
  <p:tag name="KSO_WM_TAG_VERSION" val="1.0"/>
  <p:tag name="KSO_WM_BEAUTIFY_FLAG" val="#wm#"/>
  <p:tag name="KSO_WM_TEMPLATE_CATEGORY" val="custom"/>
  <p:tag name="KSO_WM_TEMPLATE_INDEX" val="20204503"/>
  <p:tag name="KSO_WM_UNIT_ID" val="custom20204503_30*m_h_a*1_2_1"/>
  <p:tag name="KSO_WM_UNIT_ISNUMDGMTITLE" val="0"/>
  <p:tag name="KSO_WM_UNIT_TEXT_FILL_FORE_SCHEMECOLOR_INDEX" val="5"/>
  <p:tag name="KSO_WM_UNIT_TEXT_FILL_TYPE" val="1"/>
  <p:tag name="KSO_WM_UNIT_USESOURCEFORMAT_APPLY"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0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2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3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5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5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6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7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8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8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9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0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1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1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2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3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4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4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5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6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7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8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0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0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1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2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3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3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4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6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6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7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8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9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9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6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6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60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6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6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6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6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6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62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6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6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6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63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6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6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6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65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6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6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65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1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66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6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16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67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6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7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19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31_1*b*1"/>
  <p:tag name="KSO_WM_TEMPLATE_CATEGORY" val="custom"/>
  <p:tag name="KSO_WM_TEMPLATE_INDEX" val="20203231"/>
  <p:tag name="KSO_WM_UNIT_LAYERLEVEL" val="1"/>
  <p:tag name="KSO_WM_TAG_VERSION" val="1.0"/>
  <p:tag name="KSO_WM_UNIT_ISCONTENTSTITLE" val="0"/>
  <p:tag name="KSO_WM_UNIT_PRESET_TEXT" val="单击此处添加文本具体内容，简明扼要的阐述您的观点。"/>
  <p:tag name="KSO_WM_UNIT_NOCLEAR" val="0"/>
  <p:tag name="KSO_WM_UNIT_VALUE" val="99"/>
  <p:tag name="KSO_WM_UNIT_ISNUMDGMTITLE" val="0"/>
  <p:tag name="KSO_WM_UNIT_TEXT_FILL_FORE_SCHEMECOLOR_INDEX_BRIGHTNESS" val="0.15"/>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20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21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2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22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23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24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24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26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26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27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2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2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28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LAYERLEVEL" val="1_1_1"/>
  <p:tag name="KSO_WM_TAG_VERSION" val="1.0"/>
  <p:tag name="KSO_WM_BEAUTIFY_FLAG" val="#wm#"/>
  <p:tag name="KSO_WM_TEMPLATE_CATEGORY" val="custom"/>
  <p:tag name="KSO_WM_TEMPLATE_INDEX" val="20204503"/>
  <p:tag name="KSO_WM_UNIT_ID" val="custom20204503_30*m_h_a*1_2_1"/>
  <p:tag name="KSO_WM_UNIT_ISNUMDGMTITLE" val="0"/>
  <p:tag name="KSO_WM_UNIT_TEXT_FILL_FORE_SCHEMECOLOR_INDEX" val="5"/>
  <p:tag name="KSO_WM_UNIT_TEXT_FILL_TYPE" val="1"/>
  <p:tag name="KSO_WM_UNIT_USESOURCEFORMAT_APPLY" val="1"/>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2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30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3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3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3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32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3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3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3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33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3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3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3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3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3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35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37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3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3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3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38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3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38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40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4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4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40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TABLE_BEAUTIFY" val="smartTable{7d7b5a59-e770-4789-818c-5e952ec4aedc}"/>
  <p:tag name="TABLE_ENDDRAG_ORIGIN_RECT" val="746*193"/>
  <p:tag name="TABLE_ENDDRAG_RECT" val="144*131*746*193"/>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41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4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4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TABLE_BEAUTIFY" val="smartTable{290213ea-1189-4627-8abe-e360b1e4c28c}"/>
  <p:tag name="TABLE_ENDDRAG_ORIGIN_RECT" val="746*59"/>
  <p:tag name="TABLE_ENDDRAG_RECT" val="144*363*746*59"/>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43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4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4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43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4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4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45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46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4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4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46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LAYERLEVEL" val="1_1_1"/>
  <p:tag name="KSO_WM_TAG_VERSION" val="1.0"/>
  <p:tag name="KSO_WM_BEAUTIFY_FLAG" val="#wm#"/>
  <p:tag name="KSO_WM_TEMPLATE_CATEGORY" val="custom"/>
  <p:tag name="KSO_WM_TEMPLATE_INDEX" val="20204503"/>
  <p:tag name="KSO_WM_UNIT_ID" val="custom20204503_30*m_h_a*1_2_1"/>
  <p:tag name="KSO_WM_UNIT_ISNUMDGMTITLE" val="0"/>
  <p:tag name="KSO_WM_UNIT_TEXT_FILL_FORE_SCHEMECOLOR_INDEX" val="5"/>
  <p:tag name="KSO_WM_UNIT_TEXT_FILL_TYPE" val="1"/>
  <p:tag name="KSO_WM_UNIT_USESOURCEFORMAT_APPLY" val="1"/>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47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4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4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48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49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4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4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0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12.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2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2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3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42.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4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5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6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03"/>
</p:tagLst>
</file>

<file path=ppt/tags/tag59.xml><?xml version="1.0" encoding="utf-8"?>
<p:tagLst xmlns:a="http://schemas.openxmlformats.org/drawingml/2006/main" xmlns:r="http://schemas.openxmlformats.org/officeDocument/2006/relationships" xmlns:p="http://schemas.openxmlformats.org/presentationml/2006/main">
  <p:tag name="KSO_WM_UNIT_TABLE_BEAUTIFY" val="smartTable{7d7b5a59-e770-4789-818c-5e952ec4aedc}"/>
  <p:tag name="TABLE_ENDDRAG_ORIGIN_RECT" val="771*189"/>
  <p:tag name="TABLE_ENDDRAG_RECT" val="119*134*771*189"/>
</p:tagLst>
</file>

<file path=ppt/tags/tag59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9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TABLE_BEAUTIFY" val="smartTable{290213ea-1189-4627-8abe-e360b1e4c28c}"/>
  <p:tag name="TABLE_ENDDRAG_ORIGIN_RECT" val="779*61"/>
  <p:tag name="TABLE_ENDDRAG_RECT" val="115*365*779*61"/>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3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5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6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5.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8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8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0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2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5.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5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9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0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2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3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3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4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5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6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6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7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8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9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9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9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0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2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2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3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5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7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9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9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2F4F0"/>
      </a:dk2>
      <a:lt2>
        <a:srgbClr val="FDFCFC"/>
      </a:lt2>
      <a:accent1>
        <a:srgbClr val="719F69"/>
      </a:accent1>
      <a:accent2>
        <a:srgbClr val="68B4A0"/>
      </a:accent2>
      <a:accent3>
        <a:srgbClr val="00A4AC"/>
      </a:accent3>
      <a:accent4>
        <a:srgbClr val="008AB0"/>
      </a:accent4>
      <a:accent5>
        <a:srgbClr val="507BB1"/>
      </a:accent5>
      <a:accent6>
        <a:srgbClr val="7C699F"/>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8838</Words>
  <Application>Microsoft Office PowerPoint</Application>
  <PresentationFormat>宽屏</PresentationFormat>
  <Paragraphs>886</Paragraphs>
  <Slides>125</Slides>
  <Notes>4</Notes>
  <HiddenSlides>0</HiddenSlides>
  <MMClips>3</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125</vt:i4>
      </vt:variant>
    </vt:vector>
  </HeadingPairs>
  <TitlesOfParts>
    <vt:vector size="143" baseType="lpstr">
      <vt:lpstr>-apple-system</vt:lpstr>
      <vt:lpstr>DotumChe</vt:lpstr>
      <vt:lpstr>Helvetica Neue</vt:lpstr>
      <vt:lpstr>PingFang SC</vt:lpstr>
      <vt:lpstr>PingFangSC-Medium</vt:lpstr>
      <vt:lpstr>等线</vt:lpstr>
      <vt:lpstr>等线 Light</vt:lpstr>
      <vt:lpstr>仿宋</vt:lpstr>
      <vt:lpstr>楷体</vt:lpstr>
      <vt:lpstr>宋体</vt:lpstr>
      <vt:lpstr>微软雅黑</vt:lpstr>
      <vt:lpstr>微软雅黑 Light</vt:lpstr>
      <vt:lpstr>Arial</vt:lpstr>
      <vt:lpstr>Calibri</vt:lpstr>
      <vt:lpstr>Cambria Math</vt:lpstr>
      <vt:lpstr>Lao UI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M17429</cp:lastModifiedBy>
  <cp:revision>219</cp:revision>
  <dcterms:created xsi:type="dcterms:W3CDTF">2019-06-19T02:08:00Z</dcterms:created>
  <dcterms:modified xsi:type="dcterms:W3CDTF">2023-08-16T14:32:53Z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A3F30A8D4E1F486D91BF1A6E48296753_12</vt:lpwstr>
  </property>
</Properties>
</file>